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51"/>
  </p:notesMasterIdLst>
  <p:handoutMasterIdLst>
    <p:handoutMasterId r:id="rId52"/>
  </p:handoutMasterIdLst>
  <p:sldIdLst>
    <p:sldId id="256" r:id="rId7"/>
    <p:sldId id="300" r:id="rId8"/>
    <p:sldId id="279" r:id="rId9"/>
    <p:sldId id="309" r:id="rId10"/>
    <p:sldId id="257" r:id="rId11"/>
    <p:sldId id="325" r:id="rId12"/>
    <p:sldId id="326" r:id="rId13"/>
    <p:sldId id="327" r:id="rId14"/>
    <p:sldId id="323" r:id="rId15"/>
    <p:sldId id="324" r:id="rId16"/>
    <p:sldId id="308" r:id="rId17"/>
    <p:sldId id="307" r:id="rId18"/>
    <p:sldId id="301" r:id="rId19"/>
    <p:sldId id="302" r:id="rId20"/>
    <p:sldId id="281" r:id="rId21"/>
    <p:sldId id="282" r:id="rId22"/>
    <p:sldId id="320" r:id="rId23"/>
    <p:sldId id="321" r:id="rId24"/>
    <p:sldId id="322" r:id="rId25"/>
    <p:sldId id="286" r:id="rId26"/>
    <p:sldId id="287" r:id="rId27"/>
    <p:sldId id="288" r:id="rId28"/>
    <p:sldId id="289" r:id="rId29"/>
    <p:sldId id="303" r:id="rId30"/>
    <p:sldId id="290" r:id="rId31"/>
    <p:sldId id="291" r:id="rId32"/>
    <p:sldId id="293" r:id="rId33"/>
    <p:sldId id="294" r:id="rId34"/>
    <p:sldId id="295" r:id="rId35"/>
    <p:sldId id="305" r:id="rId36"/>
    <p:sldId id="292" r:id="rId37"/>
    <p:sldId id="304" r:id="rId38"/>
    <p:sldId id="299" r:id="rId39"/>
    <p:sldId id="306" r:id="rId40"/>
    <p:sldId id="310" r:id="rId41"/>
    <p:sldId id="314" r:id="rId42"/>
    <p:sldId id="315" r:id="rId43"/>
    <p:sldId id="316" r:id="rId44"/>
    <p:sldId id="318" r:id="rId45"/>
    <p:sldId id="298" r:id="rId46"/>
    <p:sldId id="312" r:id="rId47"/>
    <p:sldId id="278" r:id="rId48"/>
    <p:sldId id="313" r:id="rId49"/>
    <p:sldId id="319" r:id="rId5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5816"/>
    <a:srgbClr val="FF9900"/>
    <a:srgbClr val="0E6E71"/>
    <a:srgbClr val="008000"/>
    <a:srgbClr val="B3D9FF"/>
    <a:srgbClr val="99CCFF"/>
    <a:srgbClr val="8E1A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89" autoAdjust="0"/>
    <p:restoredTop sz="79671" autoAdjust="0"/>
  </p:normalViewPr>
  <p:slideViewPr>
    <p:cSldViewPr snapToGrid="0">
      <p:cViewPr varScale="1">
        <p:scale>
          <a:sx n="87" d="100"/>
          <a:sy n="87" d="100"/>
        </p:scale>
        <p:origin x="768" y="96"/>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56" d="100"/>
          <a:sy n="56" d="100"/>
        </p:scale>
        <p:origin x="2304" y="78"/>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slide" Target="slides/slide20.xml" Id="rId26" /><Relationship Type="http://schemas.openxmlformats.org/officeDocument/2006/relationships/slide" Target="slides/slide33.xml" Id="rId39" /><Relationship Type="http://schemas.openxmlformats.org/officeDocument/2006/relationships/slide" Target="slides/slide15.xml" Id="rId21" /><Relationship Type="http://schemas.openxmlformats.org/officeDocument/2006/relationships/slide" Target="slides/slide28.xml" Id="rId34" /><Relationship Type="http://schemas.openxmlformats.org/officeDocument/2006/relationships/slide" Target="slides/slide36.xml" Id="rId42" /><Relationship Type="http://schemas.openxmlformats.org/officeDocument/2006/relationships/slide" Target="slides/slide41.xml" Id="rId47" /><Relationship Type="http://schemas.openxmlformats.org/officeDocument/2006/relationships/slide" Target="slides/slide44.xml" Id="rId50" /><Relationship Type="http://schemas.openxmlformats.org/officeDocument/2006/relationships/theme" Target="theme/theme1.xml" Id="rId55" /><Relationship Type="http://schemas.openxmlformats.org/officeDocument/2006/relationships/slide" Target="slides/slide1.xml" Id="rId7" /><Relationship Type="http://schemas.openxmlformats.org/officeDocument/2006/relationships/customXml" Target="../customXml/item2.xml" Id="rId2" /><Relationship Type="http://schemas.openxmlformats.org/officeDocument/2006/relationships/slide" Target="slides/slide10.xml" Id="rId16" /><Relationship Type="http://schemas.openxmlformats.org/officeDocument/2006/relationships/slide" Target="slides/slide23.xml" Id="rId29" /><Relationship Type="http://schemas.openxmlformats.org/officeDocument/2006/relationships/slide" Target="slides/slide5.xml" Id="rId11" /><Relationship Type="http://schemas.openxmlformats.org/officeDocument/2006/relationships/slide" Target="slides/slide18.xml" Id="rId24" /><Relationship Type="http://schemas.openxmlformats.org/officeDocument/2006/relationships/slide" Target="slides/slide26.xml" Id="rId32" /><Relationship Type="http://schemas.openxmlformats.org/officeDocument/2006/relationships/slide" Target="slides/slide31.xml" Id="rId37" /><Relationship Type="http://schemas.openxmlformats.org/officeDocument/2006/relationships/slide" Target="slides/slide34.xml" Id="rId40" /><Relationship Type="http://schemas.openxmlformats.org/officeDocument/2006/relationships/slide" Target="slides/slide39.xml" Id="rId45" /><Relationship Type="http://schemas.openxmlformats.org/officeDocument/2006/relationships/presProps" Target="presProps.xml" Id="rId53" /><Relationship Type="http://schemas.openxmlformats.org/officeDocument/2006/relationships/slideMaster" Target="slideMasters/slideMaster1.xml" Id="rId5" /><Relationship Type="http://schemas.openxmlformats.org/officeDocument/2006/relationships/slide" Target="slides/slide4.xml" Id="rId10" /><Relationship Type="http://schemas.openxmlformats.org/officeDocument/2006/relationships/slide" Target="slides/slide13.xml" Id="rId19" /><Relationship Type="http://schemas.openxmlformats.org/officeDocument/2006/relationships/slide" Target="slides/slide25.xml" Id="rId31" /><Relationship Type="http://schemas.openxmlformats.org/officeDocument/2006/relationships/slide" Target="slides/slide38.xml" Id="rId44" /><Relationship Type="http://schemas.openxmlformats.org/officeDocument/2006/relationships/handoutMaster" Target="handoutMasters/handoutMaster1.xml" Id="rId52" /><Relationship Type="http://schemas.openxmlformats.org/officeDocument/2006/relationships/customXml" Target="../customXml/item4.xml" Id="rId4"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slide" Target="slides/slide16.xml" Id="rId22" /><Relationship Type="http://schemas.openxmlformats.org/officeDocument/2006/relationships/slide" Target="slides/slide21.xml" Id="rId27" /><Relationship Type="http://schemas.openxmlformats.org/officeDocument/2006/relationships/slide" Target="slides/slide24.xml" Id="rId30" /><Relationship Type="http://schemas.openxmlformats.org/officeDocument/2006/relationships/slide" Target="slides/slide29.xml" Id="rId35" /><Relationship Type="http://schemas.openxmlformats.org/officeDocument/2006/relationships/slide" Target="slides/slide37.xml" Id="rId43" /><Relationship Type="http://schemas.openxmlformats.org/officeDocument/2006/relationships/slide" Target="slides/slide42.xml" Id="rId48" /><Relationship Type="http://schemas.openxmlformats.org/officeDocument/2006/relationships/tableStyles" Target="tableStyles.xml" Id="rId56" /><Relationship Type="http://schemas.openxmlformats.org/officeDocument/2006/relationships/slide" Target="slides/slide2.xml" Id="rId8" /><Relationship Type="http://schemas.openxmlformats.org/officeDocument/2006/relationships/notesMaster" Target="notesMasters/notesMaster1.xml" Id="rId51" /><Relationship Type="http://schemas.openxmlformats.org/officeDocument/2006/relationships/customXml" Target="../customXml/item3.xml" Id="rId3"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slide" Target="slides/slide19.xml" Id="rId25" /><Relationship Type="http://schemas.openxmlformats.org/officeDocument/2006/relationships/slide" Target="slides/slide27.xml" Id="rId33" /><Relationship Type="http://schemas.openxmlformats.org/officeDocument/2006/relationships/slide" Target="slides/slide32.xml" Id="rId38" /><Relationship Type="http://schemas.openxmlformats.org/officeDocument/2006/relationships/slide" Target="slides/slide40.xml" Id="rId46" /><Relationship Type="http://schemas.openxmlformats.org/officeDocument/2006/relationships/slide" Target="slides/slide14.xml" Id="rId20" /><Relationship Type="http://schemas.openxmlformats.org/officeDocument/2006/relationships/slide" Target="slides/slide35.xml" Id="rId41" /><Relationship Type="http://schemas.openxmlformats.org/officeDocument/2006/relationships/viewProps" Target="viewProps.xml" Id="rId54" /><Relationship Type="http://schemas.openxmlformats.org/officeDocument/2006/relationships/customXml" Target="../customXml/item1.xml" Id="rId1" /><Relationship Type="http://schemas.openxmlformats.org/officeDocument/2006/relationships/slideMaster" Target="slideMasters/slideMaster2.xml" Id="rId6" /><Relationship Type="http://schemas.openxmlformats.org/officeDocument/2006/relationships/slide" Target="slides/slide9.xml" Id="rId15" /><Relationship Type="http://schemas.openxmlformats.org/officeDocument/2006/relationships/slide" Target="slides/slide17.xml" Id="rId23" /><Relationship Type="http://schemas.openxmlformats.org/officeDocument/2006/relationships/slide" Target="slides/slide22.xml" Id="rId28" /><Relationship Type="http://schemas.openxmlformats.org/officeDocument/2006/relationships/slide" Target="slides/slide30.xml" Id="rId36" /><Relationship Type="http://schemas.openxmlformats.org/officeDocument/2006/relationships/slide" Target="slides/slide43.xml" Id="rId49" /><Relationship Type="http://schemas.openxmlformats.org/officeDocument/2006/relationships/customXml" Target="/customXML/item5.xml" Id="R260395e5f5eb4a42"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219F45C-56A3-4D0A-A002-87393BAB6C66}" type="datetimeFigureOut">
              <a:rPr lang="en-AU" smtClean="0"/>
              <a:t>06/05/2024</a:t>
            </a:fld>
            <a:endParaRPr lang="en-AU"/>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A53EB0E-BBD5-4E6D-8BA0-1AFE1DA34A36}" type="slidenum">
              <a:rPr lang="en-AU" smtClean="0"/>
              <a:t>‹#›</a:t>
            </a:fld>
            <a:endParaRPr lang="en-AU"/>
          </a:p>
        </p:txBody>
      </p:sp>
    </p:spTree>
    <p:extLst>
      <p:ext uri="{BB962C8B-B14F-4D97-AF65-F5344CB8AC3E}">
        <p14:creationId xmlns:p14="http://schemas.microsoft.com/office/powerpoint/2010/main" val="131164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7C8E64D-53CA-4FA0-B852-1F38FCAF53AF}" type="datetimeFigureOut">
              <a:rPr lang="en-AU" smtClean="0"/>
              <a:t>06/05/2024</a:t>
            </a:fld>
            <a:endParaRPr lang="en-A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35D4AD7-E904-4523-8106-76EC21481BF8}" type="slidenum">
              <a:rPr lang="en-AU" smtClean="0"/>
              <a:t>‹#›</a:t>
            </a:fld>
            <a:endParaRPr lang="en-AU" dirty="0"/>
          </a:p>
        </p:txBody>
      </p:sp>
    </p:spTree>
    <p:extLst>
      <p:ext uri="{BB962C8B-B14F-4D97-AF65-F5344CB8AC3E}">
        <p14:creationId xmlns:p14="http://schemas.microsoft.com/office/powerpoint/2010/main" val="45449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AU" sz="1200" dirty="0"/>
              <a:t>Mines and mineral deposits in Western Australia, </a:t>
            </a:r>
          </a:p>
          <a:p>
            <a:pPr marL="342900" indent="-342900">
              <a:buFont typeface="Arial" panose="020B0604020202020204" pitchFamily="34" charset="0"/>
              <a:buChar char="•"/>
            </a:pPr>
            <a:r>
              <a:rPr lang="en-AU" sz="1200" dirty="0"/>
              <a:t>Reflects how the companies report their projects</a:t>
            </a:r>
          </a:p>
          <a:p>
            <a:pPr marL="342900" indent="-342900">
              <a:buFont typeface="Arial" panose="020B0604020202020204" pitchFamily="34" charset="0"/>
              <a:buChar char="•"/>
            </a:pPr>
            <a:r>
              <a:rPr lang="en-AU" sz="1200" dirty="0"/>
              <a:t>Contains both current and historical data</a:t>
            </a:r>
          </a:p>
          <a:p>
            <a:pPr marL="342900" indent="-342900">
              <a:buFont typeface="Arial" panose="020B0604020202020204" pitchFamily="34" charset="0"/>
              <a:buChar char="•"/>
            </a:pPr>
            <a:r>
              <a:rPr lang="en-AU" sz="1200" dirty="0"/>
              <a:t>Not as strongly linked to tenements are WAMEX</a:t>
            </a:r>
          </a:p>
        </p:txBody>
      </p:sp>
      <p:sp>
        <p:nvSpPr>
          <p:cNvPr id="4" name="Slide Number Placeholder 3"/>
          <p:cNvSpPr>
            <a:spLocks noGrp="1"/>
          </p:cNvSpPr>
          <p:nvPr>
            <p:ph type="sldNum" sz="quarter" idx="10"/>
          </p:nvPr>
        </p:nvSpPr>
        <p:spPr/>
        <p:txBody>
          <a:bodyPr/>
          <a:lstStyle/>
          <a:p>
            <a:fld id="{B35D4AD7-E904-4523-8106-76EC21481BF8}" type="slidenum">
              <a:rPr lang="en-AU" smtClean="0"/>
              <a:t>1</a:t>
            </a:fld>
            <a:endParaRPr lang="en-AU" dirty="0"/>
          </a:p>
        </p:txBody>
      </p:sp>
    </p:spTree>
    <p:extLst>
      <p:ext uri="{BB962C8B-B14F-4D97-AF65-F5344CB8AC3E}">
        <p14:creationId xmlns:p14="http://schemas.microsoft.com/office/powerpoint/2010/main" val="1730103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Geoview</a:t>
            </a:r>
            <a:r>
              <a:rPr lang="en-AU" baseline="0" dirty="0"/>
              <a:t> is the most popular access point into </a:t>
            </a:r>
            <a:r>
              <a:rPr lang="en-AU" baseline="0" dirty="0" err="1"/>
              <a:t>Minedex</a:t>
            </a:r>
            <a:r>
              <a:rPr lang="en-AU" baseline="0" dirty="0"/>
              <a:t> Data however there is a lot more data to be found through the database itself. </a:t>
            </a:r>
          </a:p>
          <a:p>
            <a:endParaRPr lang="en-AU" baseline="0" dirty="0"/>
          </a:p>
          <a:p>
            <a:r>
              <a:rPr lang="en-AU" baseline="0" dirty="0"/>
              <a:t>And now that our new improved user interface has been launched – it makes searching, filtering and exporting the &gt;60,000 data sites much easier.</a:t>
            </a:r>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11</a:t>
            </a:fld>
            <a:endParaRPr lang="en-AU" dirty="0"/>
          </a:p>
        </p:txBody>
      </p:sp>
    </p:spTree>
    <p:extLst>
      <p:ext uri="{BB962C8B-B14F-4D97-AF65-F5344CB8AC3E}">
        <p14:creationId xmlns:p14="http://schemas.microsoft.com/office/powerpoint/2010/main" val="478373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Minedex</a:t>
            </a:r>
            <a:r>
              <a:rPr lang="en-AU" baseline="0" dirty="0"/>
              <a:t> data is also the basis for our most popular products  - State Maps</a:t>
            </a:r>
          </a:p>
          <a:p>
            <a:endParaRPr lang="en-AU" baseline="0" dirty="0"/>
          </a:p>
          <a:p>
            <a:r>
              <a:rPr lang="en-AU" baseline="0" dirty="0"/>
              <a:t>Also </a:t>
            </a:r>
            <a:r>
              <a:rPr lang="en-AU" baseline="0" dirty="0" err="1"/>
              <a:t>Minedex</a:t>
            </a:r>
            <a:r>
              <a:rPr lang="en-AU" baseline="0" dirty="0"/>
              <a:t> Reports are our custom queries that add up mineral resource estimates which are on the back page of commodity flyers</a:t>
            </a:r>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12</a:t>
            </a:fld>
            <a:endParaRPr lang="en-AU" dirty="0"/>
          </a:p>
        </p:txBody>
      </p:sp>
    </p:spTree>
    <p:extLst>
      <p:ext uri="{BB962C8B-B14F-4D97-AF65-F5344CB8AC3E}">
        <p14:creationId xmlns:p14="http://schemas.microsoft.com/office/powerpoint/2010/main" val="203005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13</a:t>
            </a:fld>
            <a:endParaRPr lang="en-AU" dirty="0"/>
          </a:p>
        </p:txBody>
      </p:sp>
    </p:spTree>
    <p:extLst>
      <p:ext uri="{BB962C8B-B14F-4D97-AF65-F5344CB8AC3E}">
        <p14:creationId xmlns:p14="http://schemas.microsoft.com/office/powerpoint/2010/main" val="186407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14</a:t>
            </a:fld>
            <a:endParaRPr lang="en-AU" dirty="0"/>
          </a:p>
        </p:txBody>
      </p:sp>
    </p:spTree>
    <p:extLst>
      <p:ext uri="{BB962C8B-B14F-4D97-AF65-F5344CB8AC3E}">
        <p14:creationId xmlns:p14="http://schemas.microsoft.com/office/powerpoint/2010/main" val="2082615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A new MINEDEX user interface was released in November 2019, offering:</a:t>
            </a:r>
          </a:p>
          <a:p>
            <a:pPr marL="457200" indent="-457200">
              <a:buFont typeface="Arial" panose="020B0604020202020204" pitchFamily="34" charset="0"/>
              <a:buChar char="•"/>
            </a:pPr>
            <a:r>
              <a:rPr lang="en-AU" sz="1200" dirty="0"/>
              <a:t>Improved search functions</a:t>
            </a:r>
          </a:p>
          <a:p>
            <a:pPr marL="457200" indent="-457200">
              <a:buFont typeface="Arial" panose="020B0604020202020204" pitchFamily="34" charset="0"/>
              <a:buChar char="•"/>
            </a:pPr>
            <a:r>
              <a:rPr lang="en-AU" sz="1200" dirty="0"/>
              <a:t>Improved performance on tablets and mobile phones</a:t>
            </a:r>
          </a:p>
          <a:p>
            <a:pPr marL="457200" indent="-457200">
              <a:buFont typeface="Arial" panose="020B0604020202020204" pitchFamily="34" charset="0"/>
              <a:buChar char="•"/>
            </a:pPr>
            <a:r>
              <a:rPr lang="en-AU" sz="1200" dirty="0"/>
              <a:t>Improved accessibility for users with disabilities</a:t>
            </a:r>
          </a:p>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15</a:t>
            </a:fld>
            <a:endParaRPr lang="en-AU" dirty="0"/>
          </a:p>
        </p:txBody>
      </p:sp>
    </p:spTree>
    <p:extLst>
      <p:ext uri="{BB962C8B-B14F-4D97-AF65-F5344CB8AC3E}">
        <p14:creationId xmlns:p14="http://schemas.microsoft.com/office/powerpoint/2010/main" val="3338933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A new MINEDEX user interface was released in November 2019, offering:</a:t>
            </a:r>
          </a:p>
          <a:p>
            <a:pPr marL="457200" indent="-457200">
              <a:buFont typeface="Arial" panose="020B0604020202020204" pitchFamily="34" charset="0"/>
              <a:buChar char="•"/>
            </a:pPr>
            <a:r>
              <a:rPr lang="en-AU" sz="1200" dirty="0"/>
              <a:t>Improved search functions</a:t>
            </a:r>
          </a:p>
          <a:p>
            <a:pPr marL="457200" indent="-457200">
              <a:buFont typeface="Arial" panose="020B0604020202020204" pitchFamily="34" charset="0"/>
              <a:buChar char="•"/>
            </a:pPr>
            <a:r>
              <a:rPr lang="en-AU" sz="1200" dirty="0"/>
              <a:t>Improved performance on tablets and mobile phones</a:t>
            </a:r>
          </a:p>
          <a:p>
            <a:pPr marL="457200" indent="-457200">
              <a:buFont typeface="Arial" panose="020B0604020202020204" pitchFamily="34" charset="0"/>
              <a:buChar char="•"/>
            </a:pPr>
            <a:r>
              <a:rPr lang="en-AU" sz="1200" dirty="0"/>
              <a:t>Improved accessibility for users with disabilities</a:t>
            </a:r>
          </a:p>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16</a:t>
            </a:fld>
            <a:endParaRPr lang="en-AU" dirty="0"/>
          </a:p>
        </p:txBody>
      </p:sp>
    </p:spTree>
    <p:extLst>
      <p:ext uri="{BB962C8B-B14F-4D97-AF65-F5344CB8AC3E}">
        <p14:creationId xmlns:p14="http://schemas.microsoft.com/office/powerpoint/2010/main" val="1717779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A new MINEDEX user interface was released in November 2019, offering:</a:t>
            </a:r>
          </a:p>
          <a:p>
            <a:pPr marL="457200" indent="-457200">
              <a:buFont typeface="Arial" panose="020B0604020202020204" pitchFamily="34" charset="0"/>
              <a:buChar char="•"/>
            </a:pPr>
            <a:r>
              <a:rPr lang="en-AU" sz="1200" dirty="0"/>
              <a:t>Improved search functions</a:t>
            </a:r>
          </a:p>
          <a:p>
            <a:pPr marL="457200" indent="-457200">
              <a:buFont typeface="Arial" panose="020B0604020202020204" pitchFamily="34" charset="0"/>
              <a:buChar char="•"/>
            </a:pPr>
            <a:r>
              <a:rPr lang="en-AU" sz="1200" dirty="0"/>
              <a:t>Improved performance on tablets and mobile phones</a:t>
            </a:r>
          </a:p>
          <a:p>
            <a:pPr marL="457200" indent="-457200">
              <a:buFont typeface="Arial" panose="020B0604020202020204" pitchFamily="34" charset="0"/>
              <a:buChar char="•"/>
            </a:pPr>
            <a:r>
              <a:rPr lang="en-AU" sz="1200" dirty="0"/>
              <a:t>Improved accessibility for users with disabilities</a:t>
            </a:r>
          </a:p>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17</a:t>
            </a:fld>
            <a:endParaRPr lang="en-AU" dirty="0"/>
          </a:p>
        </p:txBody>
      </p:sp>
    </p:spTree>
    <p:extLst>
      <p:ext uri="{BB962C8B-B14F-4D97-AF65-F5344CB8AC3E}">
        <p14:creationId xmlns:p14="http://schemas.microsoft.com/office/powerpoint/2010/main" val="3122952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20</a:t>
            </a:fld>
            <a:endParaRPr lang="en-AU" dirty="0"/>
          </a:p>
        </p:txBody>
      </p:sp>
    </p:spTree>
    <p:extLst>
      <p:ext uri="{BB962C8B-B14F-4D97-AF65-F5344CB8AC3E}">
        <p14:creationId xmlns:p14="http://schemas.microsoft.com/office/powerpoint/2010/main" val="2703707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21</a:t>
            </a:fld>
            <a:endParaRPr lang="en-AU" dirty="0"/>
          </a:p>
        </p:txBody>
      </p:sp>
    </p:spTree>
    <p:extLst>
      <p:ext uri="{BB962C8B-B14F-4D97-AF65-F5344CB8AC3E}">
        <p14:creationId xmlns:p14="http://schemas.microsoft.com/office/powerpoint/2010/main" val="3887091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22</a:t>
            </a:fld>
            <a:endParaRPr lang="en-AU" dirty="0"/>
          </a:p>
        </p:txBody>
      </p:sp>
    </p:spTree>
    <p:extLst>
      <p:ext uri="{BB962C8B-B14F-4D97-AF65-F5344CB8AC3E}">
        <p14:creationId xmlns:p14="http://schemas.microsoft.com/office/powerpoint/2010/main" val="28905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2</a:t>
            </a:fld>
            <a:endParaRPr lang="en-AU" dirty="0"/>
          </a:p>
        </p:txBody>
      </p:sp>
    </p:spTree>
    <p:extLst>
      <p:ext uri="{BB962C8B-B14F-4D97-AF65-F5344CB8AC3E}">
        <p14:creationId xmlns:p14="http://schemas.microsoft.com/office/powerpoint/2010/main" val="2487861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23</a:t>
            </a:fld>
            <a:endParaRPr lang="en-AU" dirty="0"/>
          </a:p>
        </p:txBody>
      </p:sp>
    </p:spTree>
    <p:extLst>
      <p:ext uri="{BB962C8B-B14F-4D97-AF65-F5344CB8AC3E}">
        <p14:creationId xmlns:p14="http://schemas.microsoft.com/office/powerpoint/2010/main" val="1872516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24</a:t>
            </a:fld>
            <a:endParaRPr lang="en-AU" dirty="0"/>
          </a:p>
        </p:txBody>
      </p:sp>
    </p:spTree>
    <p:extLst>
      <p:ext uri="{BB962C8B-B14F-4D97-AF65-F5344CB8AC3E}">
        <p14:creationId xmlns:p14="http://schemas.microsoft.com/office/powerpoint/2010/main" val="807292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25</a:t>
            </a:fld>
            <a:endParaRPr lang="en-AU" dirty="0"/>
          </a:p>
        </p:txBody>
      </p:sp>
    </p:spTree>
    <p:extLst>
      <p:ext uri="{BB962C8B-B14F-4D97-AF65-F5344CB8AC3E}">
        <p14:creationId xmlns:p14="http://schemas.microsoft.com/office/powerpoint/2010/main" val="1914505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26</a:t>
            </a:fld>
            <a:endParaRPr lang="en-AU" dirty="0"/>
          </a:p>
        </p:txBody>
      </p:sp>
    </p:spTree>
    <p:extLst>
      <p:ext uri="{BB962C8B-B14F-4D97-AF65-F5344CB8AC3E}">
        <p14:creationId xmlns:p14="http://schemas.microsoft.com/office/powerpoint/2010/main" val="3609801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35D4AD7-E904-4523-8106-76EC21481BF8}" type="slidenum">
              <a:rPr lang="en-AU" smtClean="0"/>
              <a:t>29</a:t>
            </a:fld>
            <a:endParaRPr lang="en-AU" dirty="0"/>
          </a:p>
        </p:txBody>
      </p:sp>
    </p:spTree>
    <p:extLst>
      <p:ext uri="{BB962C8B-B14F-4D97-AF65-F5344CB8AC3E}">
        <p14:creationId xmlns:p14="http://schemas.microsoft.com/office/powerpoint/2010/main" val="4130505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35D4AD7-E904-4523-8106-76EC21481BF8}" type="slidenum">
              <a:rPr lang="en-AU" smtClean="0"/>
              <a:t>30</a:t>
            </a:fld>
            <a:endParaRPr lang="en-AU" dirty="0"/>
          </a:p>
        </p:txBody>
      </p:sp>
    </p:spTree>
    <p:extLst>
      <p:ext uri="{BB962C8B-B14F-4D97-AF65-F5344CB8AC3E}">
        <p14:creationId xmlns:p14="http://schemas.microsoft.com/office/powerpoint/2010/main" val="1840412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all tenements occur in Minedex. </a:t>
            </a:r>
          </a:p>
        </p:txBody>
      </p:sp>
      <p:sp>
        <p:nvSpPr>
          <p:cNvPr id="4" name="Slide Number Placeholder 3"/>
          <p:cNvSpPr>
            <a:spLocks noGrp="1"/>
          </p:cNvSpPr>
          <p:nvPr>
            <p:ph type="sldNum" sz="quarter" idx="10"/>
          </p:nvPr>
        </p:nvSpPr>
        <p:spPr/>
        <p:txBody>
          <a:bodyPr/>
          <a:lstStyle/>
          <a:p>
            <a:fld id="{B35D4AD7-E904-4523-8106-76EC21481BF8}" type="slidenum">
              <a:rPr lang="en-AU" smtClean="0"/>
              <a:t>32</a:t>
            </a:fld>
            <a:endParaRPr lang="en-AU" dirty="0"/>
          </a:p>
        </p:txBody>
      </p:sp>
    </p:spTree>
    <p:extLst>
      <p:ext uri="{BB962C8B-B14F-4D97-AF65-F5344CB8AC3E}">
        <p14:creationId xmlns:p14="http://schemas.microsoft.com/office/powerpoint/2010/main" val="3144406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35D4AD7-E904-4523-8106-76EC21481BF8}" type="slidenum">
              <a:rPr lang="en-AU" smtClean="0"/>
              <a:t>34</a:t>
            </a:fld>
            <a:endParaRPr lang="en-AU" dirty="0"/>
          </a:p>
        </p:txBody>
      </p:sp>
    </p:spTree>
    <p:extLst>
      <p:ext uri="{BB962C8B-B14F-4D97-AF65-F5344CB8AC3E}">
        <p14:creationId xmlns:p14="http://schemas.microsoft.com/office/powerpoint/2010/main" val="1111381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35</a:t>
            </a:fld>
            <a:endParaRPr lang="en-AU" dirty="0"/>
          </a:p>
        </p:txBody>
      </p:sp>
    </p:spTree>
    <p:extLst>
      <p:ext uri="{BB962C8B-B14F-4D97-AF65-F5344CB8AC3E}">
        <p14:creationId xmlns:p14="http://schemas.microsoft.com/office/powerpoint/2010/main" val="892104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far on Resource</a:t>
            </a:r>
            <a:r>
              <a:rPr lang="en-AU" baseline="0" dirty="0"/>
              <a:t> Estimates by Project and Resource Estimates by Project for Gold have been added as spatial layers in </a:t>
            </a:r>
            <a:r>
              <a:rPr lang="en-AU" baseline="0" dirty="0" err="1"/>
              <a:t>GeoView</a:t>
            </a:r>
            <a:r>
              <a:rPr lang="en-AU" baseline="0" dirty="0"/>
              <a:t>. Later in 2023 additional Resource Layers will be added for Lithium, Nickel, Copper and Silver with additional layers planned for the 2024. </a:t>
            </a:r>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36</a:t>
            </a:fld>
            <a:endParaRPr lang="en-AU" dirty="0"/>
          </a:p>
        </p:txBody>
      </p:sp>
    </p:spTree>
    <p:extLst>
      <p:ext uri="{BB962C8B-B14F-4D97-AF65-F5344CB8AC3E}">
        <p14:creationId xmlns:p14="http://schemas.microsoft.com/office/powerpoint/2010/main" val="269724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Over the years,</a:t>
            </a:r>
            <a:r>
              <a:rPr lang="en-AU" baseline="0" dirty="0"/>
              <a:t> the way information has been captured in Minedex has changed. Some historical features captured included drill targets, but now these are not captured until the ground has been broken, and then only if mineralisation is intercepted.  Every individual drillhole from a drill program is not captured, unless only a single drillhole was drilled, and then only if mineralisation is intercepted. If a drill program is undertaken and significant intercepts occur in those </a:t>
            </a:r>
            <a:r>
              <a:rPr lang="en-AU" baseline="0" dirty="0" err="1"/>
              <a:t>drillholes</a:t>
            </a:r>
            <a:r>
              <a:rPr lang="en-AU" baseline="0" dirty="0"/>
              <a:t> for a single commodity e.g. gold, then a single site will be created to represent that mineralisation occurrence across all </a:t>
            </a:r>
            <a:r>
              <a:rPr lang="en-AU" baseline="0" dirty="0" err="1"/>
              <a:t>drillholes</a:t>
            </a:r>
            <a:r>
              <a:rPr lang="en-AU" baseline="0" dirty="0"/>
              <a:t>. </a:t>
            </a:r>
          </a:p>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3</a:t>
            </a:fld>
            <a:endParaRPr lang="en-AU" dirty="0"/>
          </a:p>
        </p:txBody>
      </p:sp>
    </p:spTree>
    <p:extLst>
      <p:ext uri="{BB962C8B-B14F-4D97-AF65-F5344CB8AC3E}">
        <p14:creationId xmlns:p14="http://schemas.microsoft.com/office/powerpoint/2010/main" val="3175972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37</a:t>
            </a:fld>
            <a:endParaRPr lang="en-AU" dirty="0"/>
          </a:p>
        </p:txBody>
      </p:sp>
    </p:spTree>
    <p:extLst>
      <p:ext uri="{BB962C8B-B14F-4D97-AF65-F5344CB8AC3E}">
        <p14:creationId xmlns:p14="http://schemas.microsoft.com/office/powerpoint/2010/main" val="2821077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far only Resource</a:t>
            </a:r>
            <a:r>
              <a:rPr lang="en-AU" baseline="0" dirty="0"/>
              <a:t> Estimates by Project and Resource Estimates by Project for Gold have been added as spatial layers in </a:t>
            </a:r>
            <a:r>
              <a:rPr lang="en-AU" baseline="0" dirty="0" err="1"/>
              <a:t>GeoView</a:t>
            </a:r>
            <a:r>
              <a:rPr lang="en-AU" baseline="0" dirty="0"/>
              <a:t>. Later in 2023 additional Resource Layers will be added for Lithium, Nickel, Copper and Silver with additional layers planned for the 2024. </a:t>
            </a:r>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38</a:t>
            </a:fld>
            <a:endParaRPr lang="en-AU" dirty="0"/>
          </a:p>
        </p:txBody>
      </p:sp>
    </p:spTree>
    <p:extLst>
      <p:ext uri="{BB962C8B-B14F-4D97-AF65-F5344CB8AC3E}">
        <p14:creationId xmlns:p14="http://schemas.microsoft.com/office/powerpoint/2010/main" val="6320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far only Resource</a:t>
            </a:r>
            <a:r>
              <a:rPr lang="en-AU" baseline="0" dirty="0"/>
              <a:t> Estimates by Project and Resource Estimates by Project for Gold have been added as spatial layers in </a:t>
            </a:r>
            <a:r>
              <a:rPr lang="en-AU" baseline="0" dirty="0" err="1"/>
              <a:t>GeoView</a:t>
            </a:r>
            <a:r>
              <a:rPr lang="en-AU" baseline="0" dirty="0"/>
              <a:t>. Later in 2023 additional Resource Layers will be added for Lithium, Nickel, Copper and Silver with additional layers planned for the 2024. </a:t>
            </a:r>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39</a:t>
            </a:fld>
            <a:endParaRPr lang="en-AU" dirty="0"/>
          </a:p>
        </p:txBody>
      </p:sp>
    </p:spTree>
    <p:extLst>
      <p:ext uri="{BB962C8B-B14F-4D97-AF65-F5344CB8AC3E}">
        <p14:creationId xmlns:p14="http://schemas.microsoft.com/office/powerpoint/2010/main" val="2205607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40</a:t>
            </a:fld>
            <a:endParaRPr lang="en-AU" dirty="0"/>
          </a:p>
        </p:txBody>
      </p:sp>
    </p:spTree>
    <p:extLst>
      <p:ext uri="{BB962C8B-B14F-4D97-AF65-F5344CB8AC3E}">
        <p14:creationId xmlns:p14="http://schemas.microsoft.com/office/powerpoint/2010/main" val="1354214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41</a:t>
            </a:fld>
            <a:endParaRPr lang="en-AU" dirty="0"/>
          </a:p>
        </p:txBody>
      </p:sp>
    </p:spTree>
    <p:extLst>
      <p:ext uri="{BB962C8B-B14F-4D97-AF65-F5344CB8AC3E}">
        <p14:creationId xmlns:p14="http://schemas.microsoft.com/office/powerpoint/2010/main" val="331741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Manual Capture from both Public and Confidential sources including ASX Releases, Tenure</a:t>
            </a:r>
            <a:r>
              <a:rPr lang="en-AU" baseline="0" dirty="0"/>
              <a:t> Applications and Reporting to DMIRS.</a:t>
            </a:r>
          </a:p>
          <a:p>
            <a:endParaRPr lang="en-AU" baseline="0" dirty="0"/>
          </a:p>
        </p:txBody>
      </p:sp>
      <p:sp>
        <p:nvSpPr>
          <p:cNvPr id="4" name="Slide Number Placeholder 3"/>
          <p:cNvSpPr>
            <a:spLocks noGrp="1"/>
          </p:cNvSpPr>
          <p:nvPr>
            <p:ph type="sldNum" sz="quarter" idx="10"/>
          </p:nvPr>
        </p:nvSpPr>
        <p:spPr/>
        <p:txBody>
          <a:bodyPr/>
          <a:lstStyle/>
          <a:p>
            <a:fld id="{B35D4AD7-E904-4523-8106-76EC21481BF8}" type="slidenum">
              <a:rPr lang="en-AU" smtClean="0"/>
              <a:t>4</a:t>
            </a:fld>
            <a:endParaRPr lang="en-AU" dirty="0"/>
          </a:p>
        </p:txBody>
      </p:sp>
    </p:spTree>
    <p:extLst>
      <p:ext uri="{BB962C8B-B14F-4D97-AF65-F5344CB8AC3E}">
        <p14:creationId xmlns:p14="http://schemas.microsoft.com/office/powerpoint/2010/main" val="392594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sites are the Unique Identifiers in this database. </a:t>
            </a:r>
          </a:p>
          <a:p>
            <a:pPr marL="228600" indent="-228600">
              <a:buAutoNum type="arabicPeriod"/>
            </a:pPr>
            <a:r>
              <a:rPr lang="en-AU" dirty="0"/>
              <a:t>The </a:t>
            </a:r>
            <a:r>
              <a:rPr lang="en-AU" b="1" dirty="0"/>
              <a:t>Site</a:t>
            </a:r>
            <a:r>
              <a:rPr lang="en-AU" dirty="0"/>
              <a:t> is the unique identifier of each record related to the spatial distribution of commodities in WA.  A project is a collective grouping created according to owners and commodities.</a:t>
            </a:r>
          </a:p>
          <a:p>
            <a:pPr marL="228600" indent="-228600">
              <a:buAutoNum type="arabicPeriod"/>
            </a:pPr>
            <a:r>
              <a:rPr lang="en-AU" dirty="0"/>
              <a:t>The</a:t>
            </a:r>
            <a:r>
              <a:rPr lang="en-AU" baseline="0" dirty="0"/>
              <a:t> Owner can link a group of Projects to a single owner / company, but owners do not have a spatial allocation. </a:t>
            </a:r>
            <a:endParaRPr lang="en-AU" dirty="0"/>
          </a:p>
          <a:p>
            <a:r>
              <a:rPr lang="en-AU" dirty="0"/>
              <a:t>There is a J code for each project. </a:t>
            </a:r>
          </a:p>
          <a:p>
            <a:endParaRPr lang="en-AU" dirty="0"/>
          </a:p>
          <a:p>
            <a:r>
              <a:rPr lang="en-AU" dirty="0"/>
              <a:t>Then for each project we have a number of sites underneath which capture specific activities associated with that project.</a:t>
            </a:r>
          </a:p>
          <a:p>
            <a:r>
              <a:rPr lang="en-AU" dirty="0" err="1"/>
              <a:t>Eg.</a:t>
            </a:r>
            <a:r>
              <a:rPr lang="en-AU" dirty="0"/>
              <a:t> Early exploration project, mineral occurrences, drillholes</a:t>
            </a:r>
          </a:p>
          <a:p>
            <a:r>
              <a:rPr lang="en-AU" dirty="0" err="1"/>
              <a:t>Eg</a:t>
            </a:r>
            <a:r>
              <a:rPr lang="en-AU" dirty="0"/>
              <a:t> 2 for a mining operation we capture both the mining activities, and associated infrastructure such as processing plants, waste rock dumps, magazines which are important to know from a safety and environmental side.</a:t>
            </a:r>
          </a:p>
          <a:p>
            <a:r>
              <a:rPr lang="en-AU" dirty="0"/>
              <a:t>Sites are where the location data is attributed.</a:t>
            </a:r>
          </a:p>
          <a:p>
            <a:endParaRPr lang="en-AU" dirty="0"/>
          </a:p>
          <a:p>
            <a:r>
              <a:rPr lang="en-AU" dirty="0"/>
              <a:t>Both Projects and sites change with time; they change status, ownership, get sold to other projects. So a time factor is also captured as to whether a site is historical or current, whether it has been end-dated under one project and moved to another. </a:t>
            </a:r>
          </a:p>
        </p:txBody>
      </p:sp>
      <p:sp>
        <p:nvSpPr>
          <p:cNvPr id="4" name="Slide Number Placeholder 3"/>
          <p:cNvSpPr>
            <a:spLocks noGrp="1"/>
          </p:cNvSpPr>
          <p:nvPr>
            <p:ph type="sldNum" sz="quarter" idx="10"/>
          </p:nvPr>
        </p:nvSpPr>
        <p:spPr/>
        <p:txBody>
          <a:bodyPr/>
          <a:lstStyle/>
          <a:p>
            <a:fld id="{B35D4AD7-E904-4523-8106-76EC21481BF8}" type="slidenum">
              <a:rPr lang="en-AU" smtClean="0"/>
              <a:t>5</a:t>
            </a:fld>
            <a:endParaRPr lang="en-AU" dirty="0"/>
          </a:p>
        </p:txBody>
      </p:sp>
    </p:spTree>
    <p:extLst>
      <p:ext uri="{BB962C8B-B14F-4D97-AF65-F5344CB8AC3E}">
        <p14:creationId xmlns:p14="http://schemas.microsoft.com/office/powerpoint/2010/main" val="101710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6</a:t>
            </a:fld>
            <a:endParaRPr lang="en-AU" dirty="0"/>
          </a:p>
        </p:txBody>
      </p:sp>
    </p:spTree>
    <p:extLst>
      <p:ext uri="{BB962C8B-B14F-4D97-AF65-F5344CB8AC3E}">
        <p14:creationId xmlns:p14="http://schemas.microsoft.com/office/powerpoint/2010/main" val="1017107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 The</a:t>
            </a:r>
            <a:r>
              <a:rPr lang="en-AU" baseline="0"/>
              <a:t> </a:t>
            </a:r>
            <a:r>
              <a:rPr lang="en-AU"/>
              <a:t>database </a:t>
            </a:r>
            <a:r>
              <a:rPr lang="en-AU" dirty="0"/>
              <a:t>contains</a:t>
            </a:r>
            <a:r>
              <a:rPr lang="en-AU" baseline="0" dirty="0"/>
              <a:t> production data from the late 1800’s </a:t>
            </a:r>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7</a:t>
            </a:fld>
            <a:endParaRPr lang="en-AU" dirty="0"/>
          </a:p>
        </p:txBody>
      </p:sp>
    </p:spTree>
    <p:extLst>
      <p:ext uri="{BB962C8B-B14F-4D97-AF65-F5344CB8AC3E}">
        <p14:creationId xmlns:p14="http://schemas.microsoft.com/office/powerpoint/2010/main" val="801682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sites are the Unique Identifiers in this database. </a:t>
            </a:r>
          </a:p>
          <a:p>
            <a:pPr marL="228600" indent="-228600">
              <a:buAutoNum type="arabicPeriod"/>
            </a:pPr>
            <a:r>
              <a:rPr lang="en-AU" dirty="0"/>
              <a:t>The </a:t>
            </a:r>
            <a:r>
              <a:rPr lang="en-AU" b="1" dirty="0"/>
              <a:t>Site</a:t>
            </a:r>
            <a:r>
              <a:rPr lang="en-AU" dirty="0"/>
              <a:t> is the unique identifier of each record related to the spatial distribution of commodities in WA.  A project is a collective grouping created according to owners and commodities.</a:t>
            </a:r>
          </a:p>
          <a:p>
            <a:pPr marL="228600" indent="-228600">
              <a:buAutoNum type="arabicPeriod"/>
            </a:pPr>
            <a:r>
              <a:rPr lang="en-AU" dirty="0"/>
              <a:t>The</a:t>
            </a:r>
            <a:r>
              <a:rPr lang="en-AU" baseline="0" dirty="0"/>
              <a:t> Owner can link a group of Projects to a single owner / company, but owners do not have a spatial allocation. </a:t>
            </a:r>
            <a:endParaRPr lang="en-AU" dirty="0"/>
          </a:p>
          <a:p>
            <a:r>
              <a:rPr lang="en-AU" dirty="0"/>
              <a:t>There is a J code for each project. </a:t>
            </a:r>
          </a:p>
          <a:p>
            <a:endParaRPr lang="en-AU" dirty="0"/>
          </a:p>
          <a:p>
            <a:r>
              <a:rPr lang="en-AU" dirty="0"/>
              <a:t>Then for each project we have a number of sites underneath which capture specific activities associated with that project.</a:t>
            </a:r>
          </a:p>
          <a:p>
            <a:r>
              <a:rPr lang="en-AU" dirty="0" err="1"/>
              <a:t>Eg.</a:t>
            </a:r>
            <a:r>
              <a:rPr lang="en-AU" dirty="0"/>
              <a:t> Early exploration project, mineral occurrences, drillholes</a:t>
            </a:r>
          </a:p>
          <a:p>
            <a:r>
              <a:rPr lang="en-AU" dirty="0" err="1"/>
              <a:t>Eg</a:t>
            </a:r>
            <a:r>
              <a:rPr lang="en-AU" dirty="0"/>
              <a:t> 2 for a mining operation we capture both the mining activities, and associated infrastructure such as processing plants, waste rock dumps, magazines which are important to know from a safety and environmental side.</a:t>
            </a:r>
          </a:p>
          <a:p>
            <a:r>
              <a:rPr lang="en-AU" dirty="0"/>
              <a:t>Sites are where the location data is attributed.</a:t>
            </a:r>
          </a:p>
          <a:p>
            <a:endParaRPr lang="en-AU" dirty="0"/>
          </a:p>
        </p:txBody>
      </p:sp>
      <p:sp>
        <p:nvSpPr>
          <p:cNvPr id="4" name="Slide Number Placeholder 3"/>
          <p:cNvSpPr>
            <a:spLocks noGrp="1"/>
          </p:cNvSpPr>
          <p:nvPr>
            <p:ph type="sldNum" sz="quarter" idx="5"/>
          </p:nvPr>
        </p:nvSpPr>
        <p:spPr/>
        <p:txBody>
          <a:bodyPr/>
          <a:lstStyle/>
          <a:p>
            <a:fld id="{B35D4AD7-E904-4523-8106-76EC21481BF8}" type="slidenum">
              <a:rPr lang="en-AU" smtClean="0"/>
              <a:t>9</a:t>
            </a:fld>
            <a:endParaRPr lang="en-AU" dirty="0"/>
          </a:p>
        </p:txBody>
      </p:sp>
    </p:spTree>
    <p:extLst>
      <p:ext uri="{BB962C8B-B14F-4D97-AF65-F5344CB8AC3E}">
        <p14:creationId xmlns:p14="http://schemas.microsoft.com/office/powerpoint/2010/main" val="2732283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5D4AD7-E904-4523-8106-76EC21481BF8}" type="slidenum">
              <a:rPr lang="en-AU" smtClean="0"/>
              <a:t>10</a:t>
            </a:fld>
            <a:endParaRPr lang="en-AU" dirty="0"/>
          </a:p>
        </p:txBody>
      </p:sp>
    </p:spTree>
    <p:extLst>
      <p:ext uri="{BB962C8B-B14F-4D97-AF65-F5344CB8AC3E}">
        <p14:creationId xmlns:p14="http://schemas.microsoft.com/office/powerpoint/2010/main" val="4188276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630"/>
            <a:ext cx="12193200" cy="1920429"/>
          </a:xfrm>
          <a:prstGeom prst="rect">
            <a:avLst/>
          </a:prstGeom>
        </p:spPr>
      </p:pic>
      <p:sp>
        <p:nvSpPr>
          <p:cNvPr id="11" name="Text Placeholder 10"/>
          <p:cNvSpPr>
            <a:spLocks noGrp="1"/>
          </p:cNvSpPr>
          <p:nvPr>
            <p:ph type="body" sz="quarter" idx="13" hasCustomPrompt="1"/>
          </p:nvPr>
        </p:nvSpPr>
        <p:spPr>
          <a:xfrm>
            <a:off x="650875" y="2306638"/>
            <a:ext cx="4546600" cy="865187"/>
          </a:xfrm>
        </p:spPr>
        <p:txBody>
          <a:bodyPr anchor="ctr">
            <a:normAutofit/>
          </a:bodyPr>
          <a:lstStyle>
            <a:lvl1pPr marL="0" indent="0" algn="ctr">
              <a:buNone/>
              <a:defRPr sz="4400" b="1">
                <a:solidFill>
                  <a:srgbClr val="0E6E71"/>
                </a:solidFill>
              </a:defRPr>
            </a:lvl1pPr>
          </a:lstStyle>
          <a:p>
            <a:pPr lvl="0"/>
            <a:r>
              <a:rPr lang="en-AU" dirty="0"/>
              <a:t>Enter Title Here</a:t>
            </a:r>
          </a:p>
        </p:txBody>
      </p:sp>
      <p:sp>
        <p:nvSpPr>
          <p:cNvPr id="12" name="Text Placeholder 10"/>
          <p:cNvSpPr>
            <a:spLocks noGrp="1"/>
          </p:cNvSpPr>
          <p:nvPr>
            <p:ph type="body" sz="quarter" idx="14" hasCustomPrompt="1"/>
          </p:nvPr>
        </p:nvSpPr>
        <p:spPr>
          <a:xfrm>
            <a:off x="650875" y="4102486"/>
            <a:ext cx="4546600" cy="518941"/>
          </a:xfrm>
        </p:spPr>
        <p:txBody>
          <a:bodyPr anchor="ctr">
            <a:normAutofit/>
          </a:bodyPr>
          <a:lstStyle>
            <a:lvl1pPr marL="0" indent="0" algn="ctr">
              <a:buNone/>
              <a:defRPr sz="3200" b="0">
                <a:solidFill>
                  <a:srgbClr val="8E1A16"/>
                </a:solidFill>
              </a:defRPr>
            </a:lvl1pPr>
          </a:lstStyle>
          <a:p>
            <a:pPr lvl="0"/>
            <a:r>
              <a:rPr lang="en-AU" dirty="0"/>
              <a:t>Presented by</a:t>
            </a:r>
          </a:p>
        </p:txBody>
      </p:sp>
      <p:sp>
        <p:nvSpPr>
          <p:cNvPr id="13" name="Text Placeholder 10"/>
          <p:cNvSpPr>
            <a:spLocks noGrp="1"/>
          </p:cNvSpPr>
          <p:nvPr>
            <p:ph type="body" sz="quarter" idx="15" hasCustomPrompt="1"/>
          </p:nvPr>
        </p:nvSpPr>
        <p:spPr>
          <a:xfrm>
            <a:off x="650875" y="4794465"/>
            <a:ext cx="4546600" cy="518941"/>
          </a:xfrm>
        </p:spPr>
        <p:txBody>
          <a:bodyPr anchor="ctr">
            <a:normAutofit/>
          </a:bodyPr>
          <a:lstStyle>
            <a:lvl1pPr marL="0" indent="0" algn="ctr">
              <a:buNone/>
              <a:defRPr sz="3200" b="1">
                <a:solidFill>
                  <a:srgbClr val="8E1A16"/>
                </a:solidFill>
              </a:defRPr>
            </a:lvl1pPr>
          </a:lstStyle>
          <a:p>
            <a:pPr lvl="0"/>
            <a:r>
              <a:rPr lang="en-AU" dirty="0"/>
              <a:t>Enter Name Here</a:t>
            </a:r>
          </a:p>
        </p:txBody>
      </p:sp>
      <p:sp>
        <p:nvSpPr>
          <p:cNvPr id="15" name="Picture Placeholder 14"/>
          <p:cNvSpPr>
            <a:spLocks noGrp="1"/>
          </p:cNvSpPr>
          <p:nvPr>
            <p:ph type="pic" sz="quarter" idx="16"/>
          </p:nvPr>
        </p:nvSpPr>
        <p:spPr>
          <a:xfrm>
            <a:off x="5775325" y="1598613"/>
            <a:ext cx="6021388" cy="4340225"/>
          </a:xfrm>
        </p:spPr>
        <p:txBody>
          <a:bodyPr/>
          <a:lstStyle/>
          <a:p>
            <a:r>
              <a:rPr lang="en-US"/>
              <a:t>Click icon to add picture</a:t>
            </a:r>
            <a:endParaRPr lang="en-AU" dirty="0"/>
          </a:p>
        </p:txBody>
      </p:sp>
      <p:sp>
        <p:nvSpPr>
          <p:cNvPr id="3" name="TextBox 2">
            <a:extLst>
              <a:ext uri="{FF2B5EF4-FFF2-40B4-BE49-F238E27FC236}">
                <a16:creationId xmlns:a16="http://schemas.microsoft.com/office/drawing/2014/main" id="{B2CE5EDD-4805-5D7C-265E-13B02356903C}"/>
              </a:ext>
            </a:extLst>
          </p:cNvPr>
          <p:cNvSpPr txBox="1"/>
          <p:nvPr userDrawn="1"/>
        </p:nvSpPr>
        <p:spPr>
          <a:xfrm>
            <a:off x="0" y="6488668"/>
            <a:ext cx="6097904" cy="369332"/>
          </a:xfrm>
          <a:prstGeom prst="rect">
            <a:avLst/>
          </a:prstGeom>
          <a:noFill/>
        </p:spPr>
        <p:txBody>
          <a:bodyPr wrap="square">
            <a:spAutoFit/>
          </a:bodyPr>
          <a:lstStyle/>
          <a:p>
            <a:r>
              <a:rPr lang="en-AU" dirty="0">
                <a:solidFill>
                  <a:schemeClr val="bg1"/>
                </a:solidFill>
              </a:rPr>
              <a:t>Department of Energy, Mines, Industry Regulation and Safety</a:t>
            </a:r>
          </a:p>
        </p:txBody>
      </p:sp>
    </p:spTree>
    <p:extLst>
      <p:ext uri="{BB962C8B-B14F-4D97-AF65-F5344CB8AC3E}">
        <p14:creationId xmlns:p14="http://schemas.microsoft.com/office/powerpoint/2010/main" val="41461539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20562"/>
            <a:ext cx="6172200" cy="405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839788" y="1820562"/>
            <a:ext cx="3932237" cy="40484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tle Placeholder 1"/>
          <p:cNvSpPr>
            <a:spLocks noGrp="1"/>
          </p:cNvSpPr>
          <p:nvPr>
            <p:ph type="title"/>
          </p:nvPr>
        </p:nvSpPr>
        <p:spPr>
          <a:xfrm>
            <a:off x="838200" y="365125"/>
            <a:ext cx="10515600" cy="1035307"/>
          </a:xfrm>
          <a:prstGeom prst="rect">
            <a:avLst/>
          </a:prstGeom>
        </p:spPr>
        <p:txBody>
          <a:bodyPr vert="horz" lIns="91440" tIns="45720" rIns="91440" bIns="45720" rtlCol="0" anchor="ctr">
            <a:normAutofit/>
          </a:bodyPr>
          <a:lstStyle/>
          <a:p>
            <a:r>
              <a:rPr lang="en-US"/>
              <a:t>Click to edit Master title style</a:t>
            </a:r>
            <a:endParaRPr lang="en-AU" dirty="0"/>
          </a:p>
        </p:txBody>
      </p:sp>
    </p:spTree>
    <p:extLst>
      <p:ext uri="{BB962C8B-B14F-4D97-AF65-F5344CB8AC3E}">
        <p14:creationId xmlns:p14="http://schemas.microsoft.com/office/powerpoint/2010/main" val="52545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820562"/>
            <a:ext cx="6172200" cy="405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sp>
        <p:nvSpPr>
          <p:cNvPr id="8" name="Title Placeholder 1"/>
          <p:cNvSpPr>
            <a:spLocks noGrp="1"/>
          </p:cNvSpPr>
          <p:nvPr>
            <p:ph type="title" hasCustomPrompt="1"/>
          </p:nvPr>
        </p:nvSpPr>
        <p:spPr>
          <a:xfrm>
            <a:off x="838200" y="365125"/>
            <a:ext cx="10515600" cy="1035307"/>
          </a:xfrm>
          <a:prstGeom prst="rect">
            <a:avLst/>
          </a:prstGeom>
        </p:spPr>
        <p:txBody>
          <a:bodyPr vert="horz" lIns="91440" tIns="45720" rIns="91440" bIns="45720" rtlCol="0" anchor="ctr">
            <a:normAutofit/>
          </a:bodyPr>
          <a:lstStyle>
            <a:lvl1pPr>
              <a:defRPr baseline="0"/>
            </a:lvl1pPr>
          </a:lstStyle>
          <a:p>
            <a:r>
              <a:rPr lang="en-US" dirty="0"/>
              <a:t>Insert Heading Here</a:t>
            </a:r>
            <a:endParaRPr lang="en-AU" dirty="0"/>
          </a:p>
        </p:txBody>
      </p:sp>
      <p:sp>
        <p:nvSpPr>
          <p:cNvPr id="9" name="Text Placeholder 3"/>
          <p:cNvSpPr>
            <a:spLocks noGrp="1"/>
          </p:cNvSpPr>
          <p:nvPr>
            <p:ph type="body" sz="half" idx="2"/>
          </p:nvPr>
        </p:nvSpPr>
        <p:spPr>
          <a:xfrm>
            <a:off x="839788" y="1820562"/>
            <a:ext cx="3932237" cy="40484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0960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CB93-4E63-7F41-5E6E-194A999D24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CB6088F-5B76-51D0-8035-0C5FFCF064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CBAB249-B9C8-D3CA-3D69-5FDFDEC47B29}"/>
              </a:ext>
            </a:extLst>
          </p:cNvPr>
          <p:cNvSpPr>
            <a:spLocks noGrp="1"/>
          </p:cNvSpPr>
          <p:nvPr>
            <p:ph type="dt" sz="half" idx="10"/>
          </p:nvPr>
        </p:nvSpPr>
        <p:spPr/>
        <p:txBody>
          <a:bodyPr/>
          <a:lstStyle/>
          <a:p>
            <a:fld id="{E9654B1B-D8DA-416B-959C-CDB69F1EC5D0}" type="datetimeFigureOut">
              <a:rPr lang="en-AU" smtClean="0"/>
              <a:t>06/05/2024</a:t>
            </a:fld>
            <a:endParaRPr lang="en-AU"/>
          </a:p>
        </p:txBody>
      </p:sp>
      <p:sp>
        <p:nvSpPr>
          <p:cNvPr id="5" name="Footer Placeholder 4">
            <a:extLst>
              <a:ext uri="{FF2B5EF4-FFF2-40B4-BE49-F238E27FC236}">
                <a16:creationId xmlns:a16="http://schemas.microsoft.com/office/drawing/2014/main" id="{1A300086-0809-8F85-CF74-90DB0C91AF0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CD29E0-8800-AAD4-FCD9-53581BA0E0B6}"/>
              </a:ext>
            </a:extLst>
          </p:cNvPr>
          <p:cNvSpPr>
            <a:spLocks noGrp="1"/>
          </p:cNvSpPr>
          <p:nvPr>
            <p:ph type="sldNum" sz="quarter" idx="12"/>
          </p:nvPr>
        </p:nvSpPr>
        <p:spPr/>
        <p:txBody>
          <a:bodyPr/>
          <a:lstStyle/>
          <a:p>
            <a:fld id="{27939806-B39A-41B5-BE30-1B5A114C512B}" type="slidenum">
              <a:rPr lang="en-AU" smtClean="0"/>
              <a:t>‹#›</a:t>
            </a:fld>
            <a:endParaRPr lang="en-AU"/>
          </a:p>
        </p:txBody>
      </p:sp>
    </p:spTree>
    <p:extLst>
      <p:ext uri="{BB962C8B-B14F-4D97-AF65-F5344CB8AC3E}">
        <p14:creationId xmlns:p14="http://schemas.microsoft.com/office/powerpoint/2010/main" val="2681621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2CDD-6BA9-7ADA-71FF-88BBB2548BA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62B9D29-3651-291E-CFE5-848AB7B908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CA79B4C-4881-DA49-0629-81B22119CB36}"/>
              </a:ext>
            </a:extLst>
          </p:cNvPr>
          <p:cNvSpPr>
            <a:spLocks noGrp="1"/>
          </p:cNvSpPr>
          <p:nvPr>
            <p:ph type="dt" sz="half" idx="10"/>
          </p:nvPr>
        </p:nvSpPr>
        <p:spPr/>
        <p:txBody>
          <a:bodyPr/>
          <a:lstStyle/>
          <a:p>
            <a:fld id="{E9654B1B-D8DA-416B-959C-CDB69F1EC5D0}" type="datetimeFigureOut">
              <a:rPr lang="en-AU" smtClean="0"/>
              <a:t>06/05/2024</a:t>
            </a:fld>
            <a:endParaRPr lang="en-AU"/>
          </a:p>
        </p:txBody>
      </p:sp>
      <p:sp>
        <p:nvSpPr>
          <p:cNvPr id="5" name="Footer Placeholder 4">
            <a:extLst>
              <a:ext uri="{FF2B5EF4-FFF2-40B4-BE49-F238E27FC236}">
                <a16:creationId xmlns:a16="http://schemas.microsoft.com/office/drawing/2014/main" id="{94C577AA-C91E-3CC3-56EC-2E324AE5F23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76BF491-29C9-8843-303F-3313B7224F75}"/>
              </a:ext>
            </a:extLst>
          </p:cNvPr>
          <p:cNvSpPr>
            <a:spLocks noGrp="1"/>
          </p:cNvSpPr>
          <p:nvPr>
            <p:ph type="sldNum" sz="quarter" idx="12"/>
          </p:nvPr>
        </p:nvSpPr>
        <p:spPr/>
        <p:txBody>
          <a:bodyPr/>
          <a:lstStyle/>
          <a:p>
            <a:fld id="{27939806-B39A-41B5-BE30-1B5A114C512B}" type="slidenum">
              <a:rPr lang="en-AU" smtClean="0"/>
              <a:t>‹#›</a:t>
            </a:fld>
            <a:endParaRPr lang="en-AU"/>
          </a:p>
        </p:txBody>
      </p:sp>
    </p:spTree>
    <p:extLst>
      <p:ext uri="{BB962C8B-B14F-4D97-AF65-F5344CB8AC3E}">
        <p14:creationId xmlns:p14="http://schemas.microsoft.com/office/powerpoint/2010/main" val="167201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B260-44DD-5594-410F-F7DCBDE2AD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A0BF6AE-A976-9720-A280-EA1F4B2AF1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F1D289-D780-97A1-F302-C76589C84742}"/>
              </a:ext>
            </a:extLst>
          </p:cNvPr>
          <p:cNvSpPr>
            <a:spLocks noGrp="1"/>
          </p:cNvSpPr>
          <p:nvPr>
            <p:ph type="dt" sz="half" idx="10"/>
          </p:nvPr>
        </p:nvSpPr>
        <p:spPr/>
        <p:txBody>
          <a:bodyPr/>
          <a:lstStyle/>
          <a:p>
            <a:fld id="{E9654B1B-D8DA-416B-959C-CDB69F1EC5D0}" type="datetimeFigureOut">
              <a:rPr lang="en-AU" smtClean="0"/>
              <a:t>06/05/2024</a:t>
            </a:fld>
            <a:endParaRPr lang="en-AU"/>
          </a:p>
        </p:txBody>
      </p:sp>
      <p:sp>
        <p:nvSpPr>
          <p:cNvPr id="5" name="Footer Placeholder 4">
            <a:extLst>
              <a:ext uri="{FF2B5EF4-FFF2-40B4-BE49-F238E27FC236}">
                <a16:creationId xmlns:a16="http://schemas.microsoft.com/office/drawing/2014/main" id="{B34D21B3-E95C-58BB-1097-431176D1245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F285C1-5A98-F39D-4CE7-8042BEAF64A8}"/>
              </a:ext>
            </a:extLst>
          </p:cNvPr>
          <p:cNvSpPr>
            <a:spLocks noGrp="1"/>
          </p:cNvSpPr>
          <p:nvPr>
            <p:ph type="sldNum" sz="quarter" idx="12"/>
          </p:nvPr>
        </p:nvSpPr>
        <p:spPr/>
        <p:txBody>
          <a:bodyPr/>
          <a:lstStyle/>
          <a:p>
            <a:fld id="{27939806-B39A-41B5-BE30-1B5A114C512B}" type="slidenum">
              <a:rPr lang="en-AU" smtClean="0"/>
              <a:t>‹#›</a:t>
            </a:fld>
            <a:endParaRPr lang="en-AU"/>
          </a:p>
        </p:txBody>
      </p:sp>
    </p:spTree>
    <p:extLst>
      <p:ext uri="{BB962C8B-B14F-4D97-AF65-F5344CB8AC3E}">
        <p14:creationId xmlns:p14="http://schemas.microsoft.com/office/powerpoint/2010/main" val="47618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DC877-C2DE-2D8C-4071-AB266AD18A8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A48BAE4-C04B-2B08-3180-C2F2FA1E15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BF618C8-CC9B-E5C5-E92A-390DB9BE40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5D8F268-C8FE-43BD-F4A9-DF42BFCBAF0B}"/>
              </a:ext>
            </a:extLst>
          </p:cNvPr>
          <p:cNvSpPr>
            <a:spLocks noGrp="1"/>
          </p:cNvSpPr>
          <p:nvPr>
            <p:ph type="dt" sz="half" idx="10"/>
          </p:nvPr>
        </p:nvSpPr>
        <p:spPr/>
        <p:txBody>
          <a:bodyPr/>
          <a:lstStyle/>
          <a:p>
            <a:fld id="{E9654B1B-D8DA-416B-959C-CDB69F1EC5D0}" type="datetimeFigureOut">
              <a:rPr lang="en-AU" smtClean="0"/>
              <a:t>06/05/2024</a:t>
            </a:fld>
            <a:endParaRPr lang="en-AU"/>
          </a:p>
        </p:txBody>
      </p:sp>
      <p:sp>
        <p:nvSpPr>
          <p:cNvPr id="6" name="Footer Placeholder 5">
            <a:extLst>
              <a:ext uri="{FF2B5EF4-FFF2-40B4-BE49-F238E27FC236}">
                <a16:creationId xmlns:a16="http://schemas.microsoft.com/office/drawing/2014/main" id="{E08720C5-C9B2-4BC4-FD6E-B5FACFDCB75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8B5AB5D-D056-13A2-9C04-7C298B6F92E2}"/>
              </a:ext>
            </a:extLst>
          </p:cNvPr>
          <p:cNvSpPr>
            <a:spLocks noGrp="1"/>
          </p:cNvSpPr>
          <p:nvPr>
            <p:ph type="sldNum" sz="quarter" idx="12"/>
          </p:nvPr>
        </p:nvSpPr>
        <p:spPr/>
        <p:txBody>
          <a:bodyPr/>
          <a:lstStyle/>
          <a:p>
            <a:fld id="{27939806-B39A-41B5-BE30-1B5A114C512B}" type="slidenum">
              <a:rPr lang="en-AU" smtClean="0"/>
              <a:t>‹#›</a:t>
            </a:fld>
            <a:endParaRPr lang="en-AU"/>
          </a:p>
        </p:txBody>
      </p:sp>
    </p:spTree>
    <p:extLst>
      <p:ext uri="{BB962C8B-B14F-4D97-AF65-F5344CB8AC3E}">
        <p14:creationId xmlns:p14="http://schemas.microsoft.com/office/powerpoint/2010/main" val="1325986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EAB9-7733-5AC1-A7C6-2CE36373587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AE0418D-B7AF-9F7D-AF90-015124A5CD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604826-15A0-3676-506A-91578871EA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41E846D-4F1C-508F-2F5C-2D6EACB09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7BAEC4-7522-4F2D-7A7C-5AFF3F76B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B4F75C3-4B56-89CF-F303-8938CE06ABB8}"/>
              </a:ext>
            </a:extLst>
          </p:cNvPr>
          <p:cNvSpPr>
            <a:spLocks noGrp="1"/>
          </p:cNvSpPr>
          <p:nvPr>
            <p:ph type="dt" sz="half" idx="10"/>
          </p:nvPr>
        </p:nvSpPr>
        <p:spPr/>
        <p:txBody>
          <a:bodyPr/>
          <a:lstStyle/>
          <a:p>
            <a:fld id="{E9654B1B-D8DA-416B-959C-CDB69F1EC5D0}" type="datetimeFigureOut">
              <a:rPr lang="en-AU" smtClean="0"/>
              <a:t>06/05/2024</a:t>
            </a:fld>
            <a:endParaRPr lang="en-AU"/>
          </a:p>
        </p:txBody>
      </p:sp>
      <p:sp>
        <p:nvSpPr>
          <p:cNvPr id="8" name="Footer Placeholder 7">
            <a:extLst>
              <a:ext uri="{FF2B5EF4-FFF2-40B4-BE49-F238E27FC236}">
                <a16:creationId xmlns:a16="http://schemas.microsoft.com/office/drawing/2014/main" id="{CF396F2D-FB2D-A31F-52AC-6617B9A29E9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9AA12D0-3B02-9F26-3D30-97A4C987E87D}"/>
              </a:ext>
            </a:extLst>
          </p:cNvPr>
          <p:cNvSpPr>
            <a:spLocks noGrp="1"/>
          </p:cNvSpPr>
          <p:nvPr>
            <p:ph type="sldNum" sz="quarter" idx="12"/>
          </p:nvPr>
        </p:nvSpPr>
        <p:spPr/>
        <p:txBody>
          <a:bodyPr/>
          <a:lstStyle/>
          <a:p>
            <a:fld id="{27939806-B39A-41B5-BE30-1B5A114C512B}" type="slidenum">
              <a:rPr lang="en-AU" smtClean="0"/>
              <a:t>‹#›</a:t>
            </a:fld>
            <a:endParaRPr lang="en-AU"/>
          </a:p>
        </p:txBody>
      </p:sp>
    </p:spTree>
    <p:extLst>
      <p:ext uri="{BB962C8B-B14F-4D97-AF65-F5344CB8AC3E}">
        <p14:creationId xmlns:p14="http://schemas.microsoft.com/office/powerpoint/2010/main" val="4269947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29D1-181D-0B0D-FFD7-5E659CBC021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7A20001-0D73-6BF1-98A4-7502AD3DDD3B}"/>
              </a:ext>
            </a:extLst>
          </p:cNvPr>
          <p:cNvSpPr>
            <a:spLocks noGrp="1"/>
          </p:cNvSpPr>
          <p:nvPr>
            <p:ph type="dt" sz="half" idx="10"/>
          </p:nvPr>
        </p:nvSpPr>
        <p:spPr/>
        <p:txBody>
          <a:bodyPr/>
          <a:lstStyle/>
          <a:p>
            <a:fld id="{E9654B1B-D8DA-416B-959C-CDB69F1EC5D0}" type="datetimeFigureOut">
              <a:rPr lang="en-AU" smtClean="0"/>
              <a:t>06/05/2024</a:t>
            </a:fld>
            <a:endParaRPr lang="en-AU"/>
          </a:p>
        </p:txBody>
      </p:sp>
      <p:sp>
        <p:nvSpPr>
          <p:cNvPr id="4" name="Footer Placeholder 3">
            <a:extLst>
              <a:ext uri="{FF2B5EF4-FFF2-40B4-BE49-F238E27FC236}">
                <a16:creationId xmlns:a16="http://schemas.microsoft.com/office/drawing/2014/main" id="{026741B4-C100-BA1C-DECC-E9B8C0F0447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B623B9E-7B44-73A7-3FC6-EFEB550EDCCB}"/>
              </a:ext>
            </a:extLst>
          </p:cNvPr>
          <p:cNvSpPr>
            <a:spLocks noGrp="1"/>
          </p:cNvSpPr>
          <p:nvPr>
            <p:ph type="sldNum" sz="quarter" idx="12"/>
          </p:nvPr>
        </p:nvSpPr>
        <p:spPr/>
        <p:txBody>
          <a:bodyPr/>
          <a:lstStyle/>
          <a:p>
            <a:fld id="{27939806-B39A-41B5-BE30-1B5A114C512B}" type="slidenum">
              <a:rPr lang="en-AU" smtClean="0"/>
              <a:t>‹#›</a:t>
            </a:fld>
            <a:endParaRPr lang="en-AU"/>
          </a:p>
        </p:txBody>
      </p:sp>
    </p:spTree>
    <p:extLst>
      <p:ext uri="{BB962C8B-B14F-4D97-AF65-F5344CB8AC3E}">
        <p14:creationId xmlns:p14="http://schemas.microsoft.com/office/powerpoint/2010/main" val="4225834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1D0DA-784F-1F2C-F13C-A8A784762D3E}"/>
              </a:ext>
            </a:extLst>
          </p:cNvPr>
          <p:cNvSpPr>
            <a:spLocks noGrp="1"/>
          </p:cNvSpPr>
          <p:nvPr>
            <p:ph type="dt" sz="half" idx="10"/>
          </p:nvPr>
        </p:nvSpPr>
        <p:spPr/>
        <p:txBody>
          <a:bodyPr/>
          <a:lstStyle/>
          <a:p>
            <a:fld id="{E9654B1B-D8DA-416B-959C-CDB69F1EC5D0}" type="datetimeFigureOut">
              <a:rPr lang="en-AU" smtClean="0"/>
              <a:t>06/05/2024</a:t>
            </a:fld>
            <a:endParaRPr lang="en-AU"/>
          </a:p>
        </p:txBody>
      </p:sp>
      <p:sp>
        <p:nvSpPr>
          <p:cNvPr id="3" name="Footer Placeholder 2">
            <a:extLst>
              <a:ext uri="{FF2B5EF4-FFF2-40B4-BE49-F238E27FC236}">
                <a16:creationId xmlns:a16="http://schemas.microsoft.com/office/drawing/2014/main" id="{B775D5FC-F272-ABF9-6FC4-9FB4EFD1E38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D5885F9-9185-C9E5-88B7-FAF565FDFF84}"/>
              </a:ext>
            </a:extLst>
          </p:cNvPr>
          <p:cNvSpPr>
            <a:spLocks noGrp="1"/>
          </p:cNvSpPr>
          <p:nvPr>
            <p:ph type="sldNum" sz="quarter" idx="12"/>
          </p:nvPr>
        </p:nvSpPr>
        <p:spPr/>
        <p:txBody>
          <a:bodyPr/>
          <a:lstStyle/>
          <a:p>
            <a:fld id="{27939806-B39A-41B5-BE30-1B5A114C512B}" type="slidenum">
              <a:rPr lang="en-AU" smtClean="0"/>
              <a:t>‹#›</a:t>
            </a:fld>
            <a:endParaRPr lang="en-AU"/>
          </a:p>
        </p:txBody>
      </p:sp>
    </p:spTree>
    <p:extLst>
      <p:ext uri="{BB962C8B-B14F-4D97-AF65-F5344CB8AC3E}">
        <p14:creationId xmlns:p14="http://schemas.microsoft.com/office/powerpoint/2010/main" val="3315991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35A3-BFF8-5BD8-479B-5890C9E5D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32E5B21-23C7-A6F2-1281-AAEE29C0EF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B27CA52-D3FB-D8AE-F298-53A8C95EE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47BC9-EA60-6B38-719B-3C3CD8BAE556}"/>
              </a:ext>
            </a:extLst>
          </p:cNvPr>
          <p:cNvSpPr>
            <a:spLocks noGrp="1"/>
          </p:cNvSpPr>
          <p:nvPr>
            <p:ph type="dt" sz="half" idx="10"/>
          </p:nvPr>
        </p:nvSpPr>
        <p:spPr/>
        <p:txBody>
          <a:bodyPr/>
          <a:lstStyle/>
          <a:p>
            <a:fld id="{E9654B1B-D8DA-416B-959C-CDB69F1EC5D0}" type="datetimeFigureOut">
              <a:rPr lang="en-AU" smtClean="0"/>
              <a:t>06/05/2024</a:t>
            </a:fld>
            <a:endParaRPr lang="en-AU"/>
          </a:p>
        </p:txBody>
      </p:sp>
      <p:sp>
        <p:nvSpPr>
          <p:cNvPr id="6" name="Footer Placeholder 5">
            <a:extLst>
              <a:ext uri="{FF2B5EF4-FFF2-40B4-BE49-F238E27FC236}">
                <a16:creationId xmlns:a16="http://schemas.microsoft.com/office/drawing/2014/main" id="{E9531867-D9F1-C557-37CB-D6036A4A461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86CFAF4-A907-C1A6-E417-DDC86BD1D15D}"/>
              </a:ext>
            </a:extLst>
          </p:cNvPr>
          <p:cNvSpPr>
            <a:spLocks noGrp="1"/>
          </p:cNvSpPr>
          <p:nvPr>
            <p:ph type="sldNum" sz="quarter" idx="12"/>
          </p:nvPr>
        </p:nvSpPr>
        <p:spPr/>
        <p:txBody>
          <a:bodyPr/>
          <a:lstStyle/>
          <a:p>
            <a:fld id="{27939806-B39A-41B5-BE30-1B5A114C512B}" type="slidenum">
              <a:rPr lang="en-AU" smtClean="0"/>
              <a:t>‹#›</a:t>
            </a:fld>
            <a:endParaRPr lang="en-AU"/>
          </a:p>
        </p:txBody>
      </p:sp>
    </p:spTree>
    <p:extLst>
      <p:ext uri="{BB962C8B-B14F-4D97-AF65-F5344CB8AC3E}">
        <p14:creationId xmlns:p14="http://schemas.microsoft.com/office/powerpoint/2010/main" val="255185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picture)">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630"/>
            <a:ext cx="12193200" cy="1920429"/>
          </a:xfrm>
          <a:prstGeom prst="rect">
            <a:avLst/>
          </a:prstGeom>
        </p:spPr>
      </p:pic>
      <p:sp>
        <p:nvSpPr>
          <p:cNvPr id="11" name="Text Placeholder 10"/>
          <p:cNvSpPr>
            <a:spLocks noGrp="1"/>
          </p:cNvSpPr>
          <p:nvPr>
            <p:ph type="body" sz="quarter" idx="13" hasCustomPrompt="1"/>
          </p:nvPr>
        </p:nvSpPr>
        <p:spPr>
          <a:xfrm>
            <a:off x="898701" y="1965534"/>
            <a:ext cx="10398837" cy="1283206"/>
          </a:xfrm>
        </p:spPr>
        <p:txBody>
          <a:bodyPr anchor="ctr">
            <a:normAutofit/>
          </a:bodyPr>
          <a:lstStyle>
            <a:lvl1pPr marL="0" indent="0" algn="ctr">
              <a:buNone/>
              <a:defRPr sz="4400" b="1">
                <a:solidFill>
                  <a:srgbClr val="0E6E71"/>
                </a:solidFill>
              </a:defRPr>
            </a:lvl1pPr>
          </a:lstStyle>
          <a:p>
            <a:pPr lvl="0"/>
            <a:r>
              <a:rPr lang="en-AU" dirty="0"/>
              <a:t>Enter Title Here</a:t>
            </a:r>
          </a:p>
        </p:txBody>
      </p:sp>
      <p:sp>
        <p:nvSpPr>
          <p:cNvPr id="13" name="Text Placeholder 10"/>
          <p:cNvSpPr>
            <a:spLocks noGrp="1"/>
          </p:cNvSpPr>
          <p:nvPr>
            <p:ph type="body" sz="quarter" idx="15" hasCustomPrompt="1"/>
          </p:nvPr>
        </p:nvSpPr>
        <p:spPr>
          <a:xfrm>
            <a:off x="898701" y="4119073"/>
            <a:ext cx="10398837" cy="1271247"/>
          </a:xfrm>
        </p:spPr>
        <p:txBody>
          <a:bodyPr anchor="ctr">
            <a:normAutofit/>
          </a:bodyPr>
          <a:lstStyle>
            <a:lvl1pPr marL="0" indent="0" algn="ctr">
              <a:buNone/>
              <a:defRPr sz="3200" b="1">
                <a:solidFill>
                  <a:srgbClr val="8E1A16"/>
                </a:solidFill>
              </a:defRPr>
            </a:lvl1pPr>
          </a:lstStyle>
          <a:p>
            <a:pPr lvl="0"/>
            <a:r>
              <a:rPr lang="en-AU" dirty="0"/>
              <a:t>Enter Name Here</a:t>
            </a:r>
          </a:p>
        </p:txBody>
      </p:sp>
    </p:spTree>
    <p:extLst>
      <p:ext uri="{BB962C8B-B14F-4D97-AF65-F5344CB8AC3E}">
        <p14:creationId xmlns:p14="http://schemas.microsoft.com/office/powerpoint/2010/main" val="6380098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DE07-7243-1294-4B63-A56A403B09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3E5434A-E0ED-9907-C79A-A20A3F6CE2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4132A23-D661-524F-71BB-0172D58FD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C05DB-839F-FFB5-31E9-9BDDB21D8A18}"/>
              </a:ext>
            </a:extLst>
          </p:cNvPr>
          <p:cNvSpPr>
            <a:spLocks noGrp="1"/>
          </p:cNvSpPr>
          <p:nvPr>
            <p:ph type="dt" sz="half" idx="10"/>
          </p:nvPr>
        </p:nvSpPr>
        <p:spPr/>
        <p:txBody>
          <a:bodyPr/>
          <a:lstStyle/>
          <a:p>
            <a:fld id="{E9654B1B-D8DA-416B-959C-CDB69F1EC5D0}" type="datetimeFigureOut">
              <a:rPr lang="en-AU" smtClean="0"/>
              <a:t>06/05/2024</a:t>
            </a:fld>
            <a:endParaRPr lang="en-AU"/>
          </a:p>
        </p:txBody>
      </p:sp>
      <p:sp>
        <p:nvSpPr>
          <p:cNvPr id="6" name="Footer Placeholder 5">
            <a:extLst>
              <a:ext uri="{FF2B5EF4-FFF2-40B4-BE49-F238E27FC236}">
                <a16:creationId xmlns:a16="http://schemas.microsoft.com/office/drawing/2014/main" id="{7D69ADBD-B1E3-B0A4-0A0E-7B1C84C677E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C43D941-4D42-8650-94F3-16CD4662EEAD}"/>
              </a:ext>
            </a:extLst>
          </p:cNvPr>
          <p:cNvSpPr>
            <a:spLocks noGrp="1"/>
          </p:cNvSpPr>
          <p:nvPr>
            <p:ph type="sldNum" sz="quarter" idx="12"/>
          </p:nvPr>
        </p:nvSpPr>
        <p:spPr/>
        <p:txBody>
          <a:bodyPr/>
          <a:lstStyle/>
          <a:p>
            <a:fld id="{27939806-B39A-41B5-BE30-1B5A114C512B}" type="slidenum">
              <a:rPr lang="en-AU" smtClean="0"/>
              <a:t>‹#›</a:t>
            </a:fld>
            <a:endParaRPr lang="en-AU"/>
          </a:p>
        </p:txBody>
      </p:sp>
    </p:spTree>
    <p:extLst>
      <p:ext uri="{BB962C8B-B14F-4D97-AF65-F5344CB8AC3E}">
        <p14:creationId xmlns:p14="http://schemas.microsoft.com/office/powerpoint/2010/main" val="3203742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160F4-56B7-9046-AAFC-7018BDE643B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43BB208-067B-4E94-C20D-52148D6B62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66CEA69-8341-B0FE-332F-BEB0506AD73B}"/>
              </a:ext>
            </a:extLst>
          </p:cNvPr>
          <p:cNvSpPr>
            <a:spLocks noGrp="1"/>
          </p:cNvSpPr>
          <p:nvPr>
            <p:ph type="dt" sz="half" idx="10"/>
          </p:nvPr>
        </p:nvSpPr>
        <p:spPr/>
        <p:txBody>
          <a:bodyPr/>
          <a:lstStyle/>
          <a:p>
            <a:fld id="{E9654B1B-D8DA-416B-959C-CDB69F1EC5D0}" type="datetimeFigureOut">
              <a:rPr lang="en-AU" smtClean="0"/>
              <a:t>06/05/2024</a:t>
            </a:fld>
            <a:endParaRPr lang="en-AU"/>
          </a:p>
        </p:txBody>
      </p:sp>
      <p:sp>
        <p:nvSpPr>
          <p:cNvPr id="5" name="Footer Placeholder 4">
            <a:extLst>
              <a:ext uri="{FF2B5EF4-FFF2-40B4-BE49-F238E27FC236}">
                <a16:creationId xmlns:a16="http://schemas.microsoft.com/office/drawing/2014/main" id="{88881C58-F209-6C2A-0384-AE0BE1B73C1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F0CDD0-C143-8626-7435-0A42677A334E}"/>
              </a:ext>
            </a:extLst>
          </p:cNvPr>
          <p:cNvSpPr>
            <a:spLocks noGrp="1"/>
          </p:cNvSpPr>
          <p:nvPr>
            <p:ph type="sldNum" sz="quarter" idx="12"/>
          </p:nvPr>
        </p:nvSpPr>
        <p:spPr/>
        <p:txBody>
          <a:bodyPr/>
          <a:lstStyle/>
          <a:p>
            <a:fld id="{27939806-B39A-41B5-BE30-1B5A114C512B}" type="slidenum">
              <a:rPr lang="en-AU" smtClean="0"/>
              <a:t>‹#›</a:t>
            </a:fld>
            <a:endParaRPr lang="en-AU"/>
          </a:p>
        </p:txBody>
      </p:sp>
    </p:spTree>
    <p:extLst>
      <p:ext uri="{BB962C8B-B14F-4D97-AF65-F5344CB8AC3E}">
        <p14:creationId xmlns:p14="http://schemas.microsoft.com/office/powerpoint/2010/main" val="197800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98CCD5-2323-8E88-11C8-FD526EAFE2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C56A85A-1E7E-7E7B-9CC7-98DB1B390D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E5126C-E426-BADA-4586-70895857D694}"/>
              </a:ext>
            </a:extLst>
          </p:cNvPr>
          <p:cNvSpPr>
            <a:spLocks noGrp="1"/>
          </p:cNvSpPr>
          <p:nvPr>
            <p:ph type="dt" sz="half" idx="10"/>
          </p:nvPr>
        </p:nvSpPr>
        <p:spPr/>
        <p:txBody>
          <a:bodyPr/>
          <a:lstStyle/>
          <a:p>
            <a:fld id="{E9654B1B-D8DA-416B-959C-CDB69F1EC5D0}" type="datetimeFigureOut">
              <a:rPr lang="en-AU" smtClean="0"/>
              <a:t>06/05/2024</a:t>
            </a:fld>
            <a:endParaRPr lang="en-AU"/>
          </a:p>
        </p:txBody>
      </p:sp>
      <p:sp>
        <p:nvSpPr>
          <p:cNvPr id="5" name="Footer Placeholder 4">
            <a:extLst>
              <a:ext uri="{FF2B5EF4-FFF2-40B4-BE49-F238E27FC236}">
                <a16:creationId xmlns:a16="http://schemas.microsoft.com/office/drawing/2014/main" id="{C53522E7-52B0-EE1B-75A9-23292857A8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4B227C-DF99-D8F7-DEC8-1DEE7E160539}"/>
              </a:ext>
            </a:extLst>
          </p:cNvPr>
          <p:cNvSpPr>
            <a:spLocks noGrp="1"/>
          </p:cNvSpPr>
          <p:nvPr>
            <p:ph type="sldNum" sz="quarter" idx="12"/>
          </p:nvPr>
        </p:nvSpPr>
        <p:spPr/>
        <p:txBody>
          <a:bodyPr/>
          <a:lstStyle/>
          <a:p>
            <a:fld id="{27939806-B39A-41B5-BE30-1B5A114C512B}" type="slidenum">
              <a:rPr lang="en-AU" smtClean="0"/>
              <a:t>‹#›</a:t>
            </a:fld>
            <a:endParaRPr lang="en-AU"/>
          </a:p>
        </p:txBody>
      </p:sp>
    </p:spTree>
    <p:extLst>
      <p:ext uri="{BB962C8B-B14F-4D97-AF65-F5344CB8AC3E}">
        <p14:creationId xmlns:p14="http://schemas.microsoft.com/office/powerpoint/2010/main" val="97363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 and Picture 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01714" y="227557"/>
            <a:ext cx="5505127" cy="5703224"/>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pic>
        <p:nvPicPr>
          <p:cNvPr id="5" name="Picture 4" descr="DMIRS-PowerPoint-Template-June-2017_FINAL-16_9-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3200" cy="335313"/>
          </a:xfrm>
          <a:prstGeom prst="rect">
            <a:avLst/>
          </a:prstGeom>
        </p:spPr>
      </p:pic>
      <p:sp>
        <p:nvSpPr>
          <p:cNvPr id="10" name="Content Placeholder 2"/>
          <p:cNvSpPr>
            <a:spLocks noGrp="1"/>
          </p:cNvSpPr>
          <p:nvPr>
            <p:ph idx="10"/>
          </p:nvPr>
        </p:nvSpPr>
        <p:spPr>
          <a:xfrm>
            <a:off x="205099" y="227557"/>
            <a:ext cx="6007693" cy="57017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reeform: Shape 6">
            <a:extLst>
              <a:ext uri="{FF2B5EF4-FFF2-40B4-BE49-F238E27FC236}">
                <a16:creationId xmlns:a16="http://schemas.microsoft.com/office/drawing/2014/main" id="{786B0818-DC81-C19A-AEE3-AB63E2CB3E69}"/>
              </a:ext>
            </a:extLst>
          </p:cNvPr>
          <p:cNvSpPr/>
          <p:nvPr userDrawn="1"/>
        </p:nvSpPr>
        <p:spPr>
          <a:xfrm>
            <a:off x="0" y="6282512"/>
            <a:ext cx="12183260" cy="575657"/>
          </a:xfrm>
          <a:custGeom>
            <a:avLst/>
            <a:gdLst>
              <a:gd name="connsiteX0" fmla="*/ 12183260 w 12183260"/>
              <a:gd name="connsiteY0" fmla="*/ 575657 h 575657"/>
              <a:gd name="connsiteX1" fmla="*/ 12183260 w 12183260"/>
              <a:gd name="connsiteY1" fmla="*/ 140444 h 575657"/>
              <a:gd name="connsiteX2" fmla="*/ 8213379 w 12183260"/>
              <a:gd name="connsiteY2" fmla="*/ 284274 h 575657"/>
              <a:gd name="connsiteX3" fmla="*/ 6429377 w 12183260"/>
              <a:gd name="connsiteY3" fmla="*/ 150766 h 575657"/>
              <a:gd name="connsiteX4" fmla="*/ 3182877 w 12183260"/>
              <a:gd name="connsiteY4" fmla="*/ 69205 h 575657"/>
              <a:gd name="connsiteX5" fmla="*/ 0 w 12183260"/>
              <a:gd name="connsiteY5" fmla="*/ 27749 h 575657"/>
              <a:gd name="connsiteX6" fmla="*/ 0 w 12183260"/>
              <a:gd name="connsiteY6" fmla="*/ 575488 h 575657"/>
              <a:gd name="connsiteX7" fmla="*/ 12183260 w 12183260"/>
              <a:gd name="connsiteY7" fmla="*/ 575488 h 5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3260" h="575657">
                <a:moveTo>
                  <a:pt x="12183260" y="575657"/>
                </a:moveTo>
                <a:lnTo>
                  <a:pt x="12183260" y="140444"/>
                </a:lnTo>
                <a:cubicBezTo>
                  <a:pt x="10840564" y="168872"/>
                  <a:pt x="9524941" y="184608"/>
                  <a:pt x="8213379" y="284274"/>
                </a:cubicBezTo>
                <a:cubicBezTo>
                  <a:pt x="7591186" y="325731"/>
                  <a:pt x="7024834" y="194930"/>
                  <a:pt x="6429377" y="150766"/>
                </a:cubicBezTo>
                <a:cubicBezTo>
                  <a:pt x="4377344" y="-8632"/>
                  <a:pt x="4845046" y="-51104"/>
                  <a:pt x="3182877" y="69205"/>
                </a:cubicBezTo>
                <a:cubicBezTo>
                  <a:pt x="1500233" y="193746"/>
                  <a:pt x="1200390" y="-4740"/>
                  <a:pt x="0" y="27749"/>
                </a:cubicBezTo>
                <a:lnTo>
                  <a:pt x="0" y="575488"/>
                </a:lnTo>
                <a:lnTo>
                  <a:pt x="12183260" y="575488"/>
                </a:lnTo>
                <a:close/>
              </a:path>
            </a:pathLst>
          </a:custGeom>
          <a:solidFill>
            <a:srgbClr val="45415D"/>
          </a:solidFill>
          <a:ln w="0" cap="flat">
            <a:noFill/>
            <a:prstDash val="solid"/>
            <a:miter/>
          </a:ln>
        </p:spPr>
        <p:txBody>
          <a:bodyPr rtlCol="0" anchor="ctr"/>
          <a:lstStyle/>
          <a:p>
            <a:endParaRPr lang="en-AU"/>
          </a:p>
        </p:txBody>
      </p:sp>
      <p:grpSp>
        <p:nvGrpSpPr>
          <p:cNvPr id="8" name="Graphic 9">
            <a:extLst>
              <a:ext uri="{FF2B5EF4-FFF2-40B4-BE49-F238E27FC236}">
                <a16:creationId xmlns:a16="http://schemas.microsoft.com/office/drawing/2014/main" id="{24F22C07-6E82-4892-14ED-E12F47FFB798}"/>
              </a:ext>
            </a:extLst>
          </p:cNvPr>
          <p:cNvGrpSpPr/>
          <p:nvPr userDrawn="1"/>
        </p:nvGrpSpPr>
        <p:grpSpPr>
          <a:xfrm>
            <a:off x="8774993" y="6570001"/>
            <a:ext cx="2046279" cy="187994"/>
            <a:chOff x="8774993" y="6570001"/>
            <a:chExt cx="2046279" cy="187994"/>
          </a:xfrm>
          <a:solidFill>
            <a:srgbClr val="FFFFFF"/>
          </a:solidFill>
        </p:grpSpPr>
        <p:sp>
          <p:nvSpPr>
            <p:cNvPr id="9" name="Freeform: Shape 8">
              <a:extLst>
                <a:ext uri="{FF2B5EF4-FFF2-40B4-BE49-F238E27FC236}">
                  <a16:creationId xmlns:a16="http://schemas.microsoft.com/office/drawing/2014/main" id="{5FC031D4-99CE-ECBC-AF42-6577C4E66E58}"/>
                </a:ext>
              </a:extLst>
            </p:cNvPr>
            <p:cNvSpPr/>
            <p:nvPr/>
          </p:nvSpPr>
          <p:spPr>
            <a:xfrm>
              <a:off x="8774993" y="6610104"/>
              <a:ext cx="144506" cy="105418"/>
            </a:xfrm>
            <a:custGeom>
              <a:avLst/>
              <a:gdLst>
                <a:gd name="connsiteX0" fmla="*/ 32150 w 144506"/>
                <a:gd name="connsiteY0" fmla="*/ 105250 h 105418"/>
                <a:gd name="connsiteX1" fmla="*/ 0 w 144506"/>
                <a:gd name="connsiteY1" fmla="*/ 0 h 105418"/>
                <a:gd name="connsiteX2" fmla="*/ 18444 w 144506"/>
                <a:gd name="connsiteY2" fmla="*/ 0 h 105418"/>
                <a:gd name="connsiteX3" fmla="*/ 35195 w 144506"/>
                <a:gd name="connsiteY3" fmla="*/ 60747 h 105418"/>
                <a:gd name="connsiteX4" fmla="*/ 41457 w 144506"/>
                <a:gd name="connsiteY4" fmla="*/ 83421 h 105418"/>
                <a:gd name="connsiteX5" fmla="*/ 46871 w 144506"/>
                <a:gd name="connsiteY5" fmla="*/ 61762 h 105418"/>
                <a:gd name="connsiteX6" fmla="*/ 63624 w 144506"/>
                <a:gd name="connsiteY6" fmla="*/ 169 h 105418"/>
                <a:gd name="connsiteX7" fmla="*/ 81898 w 144506"/>
                <a:gd name="connsiteY7" fmla="*/ 169 h 105418"/>
                <a:gd name="connsiteX8" fmla="*/ 97635 w 144506"/>
                <a:gd name="connsiteY8" fmla="*/ 61255 h 105418"/>
                <a:gd name="connsiteX9" fmla="*/ 102880 w 144506"/>
                <a:gd name="connsiteY9" fmla="*/ 81391 h 105418"/>
                <a:gd name="connsiteX10" fmla="*/ 108973 w 144506"/>
                <a:gd name="connsiteY10" fmla="*/ 61085 h 105418"/>
                <a:gd name="connsiteX11" fmla="*/ 127078 w 144506"/>
                <a:gd name="connsiteY11" fmla="*/ 169 h 105418"/>
                <a:gd name="connsiteX12" fmla="*/ 144507 w 144506"/>
                <a:gd name="connsiteY12" fmla="*/ 169 h 105418"/>
                <a:gd name="connsiteX13" fmla="*/ 111510 w 144506"/>
                <a:gd name="connsiteY13" fmla="*/ 105419 h 105418"/>
                <a:gd name="connsiteX14" fmla="*/ 92897 w 144506"/>
                <a:gd name="connsiteY14" fmla="*/ 105419 h 105418"/>
                <a:gd name="connsiteX15" fmla="*/ 76145 w 144506"/>
                <a:gd name="connsiteY15" fmla="*/ 42303 h 105418"/>
                <a:gd name="connsiteX16" fmla="*/ 72084 w 144506"/>
                <a:gd name="connsiteY16" fmla="*/ 24367 h 105418"/>
                <a:gd name="connsiteX17" fmla="*/ 50764 w 144506"/>
                <a:gd name="connsiteY17" fmla="*/ 105419 h 105418"/>
                <a:gd name="connsiteX18" fmla="*/ 32150 w 144506"/>
                <a:gd name="connsiteY18" fmla="*/ 105419 h 10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506" h="105418">
                  <a:moveTo>
                    <a:pt x="32150" y="105250"/>
                  </a:moveTo>
                  <a:lnTo>
                    <a:pt x="0" y="0"/>
                  </a:lnTo>
                  <a:lnTo>
                    <a:pt x="18444" y="0"/>
                  </a:lnTo>
                  <a:lnTo>
                    <a:pt x="35195" y="60747"/>
                  </a:lnTo>
                  <a:lnTo>
                    <a:pt x="41457" y="83421"/>
                  </a:lnTo>
                  <a:cubicBezTo>
                    <a:pt x="41795" y="82237"/>
                    <a:pt x="43488" y="75130"/>
                    <a:pt x="46871" y="61762"/>
                  </a:cubicBezTo>
                  <a:lnTo>
                    <a:pt x="63624" y="169"/>
                  </a:lnTo>
                  <a:lnTo>
                    <a:pt x="81898" y="169"/>
                  </a:lnTo>
                  <a:lnTo>
                    <a:pt x="97635" y="61255"/>
                  </a:lnTo>
                  <a:lnTo>
                    <a:pt x="102880" y="81391"/>
                  </a:lnTo>
                  <a:lnTo>
                    <a:pt x="108973" y="61085"/>
                  </a:lnTo>
                  <a:lnTo>
                    <a:pt x="127078" y="169"/>
                  </a:lnTo>
                  <a:lnTo>
                    <a:pt x="144507" y="169"/>
                  </a:lnTo>
                  <a:lnTo>
                    <a:pt x="111510" y="105419"/>
                  </a:lnTo>
                  <a:lnTo>
                    <a:pt x="92897" y="105419"/>
                  </a:lnTo>
                  <a:lnTo>
                    <a:pt x="76145" y="42303"/>
                  </a:lnTo>
                  <a:lnTo>
                    <a:pt x="72084" y="24367"/>
                  </a:lnTo>
                  <a:lnTo>
                    <a:pt x="50764" y="105419"/>
                  </a:lnTo>
                  <a:lnTo>
                    <a:pt x="32150" y="105419"/>
                  </a:lnTo>
                  <a:close/>
                </a:path>
              </a:pathLst>
            </a:custGeom>
            <a:solidFill>
              <a:srgbClr val="FFFFFF"/>
            </a:solidFill>
            <a:ln w="0"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50F66236-170A-113C-9E7C-33C6E055D816}"/>
                </a:ext>
              </a:extLst>
            </p:cNvPr>
            <p:cNvSpPr/>
            <p:nvPr/>
          </p:nvSpPr>
          <p:spPr>
            <a:xfrm>
              <a:off x="8921530" y="6610104"/>
              <a:ext cx="144507" cy="105418"/>
            </a:xfrm>
            <a:custGeom>
              <a:avLst/>
              <a:gdLst>
                <a:gd name="connsiteX0" fmla="*/ 32151 w 144507"/>
                <a:gd name="connsiteY0" fmla="*/ 105250 h 105418"/>
                <a:gd name="connsiteX1" fmla="*/ 0 w 144507"/>
                <a:gd name="connsiteY1" fmla="*/ 0 h 105418"/>
                <a:gd name="connsiteX2" fmla="*/ 18445 w 144507"/>
                <a:gd name="connsiteY2" fmla="*/ 0 h 105418"/>
                <a:gd name="connsiteX3" fmla="*/ 35196 w 144507"/>
                <a:gd name="connsiteY3" fmla="*/ 60747 h 105418"/>
                <a:gd name="connsiteX4" fmla="*/ 41457 w 144507"/>
                <a:gd name="connsiteY4" fmla="*/ 83421 h 105418"/>
                <a:gd name="connsiteX5" fmla="*/ 46872 w 144507"/>
                <a:gd name="connsiteY5" fmla="*/ 61762 h 105418"/>
                <a:gd name="connsiteX6" fmla="*/ 63624 w 144507"/>
                <a:gd name="connsiteY6" fmla="*/ 169 h 105418"/>
                <a:gd name="connsiteX7" fmla="*/ 81899 w 144507"/>
                <a:gd name="connsiteY7" fmla="*/ 169 h 105418"/>
                <a:gd name="connsiteX8" fmla="*/ 97636 w 144507"/>
                <a:gd name="connsiteY8" fmla="*/ 61255 h 105418"/>
                <a:gd name="connsiteX9" fmla="*/ 102881 w 144507"/>
                <a:gd name="connsiteY9" fmla="*/ 81391 h 105418"/>
                <a:gd name="connsiteX10" fmla="*/ 108973 w 144507"/>
                <a:gd name="connsiteY10" fmla="*/ 61085 h 105418"/>
                <a:gd name="connsiteX11" fmla="*/ 127078 w 144507"/>
                <a:gd name="connsiteY11" fmla="*/ 169 h 105418"/>
                <a:gd name="connsiteX12" fmla="*/ 144508 w 144507"/>
                <a:gd name="connsiteY12" fmla="*/ 169 h 105418"/>
                <a:gd name="connsiteX13" fmla="*/ 111511 w 144507"/>
                <a:gd name="connsiteY13" fmla="*/ 105419 h 105418"/>
                <a:gd name="connsiteX14" fmla="*/ 92897 w 144507"/>
                <a:gd name="connsiteY14" fmla="*/ 105419 h 105418"/>
                <a:gd name="connsiteX15" fmla="*/ 76145 w 144507"/>
                <a:gd name="connsiteY15" fmla="*/ 42303 h 105418"/>
                <a:gd name="connsiteX16" fmla="*/ 72084 w 144507"/>
                <a:gd name="connsiteY16" fmla="*/ 24367 h 105418"/>
                <a:gd name="connsiteX17" fmla="*/ 50764 w 144507"/>
                <a:gd name="connsiteY17" fmla="*/ 105419 h 105418"/>
                <a:gd name="connsiteX18" fmla="*/ 32151 w 144507"/>
                <a:gd name="connsiteY18" fmla="*/ 105419 h 10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507" h="105418">
                  <a:moveTo>
                    <a:pt x="32151" y="105250"/>
                  </a:moveTo>
                  <a:lnTo>
                    <a:pt x="0" y="0"/>
                  </a:lnTo>
                  <a:lnTo>
                    <a:pt x="18445" y="0"/>
                  </a:lnTo>
                  <a:lnTo>
                    <a:pt x="35196" y="60747"/>
                  </a:lnTo>
                  <a:lnTo>
                    <a:pt x="41457" y="83421"/>
                  </a:lnTo>
                  <a:cubicBezTo>
                    <a:pt x="41796" y="82237"/>
                    <a:pt x="43488" y="75130"/>
                    <a:pt x="46872" y="61762"/>
                  </a:cubicBezTo>
                  <a:lnTo>
                    <a:pt x="63624" y="169"/>
                  </a:lnTo>
                  <a:lnTo>
                    <a:pt x="81899" y="169"/>
                  </a:lnTo>
                  <a:lnTo>
                    <a:pt x="97636" y="61255"/>
                  </a:lnTo>
                  <a:lnTo>
                    <a:pt x="102881" y="81391"/>
                  </a:lnTo>
                  <a:lnTo>
                    <a:pt x="108973" y="61085"/>
                  </a:lnTo>
                  <a:lnTo>
                    <a:pt x="127078" y="169"/>
                  </a:lnTo>
                  <a:lnTo>
                    <a:pt x="144508" y="169"/>
                  </a:lnTo>
                  <a:lnTo>
                    <a:pt x="111511" y="105419"/>
                  </a:lnTo>
                  <a:lnTo>
                    <a:pt x="92897" y="105419"/>
                  </a:lnTo>
                  <a:lnTo>
                    <a:pt x="76145" y="42303"/>
                  </a:lnTo>
                  <a:lnTo>
                    <a:pt x="72084" y="24367"/>
                  </a:lnTo>
                  <a:lnTo>
                    <a:pt x="50764" y="105419"/>
                  </a:lnTo>
                  <a:lnTo>
                    <a:pt x="32151" y="105419"/>
                  </a:lnTo>
                  <a:close/>
                </a:path>
              </a:pathLst>
            </a:custGeom>
            <a:solidFill>
              <a:srgbClr val="FFFFFF"/>
            </a:solidFill>
            <a:ln w="0"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68EB6560-AB10-0EBE-9028-396CD69AD947}"/>
                </a:ext>
              </a:extLst>
            </p:cNvPr>
            <p:cNvSpPr/>
            <p:nvPr/>
          </p:nvSpPr>
          <p:spPr>
            <a:xfrm>
              <a:off x="9068236" y="6610104"/>
              <a:ext cx="144507" cy="105418"/>
            </a:xfrm>
            <a:custGeom>
              <a:avLst/>
              <a:gdLst>
                <a:gd name="connsiteX0" fmla="*/ 32151 w 144507"/>
                <a:gd name="connsiteY0" fmla="*/ 105250 h 105418"/>
                <a:gd name="connsiteX1" fmla="*/ 0 w 144507"/>
                <a:gd name="connsiteY1" fmla="*/ 0 h 105418"/>
                <a:gd name="connsiteX2" fmla="*/ 18445 w 144507"/>
                <a:gd name="connsiteY2" fmla="*/ 0 h 105418"/>
                <a:gd name="connsiteX3" fmla="*/ 35196 w 144507"/>
                <a:gd name="connsiteY3" fmla="*/ 60747 h 105418"/>
                <a:gd name="connsiteX4" fmla="*/ 41457 w 144507"/>
                <a:gd name="connsiteY4" fmla="*/ 83421 h 105418"/>
                <a:gd name="connsiteX5" fmla="*/ 46872 w 144507"/>
                <a:gd name="connsiteY5" fmla="*/ 61762 h 105418"/>
                <a:gd name="connsiteX6" fmla="*/ 63624 w 144507"/>
                <a:gd name="connsiteY6" fmla="*/ 169 h 105418"/>
                <a:gd name="connsiteX7" fmla="*/ 81899 w 144507"/>
                <a:gd name="connsiteY7" fmla="*/ 169 h 105418"/>
                <a:gd name="connsiteX8" fmla="*/ 97636 w 144507"/>
                <a:gd name="connsiteY8" fmla="*/ 61255 h 105418"/>
                <a:gd name="connsiteX9" fmla="*/ 102881 w 144507"/>
                <a:gd name="connsiteY9" fmla="*/ 81391 h 105418"/>
                <a:gd name="connsiteX10" fmla="*/ 108973 w 144507"/>
                <a:gd name="connsiteY10" fmla="*/ 61085 h 105418"/>
                <a:gd name="connsiteX11" fmla="*/ 127078 w 144507"/>
                <a:gd name="connsiteY11" fmla="*/ 169 h 105418"/>
                <a:gd name="connsiteX12" fmla="*/ 144508 w 144507"/>
                <a:gd name="connsiteY12" fmla="*/ 169 h 105418"/>
                <a:gd name="connsiteX13" fmla="*/ 111511 w 144507"/>
                <a:gd name="connsiteY13" fmla="*/ 105419 h 105418"/>
                <a:gd name="connsiteX14" fmla="*/ 92898 w 144507"/>
                <a:gd name="connsiteY14" fmla="*/ 105419 h 105418"/>
                <a:gd name="connsiteX15" fmla="*/ 76145 w 144507"/>
                <a:gd name="connsiteY15" fmla="*/ 42303 h 105418"/>
                <a:gd name="connsiteX16" fmla="*/ 72084 w 144507"/>
                <a:gd name="connsiteY16" fmla="*/ 24367 h 105418"/>
                <a:gd name="connsiteX17" fmla="*/ 50764 w 144507"/>
                <a:gd name="connsiteY17" fmla="*/ 105419 h 105418"/>
                <a:gd name="connsiteX18" fmla="*/ 32151 w 144507"/>
                <a:gd name="connsiteY18" fmla="*/ 105419 h 10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507" h="105418">
                  <a:moveTo>
                    <a:pt x="32151" y="105250"/>
                  </a:moveTo>
                  <a:lnTo>
                    <a:pt x="0" y="0"/>
                  </a:lnTo>
                  <a:lnTo>
                    <a:pt x="18445" y="0"/>
                  </a:lnTo>
                  <a:lnTo>
                    <a:pt x="35196" y="60747"/>
                  </a:lnTo>
                  <a:lnTo>
                    <a:pt x="41457" y="83421"/>
                  </a:lnTo>
                  <a:cubicBezTo>
                    <a:pt x="41796" y="82237"/>
                    <a:pt x="43488" y="75130"/>
                    <a:pt x="46872" y="61762"/>
                  </a:cubicBezTo>
                  <a:lnTo>
                    <a:pt x="63624" y="169"/>
                  </a:lnTo>
                  <a:lnTo>
                    <a:pt x="81899" y="169"/>
                  </a:lnTo>
                  <a:lnTo>
                    <a:pt x="97636" y="61255"/>
                  </a:lnTo>
                  <a:lnTo>
                    <a:pt x="102881" y="81391"/>
                  </a:lnTo>
                  <a:lnTo>
                    <a:pt x="108973" y="61085"/>
                  </a:lnTo>
                  <a:lnTo>
                    <a:pt x="127078" y="169"/>
                  </a:lnTo>
                  <a:lnTo>
                    <a:pt x="144508" y="169"/>
                  </a:lnTo>
                  <a:lnTo>
                    <a:pt x="111511" y="105419"/>
                  </a:lnTo>
                  <a:lnTo>
                    <a:pt x="92898" y="105419"/>
                  </a:lnTo>
                  <a:lnTo>
                    <a:pt x="76145" y="42303"/>
                  </a:lnTo>
                  <a:lnTo>
                    <a:pt x="72084" y="24367"/>
                  </a:lnTo>
                  <a:lnTo>
                    <a:pt x="50764" y="105419"/>
                  </a:lnTo>
                  <a:lnTo>
                    <a:pt x="32151" y="105419"/>
                  </a:lnTo>
                  <a:close/>
                </a:path>
              </a:pathLst>
            </a:custGeom>
            <a:solidFill>
              <a:srgbClr val="FFFFFF"/>
            </a:solidFill>
            <a:ln w="0"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A5530C29-F6FE-306B-19F9-B4DD605D384E}"/>
                </a:ext>
              </a:extLst>
            </p:cNvPr>
            <p:cNvSpPr/>
            <p:nvPr/>
          </p:nvSpPr>
          <p:spPr>
            <a:xfrm>
              <a:off x="9221712" y="6695048"/>
              <a:ext cx="20305" cy="20305"/>
            </a:xfrm>
            <a:custGeom>
              <a:avLst/>
              <a:gdLst>
                <a:gd name="connsiteX0" fmla="*/ 0 w 20305"/>
                <a:gd name="connsiteY0" fmla="*/ 20306 h 20305"/>
                <a:gd name="connsiteX1" fmla="*/ 0 w 20305"/>
                <a:gd name="connsiteY1" fmla="*/ 0 h 20305"/>
                <a:gd name="connsiteX2" fmla="*/ 20306 w 20305"/>
                <a:gd name="connsiteY2" fmla="*/ 0 h 20305"/>
                <a:gd name="connsiteX3" fmla="*/ 20306 w 20305"/>
                <a:gd name="connsiteY3" fmla="*/ 20306 h 20305"/>
                <a:gd name="connsiteX4" fmla="*/ 0 w 20305"/>
                <a:gd name="connsiteY4" fmla="*/ 20306 h 2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5" h="20305">
                  <a:moveTo>
                    <a:pt x="0" y="20306"/>
                  </a:moveTo>
                  <a:lnTo>
                    <a:pt x="0" y="0"/>
                  </a:lnTo>
                  <a:lnTo>
                    <a:pt x="20306" y="0"/>
                  </a:lnTo>
                  <a:lnTo>
                    <a:pt x="20306" y="20306"/>
                  </a:lnTo>
                  <a:lnTo>
                    <a:pt x="0" y="20306"/>
                  </a:lnTo>
                  <a:close/>
                </a:path>
              </a:pathLst>
            </a:custGeom>
            <a:solidFill>
              <a:srgbClr val="FFFFFF"/>
            </a:solidFill>
            <a:ln w="0"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E9F80810-CDF7-979B-4A7A-A92BF3AAF7A1}"/>
                </a:ext>
              </a:extLst>
            </p:cNvPr>
            <p:cNvSpPr/>
            <p:nvPr/>
          </p:nvSpPr>
          <p:spPr>
            <a:xfrm>
              <a:off x="9266553" y="6570170"/>
              <a:ext cx="91205" cy="147552"/>
            </a:xfrm>
            <a:custGeom>
              <a:avLst/>
              <a:gdLst>
                <a:gd name="connsiteX0" fmla="*/ 74791 w 91205"/>
                <a:gd name="connsiteY0" fmla="*/ 145184 h 147552"/>
                <a:gd name="connsiteX1" fmla="*/ 74791 w 91205"/>
                <a:gd name="connsiteY1" fmla="*/ 131816 h 147552"/>
                <a:gd name="connsiteX2" fmla="*/ 45349 w 91205"/>
                <a:gd name="connsiteY2" fmla="*/ 147553 h 147552"/>
                <a:gd name="connsiteX3" fmla="*/ 22167 w 91205"/>
                <a:gd name="connsiteY3" fmla="*/ 140615 h 147552"/>
                <a:gd name="connsiteX4" fmla="*/ 5753 w 91205"/>
                <a:gd name="connsiteY4" fmla="*/ 121156 h 147552"/>
                <a:gd name="connsiteX5" fmla="*/ 0 w 91205"/>
                <a:gd name="connsiteY5" fmla="*/ 92559 h 147552"/>
                <a:gd name="connsiteX6" fmla="*/ 5246 w 91205"/>
                <a:gd name="connsiteY6" fmla="*/ 63962 h 147552"/>
                <a:gd name="connsiteX7" fmla="*/ 20982 w 91205"/>
                <a:gd name="connsiteY7" fmla="*/ 44333 h 147552"/>
                <a:gd name="connsiteX8" fmla="*/ 44503 w 91205"/>
                <a:gd name="connsiteY8" fmla="*/ 37565 h 147552"/>
                <a:gd name="connsiteX9" fmla="*/ 61424 w 91205"/>
                <a:gd name="connsiteY9" fmla="*/ 41627 h 147552"/>
                <a:gd name="connsiteX10" fmla="*/ 73437 w 91205"/>
                <a:gd name="connsiteY10" fmla="*/ 52118 h 147552"/>
                <a:gd name="connsiteX11" fmla="*/ 73437 w 91205"/>
                <a:gd name="connsiteY11" fmla="*/ 0 h 147552"/>
                <a:gd name="connsiteX12" fmla="*/ 91205 w 91205"/>
                <a:gd name="connsiteY12" fmla="*/ 0 h 147552"/>
                <a:gd name="connsiteX13" fmla="*/ 91205 w 91205"/>
                <a:gd name="connsiteY13" fmla="*/ 145353 h 147552"/>
                <a:gd name="connsiteX14" fmla="*/ 74622 w 91205"/>
                <a:gd name="connsiteY14" fmla="*/ 145353 h 147552"/>
                <a:gd name="connsiteX15" fmla="*/ 18444 w 91205"/>
                <a:gd name="connsiteY15" fmla="*/ 92559 h 147552"/>
                <a:gd name="connsiteX16" fmla="*/ 26904 w 91205"/>
                <a:gd name="connsiteY16" fmla="*/ 122848 h 147552"/>
                <a:gd name="connsiteX17" fmla="*/ 47040 w 91205"/>
                <a:gd name="connsiteY17" fmla="*/ 132831 h 147552"/>
                <a:gd name="connsiteX18" fmla="*/ 66839 w 91205"/>
                <a:gd name="connsiteY18" fmla="*/ 123186 h 147552"/>
                <a:gd name="connsiteX19" fmla="*/ 74961 w 91205"/>
                <a:gd name="connsiteY19" fmla="*/ 93913 h 147552"/>
                <a:gd name="connsiteX20" fmla="*/ 66670 w 91205"/>
                <a:gd name="connsiteY20" fmla="*/ 62101 h 147552"/>
                <a:gd name="connsiteX21" fmla="*/ 46195 w 91205"/>
                <a:gd name="connsiteY21" fmla="*/ 51948 h 147552"/>
                <a:gd name="connsiteX22" fmla="*/ 26397 w 91205"/>
                <a:gd name="connsiteY22" fmla="*/ 61593 h 147552"/>
                <a:gd name="connsiteX23" fmla="*/ 18444 w 91205"/>
                <a:gd name="connsiteY23" fmla="*/ 92221 h 1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205" h="147552">
                  <a:moveTo>
                    <a:pt x="74791" y="145184"/>
                  </a:moveTo>
                  <a:lnTo>
                    <a:pt x="74791" y="131816"/>
                  </a:lnTo>
                  <a:cubicBezTo>
                    <a:pt x="68192" y="142307"/>
                    <a:pt x="58378" y="147553"/>
                    <a:pt x="45349" y="147553"/>
                  </a:cubicBezTo>
                  <a:cubicBezTo>
                    <a:pt x="36888" y="147553"/>
                    <a:pt x="29273" y="145184"/>
                    <a:pt x="22167" y="140615"/>
                  </a:cubicBezTo>
                  <a:cubicBezTo>
                    <a:pt x="15060" y="136047"/>
                    <a:pt x="9645" y="129448"/>
                    <a:pt x="5753" y="121156"/>
                  </a:cubicBezTo>
                  <a:cubicBezTo>
                    <a:pt x="1861" y="112865"/>
                    <a:pt x="0" y="103389"/>
                    <a:pt x="0" y="92559"/>
                  </a:cubicBezTo>
                  <a:cubicBezTo>
                    <a:pt x="0" y="81730"/>
                    <a:pt x="1692" y="72592"/>
                    <a:pt x="5246" y="63962"/>
                  </a:cubicBezTo>
                  <a:cubicBezTo>
                    <a:pt x="8799" y="55333"/>
                    <a:pt x="14045" y="48903"/>
                    <a:pt x="20982" y="44333"/>
                  </a:cubicBezTo>
                  <a:cubicBezTo>
                    <a:pt x="27920" y="39765"/>
                    <a:pt x="35873" y="37565"/>
                    <a:pt x="44503" y="37565"/>
                  </a:cubicBezTo>
                  <a:cubicBezTo>
                    <a:pt x="50933" y="37565"/>
                    <a:pt x="56516" y="38919"/>
                    <a:pt x="61424" y="41627"/>
                  </a:cubicBezTo>
                  <a:cubicBezTo>
                    <a:pt x="66331" y="44333"/>
                    <a:pt x="70392" y="47718"/>
                    <a:pt x="73437" y="52118"/>
                  </a:cubicBezTo>
                  <a:lnTo>
                    <a:pt x="73437" y="0"/>
                  </a:lnTo>
                  <a:lnTo>
                    <a:pt x="91205" y="0"/>
                  </a:lnTo>
                  <a:lnTo>
                    <a:pt x="91205" y="145353"/>
                  </a:lnTo>
                  <a:lnTo>
                    <a:pt x="74622" y="145353"/>
                  </a:lnTo>
                  <a:close/>
                  <a:moveTo>
                    <a:pt x="18444" y="92559"/>
                  </a:moveTo>
                  <a:cubicBezTo>
                    <a:pt x="18444" y="106096"/>
                    <a:pt x="21321" y="116080"/>
                    <a:pt x="26904" y="122848"/>
                  </a:cubicBezTo>
                  <a:cubicBezTo>
                    <a:pt x="32488" y="129616"/>
                    <a:pt x="39257" y="132831"/>
                    <a:pt x="47040" y="132831"/>
                  </a:cubicBezTo>
                  <a:cubicBezTo>
                    <a:pt x="54825" y="132831"/>
                    <a:pt x="61424" y="129616"/>
                    <a:pt x="66839" y="123186"/>
                  </a:cubicBezTo>
                  <a:cubicBezTo>
                    <a:pt x="72254" y="116757"/>
                    <a:pt x="74961" y="107111"/>
                    <a:pt x="74961" y="93913"/>
                  </a:cubicBezTo>
                  <a:cubicBezTo>
                    <a:pt x="74961" y="79530"/>
                    <a:pt x="72254" y="68869"/>
                    <a:pt x="66670" y="62101"/>
                  </a:cubicBezTo>
                  <a:cubicBezTo>
                    <a:pt x="61085" y="55333"/>
                    <a:pt x="54317" y="51948"/>
                    <a:pt x="46195" y="51948"/>
                  </a:cubicBezTo>
                  <a:cubicBezTo>
                    <a:pt x="38073" y="51948"/>
                    <a:pt x="31643" y="55163"/>
                    <a:pt x="26397" y="61593"/>
                  </a:cubicBezTo>
                  <a:cubicBezTo>
                    <a:pt x="21151" y="68024"/>
                    <a:pt x="18444" y="78345"/>
                    <a:pt x="18444" y="92221"/>
                  </a:cubicBezTo>
                  <a:close/>
                </a:path>
              </a:pathLst>
            </a:custGeom>
            <a:solidFill>
              <a:srgbClr val="FFFFFF"/>
            </a:solidFill>
            <a:ln w="0"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6FE0B7E3-25DD-C1B5-3BEC-B86A797C7BE3}"/>
                </a:ext>
              </a:extLst>
            </p:cNvPr>
            <p:cNvSpPr/>
            <p:nvPr/>
          </p:nvSpPr>
          <p:spPr>
            <a:xfrm>
              <a:off x="9379926" y="6607397"/>
              <a:ext cx="97127" cy="110157"/>
            </a:xfrm>
            <a:custGeom>
              <a:avLst/>
              <a:gdLst>
                <a:gd name="connsiteX0" fmla="*/ 78176 w 97127"/>
                <a:gd name="connsiteY0" fmla="*/ 73946 h 110157"/>
                <a:gd name="connsiteX1" fmla="*/ 96619 w 97127"/>
                <a:gd name="connsiteY1" fmla="*/ 76145 h 110157"/>
                <a:gd name="connsiteX2" fmla="*/ 80376 w 97127"/>
                <a:gd name="connsiteY2" fmla="*/ 101189 h 110157"/>
                <a:gd name="connsiteX3" fmla="*/ 50255 w 97127"/>
                <a:gd name="connsiteY3" fmla="*/ 110157 h 110157"/>
                <a:gd name="connsiteX4" fmla="*/ 13537 w 97127"/>
                <a:gd name="connsiteY4" fmla="*/ 95943 h 110157"/>
                <a:gd name="connsiteX5" fmla="*/ 0 w 97127"/>
                <a:gd name="connsiteY5" fmla="*/ 56009 h 110157"/>
                <a:gd name="connsiteX6" fmla="*/ 13706 w 97127"/>
                <a:gd name="connsiteY6" fmla="*/ 14721 h 110157"/>
                <a:gd name="connsiteX7" fmla="*/ 49240 w 97127"/>
                <a:gd name="connsiteY7" fmla="*/ 0 h 110157"/>
                <a:gd name="connsiteX8" fmla="*/ 83760 w 97127"/>
                <a:gd name="connsiteY8" fmla="*/ 14383 h 110157"/>
                <a:gd name="connsiteX9" fmla="*/ 97127 w 97127"/>
                <a:gd name="connsiteY9" fmla="*/ 54825 h 110157"/>
                <a:gd name="connsiteX10" fmla="*/ 97127 w 97127"/>
                <a:gd name="connsiteY10" fmla="*/ 59562 h 110157"/>
                <a:gd name="connsiteX11" fmla="*/ 18613 w 97127"/>
                <a:gd name="connsiteY11" fmla="*/ 59562 h 110157"/>
                <a:gd name="connsiteX12" fmla="*/ 28427 w 97127"/>
                <a:gd name="connsiteY12" fmla="*/ 86129 h 110157"/>
                <a:gd name="connsiteX13" fmla="*/ 50425 w 97127"/>
                <a:gd name="connsiteY13" fmla="*/ 95266 h 110157"/>
                <a:gd name="connsiteX14" fmla="*/ 67177 w 97127"/>
                <a:gd name="connsiteY14" fmla="*/ 90190 h 110157"/>
                <a:gd name="connsiteX15" fmla="*/ 78176 w 97127"/>
                <a:gd name="connsiteY15" fmla="*/ 73776 h 110157"/>
                <a:gd name="connsiteX16" fmla="*/ 19628 w 97127"/>
                <a:gd name="connsiteY16" fmla="*/ 45010 h 110157"/>
                <a:gd name="connsiteX17" fmla="*/ 78345 w 97127"/>
                <a:gd name="connsiteY17" fmla="*/ 45010 h 110157"/>
                <a:gd name="connsiteX18" fmla="*/ 71576 w 97127"/>
                <a:gd name="connsiteY18" fmla="*/ 25044 h 110157"/>
                <a:gd name="connsiteX19" fmla="*/ 49410 w 97127"/>
                <a:gd name="connsiteY19" fmla="*/ 14721 h 110157"/>
                <a:gd name="connsiteX20" fmla="*/ 28766 w 97127"/>
                <a:gd name="connsiteY20" fmla="*/ 23013 h 110157"/>
                <a:gd name="connsiteX21" fmla="*/ 19459 w 97127"/>
                <a:gd name="connsiteY21" fmla="*/ 45010 h 11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127" h="110157">
                  <a:moveTo>
                    <a:pt x="78176" y="73946"/>
                  </a:moveTo>
                  <a:lnTo>
                    <a:pt x="96619" y="76145"/>
                  </a:lnTo>
                  <a:cubicBezTo>
                    <a:pt x="93743" y="86975"/>
                    <a:pt x="88328" y="95266"/>
                    <a:pt x="80376" y="101189"/>
                  </a:cubicBezTo>
                  <a:cubicBezTo>
                    <a:pt x="72422" y="107111"/>
                    <a:pt x="62439" y="110157"/>
                    <a:pt x="50255" y="110157"/>
                  </a:cubicBezTo>
                  <a:cubicBezTo>
                    <a:pt x="34858" y="110157"/>
                    <a:pt x="22674" y="105419"/>
                    <a:pt x="13537" y="95943"/>
                  </a:cubicBezTo>
                  <a:cubicBezTo>
                    <a:pt x="4400" y="86467"/>
                    <a:pt x="0" y="73100"/>
                    <a:pt x="0" y="56009"/>
                  </a:cubicBezTo>
                  <a:cubicBezTo>
                    <a:pt x="0" y="38919"/>
                    <a:pt x="4568" y="24536"/>
                    <a:pt x="13706" y="14721"/>
                  </a:cubicBezTo>
                  <a:cubicBezTo>
                    <a:pt x="22843" y="4907"/>
                    <a:pt x="34688" y="0"/>
                    <a:pt x="49240" y="0"/>
                  </a:cubicBezTo>
                  <a:cubicBezTo>
                    <a:pt x="63792" y="0"/>
                    <a:pt x="74791" y="4738"/>
                    <a:pt x="83760" y="14383"/>
                  </a:cubicBezTo>
                  <a:cubicBezTo>
                    <a:pt x="92728" y="24028"/>
                    <a:pt x="97127" y="37396"/>
                    <a:pt x="97127" y="54825"/>
                  </a:cubicBezTo>
                  <a:cubicBezTo>
                    <a:pt x="97127" y="55840"/>
                    <a:pt x="97127" y="57532"/>
                    <a:pt x="97127" y="59562"/>
                  </a:cubicBezTo>
                  <a:lnTo>
                    <a:pt x="18613" y="59562"/>
                  </a:lnTo>
                  <a:cubicBezTo>
                    <a:pt x="19289" y="71069"/>
                    <a:pt x="22504" y="80037"/>
                    <a:pt x="28427" y="86129"/>
                  </a:cubicBezTo>
                  <a:cubicBezTo>
                    <a:pt x="34349" y="92221"/>
                    <a:pt x="41625" y="95266"/>
                    <a:pt x="50425" y="95266"/>
                  </a:cubicBezTo>
                  <a:cubicBezTo>
                    <a:pt x="57024" y="95266"/>
                    <a:pt x="62609" y="93574"/>
                    <a:pt x="67177" y="90190"/>
                  </a:cubicBezTo>
                  <a:cubicBezTo>
                    <a:pt x="71746" y="86806"/>
                    <a:pt x="75468" y="81222"/>
                    <a:pt x="78176" y="73776"/>
                  </a:cubicBezTo>
                  <a:close/>
                  <a:moveTo>
                    <a:pt x="19628" y="45010"/>
                  </a:moveTo>
                  <a:lnTo>
                    <a:pt x="78345" y="45010"/>
                  </a:lnTo>
                  <a:cubicBezTo>
                    <a:pt x="77498" y="36211"/>
                    <a:pt x="75300" y="29443"/>
                    <a:pt x="71576" y="25044"/>
                  </a:cubicBezTo>
                  <a:cubicBezTo>
                    <a:pt x="65823" y="18106"/>
                    <a:pt x="58547" y="14721"/>
                    <a:pt x="49410" y="14721"/>
                  </a:cubicBezTo>
                  <a:cubicBezTo>
                    <a:pt x="41288" y="14721"/>
                    <a:pt x="34349" y="17429"/>
                    <a:pt x="28766" y="23013"/>
                  </a:cubicBezTo>
                  <a:cubicBezTo>
                    <a:pt x="23182" y="28597"/>
                    <a:pt x="20136" y="35873"/>
                    <a:pt x="19459" y="45010"/>
                  </a:cubicBezTo>
                  <a:close/>
                </a:path>
              </a:pathLst>
            </a:custGeom>
            <a:solidFill>
              <a:srgbClr val="FFFFFF"/>
            </a:solidFill>
            <a:ln w="0"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9131715C-8563-A89A-CE53-3C6AE181207F}"/>
                </a:ext>
              </a:extLst>
            </p:cNvPr>
            <p:cNvSpPr/>
            <p:nvPr/>
          </p:nvSpPr>
          <p:spPr>
            <a:xfrm>
              <a:off x="9498881" y="6607566"/>
              <a:ext cx="142477" cy="107956"/>
            </a:xfrm>
            <a:custGeom>
              <a:avLst/>
              <a:gdLst>
                <a:gd name="connsiteX0" fmla="*/ 0 w 142477"/>
                <a:gd name="connsiteY0" fmla="*/ 107788 h 107956"/>
                <a:gd name="connsiteX1" fmla="*/ 0 w 142477"/>
                <a:gd name="connsiteY1" fmla="*/ 2538 h 107956"/>
                <a:gd name="connsiteX2" fmla="*/ 15906 w 142477"/>
                <a:gd name="connsiteY2" fmla="*/ 2538 h 107956"/>
                <a:gd name="connsiteX3" fmla="*/ 15906 w 142477"/>
                <a:gd name="connsiteY3" fmla="*/ 17259 h 107956"/>
                <a:gd name="connsiteX4" fmla="*/ 29105 w 142477"/>
                <a:gd name="connsiteY4" fmla="*/ 4738 h 107956"/>
                <a:gd name="connsiteX5" fmla="*/ 47887 w 142477"/>
                <a:gd name="connsiteY5" fmla="*/ 0 h 107956"/>
                <a:gd name="connsiteX6" fmla="*/ 67008 w 142477"/>
                <a:gd name="connsiteY6" fmla="*/ 4907 h 107956"/>
                <a:gd name="connsiteX7" fmla="*/ 77499 w 142477"/>
                <a:gd name="connsiteY7" fmla="*/ 18444 h 107956"/>
                <a:gd name="connsiteX8" fmla="*/ 109988 w 142477"/>
                <a:gd name="connsiteY8" fmla="*/ 0 h 107956"/>
                <a:gd name="connsiteX9" fmla="*/ 134017 w 142477"/>
                <a:gd name="connsiteY9" fmla="*/ 8629 h 107956"/>
                <a:gd name="connsiteX10" fmla="*/ 142477 w 142477"/>
                <a:gd name="connsiteY10" fmla="*/ 35365 h 107956"/>
                <a:gd name="connsiteX11" fmla="*/ 142477 w 142477"/>
                <a:gd name="connsiteY11" fmla="*/ 107619 h 107956"/>
                <a:gd name="connsiteX12" fmla="*/ 124709 w 142477"/>
                <a:gd name="connsiteY12" fmla="*/ 107619 h 107956"/>
                <a:gd name="connsiteX13" fmla="*/ 124709 w 142477"/>
                <a:gd name="connsiteY13" fmla="*/ 41288 h 107956"/>
                <a:gd name="connsiteX14" fmla="*/ 123017 w 142477"/>
                <a:gd name="connsiteY14" fmla="*/ 25889 h 107956"/>
                <a:gd name="connsiteX15" fmla="*/ 116757 w 142477"/>
                <a:gd name="connsiteY15" fmla="*/ 18275 h 107956"/>
                <a:gd name="connsiteX16" fmla="*/ 106096 w 142477"/>
                <a:gd name="connsiteY16" fmla="*/ 15398 h 107956"/>
                <a:gd name="connsiteX17" fmla="*/ 87652 w 142477"/>
                <a:gd name="connsiteY17" fmla="*/ 22843 h 107956"/>
                <a:gd name="connsiteX18" fmla="*/ 80376 w 142477"/>
                <a:gd name="connsiteY18" fmla="*/ 46533 h 107956"/>
                <a:gd name="connsiteX19" fmla="*/ 80376 w 142477"/>
                <a:gd name="connsiteY19" fmla="*/ 107788 h 107956"/>
                <a:gd name="connsiteX20" fmla="*/ 62609 w 142477"/>
                <a:gd name="connsiteY20" fmla="*/ 107788 h 107956"/>
                <a:gd name="connsiteX21" fmla="*/ 62609 w 142477"/>
                <a:gd name="connsiteY21" fmla="*/ 39426 h 107956"/>
                <a:gd name="connsiteX22" fmla="*/ 58209 w 142477"/>
                <a:gd name="connsiteY22" fmla="*/ 21659 h 107956"/>
                <a:gd name="connsiteX23" fmla="*/ 43996 w 142477"/>
                <a:gd name="connsiteY23" fmla="*/ 15737 h 107956"/>
                <a:gd name="connsiteX24" fmla="*/ 30120 w 142477"/>
                <a:gd name="connsiteY24" fmla="*/ 19628 h 107956"/>
                <a:gd name="connsiteX25" fmla="*/ 20814 w 142477"/>
                <a:gd name="connsiteY25" fmla="*/ 31304 h 107956"/>
                <a:gd name="connsiteX26" fmla="*/ 17936 w 142477"/>
                <a:gd name="connsiteY26" fmla="*/ 53302 h 107956"/>
                <a:gd name="connsiteX27" fmla="*/ 17936 w 142477"/>
                <a:gd name="connsiteY27" fmla="*/ 107957 h 107956"/>
                <a:gd name="connsiteX28" fmla="*/ 169 w 142477"/>
                <a:gd name="connsiteY28" fmla="*/ 107957 h 10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477" h="107956">
                  <a:moveTo>
                    <a:pt x="0" y="107788"/>
                  </a:moveTo>
                  <a:lnTo>
                    <a:pt x="0" y="2538"/>
                  </a:lnTo>
                  <a:lnTo>
                    <a:pt x="15906" y="2538"/>
                  </a:lnTo>
                  <a:lnTo>
                    <a:pt x="15906" y="17259"/>
                  </a:lnTo>
                  <a:cubicBezTo>
                    <a:pt x="19290" y="12183"/>
                    <a:pt x="23690" y="7953"/>
                    <a:pt x="29105" y="4738"/>
                  </a:cubicBezTo>
                  <a:cubicBezTo>
                    <a:pt x="34520" y="1523"/>
                    <a:pt x="40781" y="0"/>
                    <a:pt x="47887" y="0"/>
                  </a:cubicBezTo>
                  <a:cubicBezTo>
                    <a:pt x="55671" y="0"/>
                    <a:pt x="62102" y="1692"/>
                    <a:pt x="67008" y="4907"/>
                  </a:cubicBezTo>
                  <a:cubicBezTo>
                    <a:pt x="71915" y="8122"/>
                    <a:pt x="75469" y="12691"/>
                    <a:pt x="77499" y="18444"/>
                  </a:cubicBezTo>
                  <a:cubicBezTo>
                    <a:pt x="85791" y="6091"/>
                    <a:pt x="96620" y="0"/>
                    <a:pt x="109988" y="0"/>
                  </a:cubicBezTo>
                  <a:cubicBezTo>
                    <a:pt x="120479" y="0"/>
                    <a:pt x="128432" y="2876"/>
                    <a:pt x="134017" y="8629"/>
                  </a:cubicBezTo>
                  <a:cubicBezTo>
                    <a:pt x="139600" y="14383"/>
                    <a:pt x="142477" y="23351"/>
                    <a:pt x="142477" y="35365"/>
                  </a:cubicBezTo>
                  <a:lnTo>
                    <a:pt x="142477" y="107619"/>
                  </a:lnTo>
                  <a:lnTo>
                    <a:pt x="124709" y="107619"/>
                  </a:lnTo>
                  <a:lnTo>
                    <a:pt x="124709" y="41288"/>
                  </a:lnTo>
                  <a:cubicBezTo>
                    <a:pt x="124709" y="34181"/>
                    <a:pt x="124202" y="28935"/>
                    <a:pt x="123017" y="25889"/>
                  </a:cubicBezTo>
                  <a:cubicBezTo>
                    <a:pt x="121833" y="22843"/>
                    <a:pt x="119802" y="20305"/>
                    <a:pt x="116757" y="18275"/>
                  </a:cubicBezTo>
                  <a:cubicBezTo>
                    <a:pt x="113711" y="16244"/>
                    <a:pt x="110157" y="15398"/>
                    <a:pt x="106096" y="15398"/>
                  </a:cubicBezTo>
                  <a:cubicBezTo>
                    <a:pt x="98651" y="15398"/>
                    <a:pt x="92559" y="17936"/>
                    <a:pt x="87652" y="22843"/>
                  </a:cubicBezTo>
                  <a:cubicBezTo>
                    <a:pt x="82745" y="27750"/>
                    <a:pt x="80376" y="35703"/>
                    <a:pt x="80376" y="46533"/>
                  </a:cubicBezTo>
                  <a:lnTo>
                    <a:pt x="80376" y="107788"/>
                  </a:lnTo>
                  <a:lnTo>
                    <a:pt x="62609" y="107788"/>
                  </a:lnTo>
                  <a:lnTo>
                    <a:pt x="62609" y="39426"/>
                  </a:lnTo>
                  <a:cubicBezTo>
                    <a:pt x="62609" y="31473"/>
                    <a:pt x="61085" y="25551"/>
                    <a:pt x="58209" y="21659"/>
                  </a:cubicBezTo>
                  <a:cubicBezTo>
                    <a:pt x="55333" y="17767"/>
                    <a:pt x="50594" y="15737"/>
                    <a:pt x="43996" y="15737"/>
                  </a:cubicBezTo>
                  <a:cubicBezTo>
                    <a:pt x="38919" y="15737"/>
                    <a:pt x="34351" y="17090"/>
                    <a:pt x="30120" y="19628"/>
                  </a:cubicBezTo>
                  <a:cubicBezTo>
                    <a:pt x="25890" y="22167"/>
                    <a:pt x="22844" y="26058"/>
                    <a:pt x="20814" y="31304"/>
                  </a:cubicBezTo>
                  <a:cubicBezTo>
                    <a:pt x="18782" y="36549"/>
                    <a:pt x="17936" y="43656"/>
                    <a:pt x="17936" y="53302"/>
                  </a:cubicBezTo>
                  <a:lnTo>
                    <a:pt x="17936" y="107957"/>
                  </a:lnTo>
                  <a:lnTo>
                    <a:pt x="169" y="107957"/>
                  </a:lnTo>
                  <a:close/>
                </a:path>
              </a:pathLst>
            </a:custGeom>
            <a:solidFill>
              <a:srgbClr val="FFFFFF"/>
            </a:solidFill>
            <a:ln w="0"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5B8459F9-CAF0-33B5-DC14-C9B0F33B56B7}"/>
                </a:ext>
              </a:extLst>
            </p:cNvPr>
            <p:cNvSpPr/>
            <p:nvPr/>
          </p:nvSpPr>
          <p:spPr>
            <a:xfrm>
              <a:off x="9668093" y="6570001"/>
              <a:ext cx="17767" cy="145353"/>
            </a:xfrm>
            <a:custGeom>
              <a:avLst/>
              <a:gdLst>
                <a:gd name="connsiteX0" fmla="*/ 0 w 17767"/>
                <a:gd name="connsiteY0" fmla="*/ 20475 h 145353"/>
                <a:gd name="connsiteX1" fmla="*/ 0 w 17767"/>
                <a:gd name="connsiteY1" fmla="*/ 0 h 145353"/>
                <a:gd name="connsiteX2" fmla="*/ 17767 w 17767"/>
                <a:gd name="connsiteY2" fmla="*/ 0 h 145353"/>
                <a:gd name="connsiteX3" fmla="*/ 17767 w 17767"/>
                <a:gd name="connsiteY3" fmla="*/ 20475 h 145353"/>
                <a:gd name="connsiteX4" fmla="*/ 0 w 17767"/>
                <a:gd name="connsiteY4" fmla="*/ 20475 h 145353"/>
                <a:gd name="connsiteX5" fmla="*/ 0 w 17767"/>
                <a:gd name="connsiteY5" fmla="*/ 145353 h 145353"/>
                <a:gd name="connsiteX6" fmla="*/ 0 w 17767"/>
                <a:gd name="connsiteY6" fmla="*/ 40103 h 145353"/>
                <a:gd name="connsiteX7" fmla="*/ 17767 w 17767"/>
                <a:gd name="connsiteY7" fmla="*/ 40103 h 145353"/>
                <a:gd name="connsiteX8" fmla="*/ 17767 w 17767"/>
                <a:gd name="connsiteY8" fmla="*/ 145353 h 145353"/>
                <a:gd name="connsiteX9" fmla="*/ 0 w 17767"/>
                <a:gd name="connsiteY9" fmla="*/ 145353 h 14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67" h="145353">
                  <a:moveTo>
                    <a:pt x="0" y="20475"/>
                  </a:moveTo>
                  <a:lnTo>
                    <a:pt x="0" y="0"/>
                  </a:lnTo>
                  <a:lnTo>
                    <a:pt x="17767" y="0"/>
                  </a:lnTo>
                  <a:lnTo>
                    <a:pt x="17767" y="20475"/>
                  </a:lnTo>
                  <a:lnTo>
                    <a:pt x="0" y="20475"/>
                  </a:lnTo>
                  <a:close/>
                  <a:moveTo>
                    <a:pt x="0" y="145353"/>
                  </a:moveTo>
                  <a:lnTo>
                    <a:pt x="0" y="40103"/>
                  </a:lnTo>
                  <a:lnTo>
                    <a:pt x="17767" y="40103"/>
                  </a:lnTo>
                  <a:lnTo>
                    <a:pt x="17767" y="145353"/>
                  </a:lnTo>
                  <a:lnTo>
                    <a:pt x="0" y="145353"/>
                  </a:lnTo>
                  <a:close/>
                </a:path>
              </a:pathLst>
            </a:custGeom>
            <a:solidFill>
              <a:srgbClr val="FFFFFF"/>
            </a:solidFill>
            <a:ln w="0"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8D0BB36F-A8F4-731D-2C0A-294337F920EB}"/>
                </a:ext>
              </a:extLst>
            </p:cNvPr>
            <p:cNvSpPr/>
            <p:nvPr/>
          </p:nvSpPr>
          <p:spPr>
            <a:xfrm>
              <a:off x="9712934" y="6607735"/>
              <a:ext cx="57193" cy="107787"/>
            </a:xfrm>
            <a:custGeom>
              <a:avLst/>
              <a:gdLst>
                <a:gd name="connsiteX0" fmla="*/ 0 w 57193"/>
                <a:gd name="connsiteY0" fmla="*/ 107619 h 107787"/>
                <a:gd name="connsiteX1" fmla="*/ 0 w 57193"/>
                <a:gd name="connsiteY1" fmla="*/ 2369 h 107787"/>
                <a:gd name="connsiteX2" fmla="*/ 16075 w 57193"/>
                <a:gd name="connsiteY2" fmla="*/ 2369 h 107787"/>
                <a:gd name="connsiteX3" fmla="*/ 16075 w 57193"/>
                <a:gd name="connsiteY3" fmla="*/ 18275 h 107787"/>
                <a:gd name="connsiteX4" fmla="*/ 27412 w 57193"/>
                <a:gd name="connsiteY4" fmla="*/ 3554 h 107787"/>
                <a:gd name="connsiteX5" fmla="*/ 38919 w 57193"/>
                <a:gd name="connsiteY5" fmla="*/ 0 h 107787"/>
                <a:gd name="connsiteX6" fmla="*/ 57194 w 57193"/>
                <a:gd name="connsiteY6" fmla="*/ 5753 h 107787"/>
                <a:gd name="connsiteX7" fmla="*/ 51102 w 57193"/>
                <a:gd name="connsiteY7" fmla="*/ 22336 h 107787"/>
                <a:gd name="connsiteX8" fmla="*/ 38073 w 57193"/>
                <a:gd name="connsiteY8" fmla="*/ 18444 h 107787"/>
                <a:gd name="connsiteX9" fmla="*/ 27582 w 57193"/>
                <a:gd name="connsiteY9" fmla="*/ 21998 h 107787"/>
                <a:gd name="connsiteX10" fmla="*/ 20982 w 57193"/>
                <a:gd name="connsiteY10" fmla="*/ 31812 h 107787"/>
                <a:gd name="connsiteX11" fmla="*/ 17936 w 57193"/>
                <a:gd name="connsiteY11" fmla="*/ 52625 h 107787"/>
                <a:gd name="connsiteX12" fmla="*/ 17936 w 57193"/>
                <a:gd name="connsiteY12" fmla="*/ 107788 h 107787"/>
                <a:gd name="connsiteX13" fmla="*/ 169 w 57193"/>
                <a:gd name="connsiteY13" fmla="*/ 107788 h 10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93" h="107787">
                  <a:moveTo>
                    <a:pt x="0" y="107619"/>
                  </a:moveTo>
                  <a:lnTo>
                    <a:pt x="0" y="2369"/>
                  </a:lnTo>
                  <a:lnTo>
                    <a:pt x="16075" y="2369"/>
                  </a:lnTo>
                  <a:lnTo>
                    <a:pt x="16075" y="18275"/>
                  </a:lnTo>
                  <a:cubicBezTo>
                    <a:pt x="20136" y="10830"/>
                    <a:pt x="24028" y="5923"/>
                    <a:pt x="27412" y="3554"/>
                  </a:cubicBezTo>
                  <a:cubicBezTo>
                    <a:pt x="30797" y="1185"/>
                    <a:pt x="34688" y="0"/>
                    <a:pt x="38919" y="0"/>
                  </a:cubicBezTo>
                  <a:cubicBezTo>
                    <a:pt x="45010" y="0"/>
                    <a:pt x="51102" y="1862"/>
                    <a:pt x="57194" y="5753"/>
                  </a:cubicBezTo>
                  <a:lnTo>
                    <a:pt x="51102" y="22336"/>
                  </a:lnTo>
                  <a:cubicBezTo>
                    <a:pt x="46703" y="19798"/>
                    <a:pt x="42303" y="18444"/>
                    <a:pt x="38073" y="18444"/>
                  </a:cubicBezTo>
                  <a:cubicBezTo>
                    <a:pt x="34181" y="18444"/>
                    <a:pt x="30627" y="19629"/>
                    <a:pt x="27582" y="21998"/>
                  </a:cubicBezTo>
                  <a:cubicBezTo>
                    <a:pt x="24536" y="24367"/>
                    <a:pt x="22336" y="27582"/>
                    <a:pt x="20982" y="31812"/>
                  </a:cubicBezTo>
                  <a:cubicBezTo>
                    <a:pt x="18952" y="38242"/>
                    <a:pt x="17936" y="45180"/>
                    <a:pt x="17936" y="52625"/>
                  </a:cubicBezTo>
                  <a:lnTo>
                    <a:pt x="17936" y="107788"/>
                  </a:lnTo>
                  <a:lnTo>
                    <a:pt x="169" y="107788"/>
                  </a:lnTo>
                  <a:close/>
                </a:path>
              </a:pathLst>
            </a:custGeom>
            <a:solidFill>
              <a:srgbClr val="FFFFFF"/>
            </a:solidFill>
            <a:ln w="0"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BDA8C580-0E1B-96FE-6C9F-9771566FF9CA}"/>
                </a:ext>
              </a:extLst>
            </p:cNvPr>
            <p:cNvSpPr/>
            <p:nvPr/>
          </p:nvSpPr>
          <p:spPr>
            <a:xfrm>
              <a:off x="9773343" y="6607566"/>
              <a:ext cx="87482" cy="109649"/>
            </a:xfrm>
            <a:custGeom>
              <a:avLst/>
              <a:gdLst>
                <a:gd name="connsiteX0" fmla="*/ 338 w 87482"/>
                <a:gd name="connsiteY0" fmla="*/ 76314 h 109649"/>
                <a:gd name="connsiteX1" fmla="*/ 17936 w 87482"/>
                <a:gd name="connsiteY1" fmla="*/ 73607 h 109649"/>
                <a:gd name="connsiteX2" fmla="*/ 26228 w 87482"/>
                <a:gd name="connsiteY2" fmla="*/ 89852 h 109649"/>
                <a:gd name="connsiteX3" fmla="*/ 45179 w 87482"/>
                <a:gd name="connsiteY3" fmla="*/ 95435 h 109649"/>
                <a:gd name="connsiteX4" fmla="*/ 63454 w 87482"/>
                <a:gd name="connsiteY4" fmla="*/ 90359 h 109649"/>
                <a:gd name="connsiteX5" fmla="*/ 69376 w 87482"/>
                <a:gd name="connsiteY5" fmla="*/ 78683 h 109649"/>
                <a:gd name="connsiteX6" fmla="*/ 64131 w 87482"/>
                <a:gd name="connsiteY6" fmla="*/ 69208 h 109649"/>
                <a:gd name="connsiteX7" fmla="*/ 45856 w 87482"/>
                <a:gd name="connsiteY7" fmla="*/ 63116 h 109649"/>
                <a:gd name="connsiteX8" fmla="*/ 18613 w 87482"/>
                <a:gd name="connsiteY8" fmla="*/ 54486 h 109649"/>
                <a:gd name="connsiteX9" fmla="*/ 7107 w 87482"/>
                <a:gd name="connsiteY9" fmla="*/ 44502 h 109649"/>
                <a:gd name="connsiteX10" fmla="*/ 3215 w 87482"/>
                <a:gd name="connsiteY10" fmla="*/ 30458 h 109649"/>
                <a:gd name="connsiteX11" fmla="*/ 6430 w 87482"/>
                <a:gd name="connsiteY11" fmla="*/ 17429 h 109649"/>
                <a:gd name="connsiteX12" fmla="*/ 15228 w 87482"/>
                <a:gd name="connsiteY12" fmla="*/ 7445 h 109649"/>
                <a:gd name="connsiteX13" fmla="*/ 26566 w 87482"/>
                <a:gd name="connsiteY13" fmla="*/ 2199 h 109649"/>
                <a:gd name="connsiteX14" fmla="*/ 41964 w 87482"/>
                <a:gd name="connsiteY14" fmla="*/ 0 h 109649"/>
                <a:gd name="connsiteX15" fmla="*/ 63792 w 87482"/>
                <a:gd name="connsiteY15" fmla="*/ 3553 h 109649"/>
                <a:gd name="connsiteX16" fmla="*/ 77668 w 87482"/>
                <a:gd name="connsiteY16" fmla="*/ 13199 h 109649"/>
                <a:gd name="connsiteX17" fmla="*/ 83760 w 87482"/>
                <a:gd name="connsiteY17" fmla="*/ 29443 h 109649"/>
                <a:gd name="connsiteX18" fmla="*/ 66331 w 87482"/>
                <a:gd name="connsiteY18" fmla="*/ 31811 h 109649"/>
                <a:gd name="connsiteX19" fmla="*/ 59394 w 87482"/>
                <a:gd name="connsiteY19" fmla="*/ 19121 h 109649"/>
                <a:gd name="connsiteX20" fmla="*/ 43318 w 87482"/>
                <a:gd name="connsiteY20" fmla="*/ 14552 h 109649"/>
                <a:gd name="connsiteX21" fmla="*/ 25720 w 87482"/>
                <a:gd name="connsiteY21" fmla="*/ 18613 h 109649"/>
                <a:gd name="connsiteX22" fmla="*/ 20474 w 87482"/>
                <a:gd name="connsiteY22" fmla="*/ 28089 h 109649"/>
                <a:gd name="connsiteX23" fmla="*/ 22674 w 87482"/>
                <a:gd name="connsiteY23" fmla="*/ 34350 h 109649"/>
                <a:gd name="connsiteX24" fmla="*/ 29443 w 87482"/>
                <a:gd name="connsiteY24" fmla="*/ 39088 h 109649"/>
                <a:gd name="connsiteX25" fmla="*/ 45179 w 87482"/>
                <a:gd name="connsiteY25" fmla="*/ 43656 h 109649"/>
                <a:gd name="connsiteX26" fmla="*/ 71576 w 87482"/>
                <a:gd name="connsiteY26" fmla="*/ 51948 h 109649"/>
                <a:gd name="connsiteX27" fmla="*/ 83252 w 87482"/>
                <a:gd name="connsiteY27" fmla="*/ 61255 h 109649"/>
                <a:gd name="connsiteX28" fmla="*/ 87482 w 87482"/>
                <a:gd name="connsiteY28" fmla="*/ 76484 h 109649"/>
                <a:gd name="connsiteX29" fmla="*/ 82237 w 87482"/>
                <a:gd name="connsiteY29" fmla="*/ 93235 h 109649"/>
                <a:gd name="connsiteX30" fmla="*/ 67177 w 87482"/>
                <a:gd name="connsiteY30" fmla="*/ 105419 h 109649"/>
                <a:gd name="connsiteX31" fmla="*/ 45010 w 87482"/>
                <a:gd name="connsiteY31" fmla="*/ 109649 h 109649"/>
                <a:gd name="connsiteX32" fmla="*/ 13706 w 87482"/>
                <a:gd name="connsiteY32" fmla="*/ 101188 h 109649"/>
                <a:gd name="connsiteX33" fmla="*/ 0 w 87482"/>
                <a:gd name="connsiteY33" fmla="*/ 75976 h 1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482" h="109649">
                  <a:moveTo>
                    <a:pt x="338" y="76314"/>
                  </a:moveTo>
                  <a:lnTo>
                    <a:pt x="17936" y="73607"/>
                  </a:lnTo>
                  <a:cubicBezTo>
                    <a:pt x="18952" y="80714"/>
                    <a:pt x="21659" y="86129"/>
                    <a:pt x="26228" y="89852"/>
                  </a:cubicBezTo>
                  <a:cubicBezTo>
                    <a:pt x="30797" y="93574"/>
                    <a:pt x="37057" y="95435"/>
                    <a:pt x="45179" y="95435"/>
                  </a:cubicBezTo>
                  <a:cubicBezTo>
                    <a:pt x="53301" y="95435"/>
                    <a:pt x="59394" y="93743"/>
                    <a:pt x="63454" y="90359"/>
                  </a:cubicBezTo>
                  <a:cubicBezTo>
                    <a:pt x="67515" y="86975"/>
                    <a:pt x="69376" y="83083"/>
                    <a:pt x="69376" y="78683"/>
                  </a:cubicBezTo>
                  <a:cubicBezTo>
                    <a:pt x="69376" y="74622"/>
                    <a:pt x="67685" y="71407"/>
                    <a:pt x="64131" y="69208"/>
                  </a:cubicBezTo>
                  <a:cubicBezTo>
                    <a:pt x="61762" y="67685"/>
                    <a:pt x="55670" y="65654"/>
                    <a:pt x="45856" y="63116"/>
                  </a:cubicBezTo>
                  <a:cubicBezTo>
                    <a:pt x="32827" y="59732"/>
                    <a:pt x="23689" y="57024"/>
                    <a:pt x="18613" y="54486"/>
                  </a:cubicBezTo>
                  <a:cubicBezTo>
                    <a:pt x="13537" y="51948"/>
                    <a:pt x="9645" y="48733"/>
                    <a:pt x="7107" y="44502"/>
                  </a:cubicBezTo>
                  <a:cubicBezTo>
                    <a:pt x="4568" y="40272"/>
                    <a:pt x="3215" y="35534"/>
                    <a:pt x="3215" y="30458"/>
                  </a:cubicBezTo>
                  <a:cubicBezTo>
                    <a:pt x="3215" y="25720"/>
                    <a:pt x="4230" y="21490"/>
                    <a:pt x="6430" y="17429"/>
                  </a:cubicBezTo>
                  <a:cubicBezTo>
                    <a:pt x="8630" y="13367"/>
                    <a:pt x="11506" y="10152"/>
                    <a:pt x="15228" y="7445"/>
                  </a:cubicBezTo>
                  <a:cubicBezTo>
                    <a:pt x="17936" y="5414"/>
                    <a:pt x="21828" y="3723"/>
                    <a:pt x="26566" y="2199"/>
                  </a:cubicBezTo>
                  <a:cubicBezTo>
                    <a:pt x="31304" y="676"/>
                    <a:pt x="36549" y="0"/>
                    <a:pt x="41964" y="0"/>
                  </a:cubicBezTo>
                  <a:cubicBezTo>
                    <a:pt x="50255" y="0"/>
                    <a:pt x="57531" y="1184"/>
                    <a:pt x="63792" y="3553"/>
                  </a:cubicBezTo>
                  <a:cubicBezTo>
                    <a:pt x="70053" y="5922"/>
                    <a:pt x="74622" y="9137"/>
                    <a:pt x="77668" y="13199"/>
                  </a:cubicBezTo>
                  <a:cubicBezTo>
                    <a:pt x="80713" y="17259"/>
                    <a:pt x="82744" y="22674"/>
                    <a:pt x="83760" y="29443"/>
                  </a:cubicBezTo>
                  <a:lnTo>
                    <a:pt x="66331" y="31811"/>
                  </a:lnTo>
                  <a:cubicBezTo>
                    <a:pt x="65485" y="26397"/>
                    <a:pt x="63285" y="22167"/>
                    <a:pt x="59394" y="19121"/>
                  </a:cubicBezTo>
                  <a:cubicBezTo>
                    <a:pt x="55501" y="16075"/>
                    <a:pt x="50255" y="14552"/>
                    <a:pt x="43318" y="14552"/>
                  </a:cubicBezTo>
                  <a:cubicBezTo>
                    <a:pt x="35195" y="14552"/>
                    <a:pt x="29273" y="15906"/>
                    <a:pt x="25720" y="18613"/>
                  </a:cubicBezTo>
                  <a:cubicBezTo>
                    <a:pt x="22167" y="21320"/>
                    <a:pt x="20474" y="24535"/>
                    <a:pt x="20474" y="28089"/>
                  </a:cubicBezTo>
                  <a:cubicBezTo>
                    <a:pt x="20474" y="30458"/>
                    <a:pt x="21151" y="32488"/>
                    <a:pt x="22674" y="34350"/>
                  </a:cubicBezTo>
                  <a:cubicBezTo>
                    <a:pt x="24197" y="36211"/>
                    <a:pt x="26397" y="37903"/>
                    <a:pt x="29443" y="39088"/>
                  </a:cubicBezTo>
                  <a:cubicBezTo>
                    <a:pt x="31304" y="39764"/>
                    <a:pt x="36549" y="41288"/>
                    <a:pt x="45179" y="43656"/>
                  </a:cubicBezTo>
                  <a:cubicBezTo>
                    <a:pt x="57870" y="47041"/>
                    <a:pt x="66670" y="49748"/>
                    <a:pt x="71576" y="51948"/>
                  </a:cubicBezTo>
                  <a:cubicBezTo>
                    <a:pt x="76483" y="54148"/>
                    <a:pt x="80545" y="57193"/>
                    <a:pt x="83252" y="61255"/>
                  </a:cubicBezTo>
                  <a:cubicBezTo>
                    <a:pt x="85959" y="65316"/>
                    <a:pt x="87482" y="70392"/>
                    <a:pt x="87482" y="76484"/>
                  </a:cubicBezTo>
                  <a:cubicBezTo>
                    <a:pt x="87482" y="82575"/>
                    <a:pt x="85791" y="87990"/>
                    <a:pt x="82237" y="93235"/>
                  </a:cubicBezTo>
                  <a:cubicBezTo>
                    <a:pt x="78683" y="98481"/>
                    <a:pt x="73776" y="102542"/>
                    <a:pt x="67177" y="105419"/>
                  </a:cubicBezTo>
                  <a:cubicBezTo>
                    <a:pt x="60577" y="108296"/>
                    <a:pt x="53301" y="109649"/>
                    <a:pt x="45010" y="109649"/>
                  </a:cubicBezTo>
                  <a:cubicBezTo>
                    <a:pt x="31304" y="109649"/>
                    <a:pt x="20982" y="106773"/>
                    <a:pt x="13706" y="101188"/>
                  </a:cubicBezTo>
                  <a:cubicBezTo>
                    <a:pt x="6430" y="95605"/>
                    <a:pt x="2030" y="87144"/>
                    <a:pt x="0" y="75976"/>
                  </a:cubicBezTo>
                  <a:close/>
                </a:path>
              </a:pathLst>
            </a:custGeom>
            <a:solidFill>
              <a:srgbClr val="FFFFFF"/>
            </a:solidFill>
            <a:ln w="0"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D417614E-5C68-9646-A1AF-EF8114C7E910}"/>
                </a:ext>
              </a:extLst>
            </p:cNvPr>
            <p:cNvSpPr/>
            <p:nvPr/>
          </p:nvSpPr>
          <p:spPr>
            <a:xfrm>
              <a:off x="9887392" y="6695048"/>
              <a:ext cx="20305" cy="20305"/>
            </a:xfrm>
            <a:custGeom>
              <a:avLst/>
              <a:gdLst>
                <a:gd name="connsiteX0" fmla="*/ 0 w 20305"/>
                <a:gd name="connsiteY0" fmla="*/ 20306 h 20305"/>
                <a:gd name="connsiteX1" fmla="*/ 0 w 20305"/>
                <a:gd name="connsiteY1" fmla="*/ 0 h 20305"/>
                <a:gd name="connsiteX2" fmla="*/ 20306 w 20305"/>
                <a:gd name="connsiteY2" fmla="*/ 0 h 20305"/>
                <a:gd name="connsiteX3" fmla="*/ 20306 w 20305"/>
                <a:gd name="connsiteY3" fmla="*/ 20306 h 20305"/>
                <a:gd name="connsiteX4" fmla="*/ 0 w 20305"/>
                <a:gd name="connsiteY4" fmla="*/ 20306 h 2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5" h="20305">
                  <a:moveTo>
                    <a:pt x="0" y="20306"/>
                  </a:moveTo>
                  <a:lnTo>
                    <a:pt x="0" y="0"/>
                  </a:lnTo>
                  <a:lnTo>
                    <a:pt x="20306" y="0"/>
                  </a:lnTo>
                  <a:lnTo>
                    <a:pt x="20306" y="20306"/>
                  </a:lnTo>
                  <a:lnTo>
                    <a:pt x="0" y="20306"/>
                  </a:lnTo>
                  <a:close/>
                </a:path>
              </a:pathLst>
            </a:custGeom>
            <a:solidFill>
              <a:srgbClr val="FFFFFF"/>
            </a:solidFill>
            <a:ln w="0"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1D059A36-076B-DF29-C567-82FE71720F19}"/>
                </a:ext>
              </a:extLst>
            </p:cNvPr>
            <p:cNvSpPr/>
            <p:nvPr/>
          </p:nvSpPr>
          <p:spPr>
            <a:xfrm>
              <a:off x="9925972" y="6610104"/>
              <a:ext cx="144507" cy="105418"/>
            </a:xfrm>
            <a:custGeom>
              <a:avLst/>
              <a:gdLst>
                <a:gd name="connsiteX0" fmla="*/ 32151 w 144507"/>
                <a:gd name="connsiteY0" fmla="*/ 105250 h 105418"/>
                <a:gd name="connsiteX1" fmla="*/ 0 w 144507"/>
                <a:gd name="connsiteY1" fmla="*/ 0 h 105418"/>
                <a:gd name="connsiteX2" fmla="*/ 18445 w 144507"/>
                <a:gd name="connsiteY2" fmla="*/ 0 h 105418"/>
                <a:gd name="connsiteX3" fmla="*/ 35196 w 144507"/>
                <a:gd name="connsiteY3" fmla="*/ 60747 h 105418"/>
                <a:gd name="connsiteX4" fmla="*/ 41457 w 144507"/>
                <a:gd name="connsiteY4" fmla="*/ 83421 h 105418"/>
                <a:gd name="connsiteX5" fmla="*/ 46872 w 144507"/>
                <a:gd name="connsiteY5" fmla="*/ 61762 h 105418"/>
                <a:gd name="connsiteX6" fmla="*/ 63624 w 144507"/>
                <a:gd name="connsiteY6" fmla="*/ 169 h 105418"/>
                <a:gd name="connsiteX7" fmla="*/ 81899 w 144507"/>
                <a:gd name="connsiteY7" fmla="*/ 169 h 105418"/>
                <a:gd name="connsiteX8" fmla="*/ 97636 w 144507"/>
                <a:gd name="connsiteY8" fmla="*/ 61255 h 105418"/>
                <a:gd name="connsiteX9" fmla="*/ 102881 w 144507"/>
                <a:gd name="connsiteY9" fmla="*/ 81391 h 105418"/>
                <a:gd name="connsiteX10" fmla="*/ 108973 w 144507"/>
                <a:gd name="connsiteY10" fmla="*/ 61085 h 105418"/>
                <a:gd name="connsiteX11" fmla="*/ 127078 w 144507"/>
                <a:gd name="connsiteY11" fmla="*/ 169 h 105418"/>
                <a:gd name="connsiteX12" fmla="*/ 144508 w 144507"/>
                <a:gd name="connsiteY12" fmla="*/ 169 h 105418"/>
                <a:gd name="connsiteX13" fmla="*/ 111511 w 144507"/>
                <a:gd name="connsiteY13" fmla="*/ 105419 h 105418"/>
                <a:gd name="connsiteX14" fmla="*/ 92898 w 144507"/>
                <a:gd name="connsiteY14" fmla="*/ 105419 h 105418"/>
                <a:gd name="connsiteX15" fmla="*/ 76145 w 144507"/>
                <a:gd name="connsiteY15" fmla="*/ 42303 h 105418"/>
                <a:gd name="connsiteX16" fmla="*/ 72084 w 144507"/>
                <a:gd name="connsiteY16" fmla="*/ 24367 h 105418"/>
                <a:gd name="connsiteX17" fmla="*/ 50764 w 144507"/>
                <a:gd name="connsiteY17" fmla="*/ 105419 h 105418"/>
                <a:gd name="connsiteX18" fmla="*/ 32151 w 144507"/>
                <a:gd name="connsiteY18" fmla="*/ 105419 h 10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507" h="105418">
                  <a:moveTo>
                    <a:pt x="32151" y="105250"/>
                  </a:moveTo>
                  <a:lnTo>
                    <a:pt x="0" y="0"/>
                  </a:lnTo>
                  <a:lnTo>
                    <a:pt x="18445" y="0"/>
                  </a:lnTo>
                  <a:lnTo>
                    <a:pt x="35196" y="60747"/>
                  </a:lnTo>
                  <a:lnTo>
                    <a:pt x="41457" y="83421"/>
                  </a:lnTo>
                  <a:cubicBezTo>
                    <a:pt x="41796" y="82237"/>
                    <a:pt x="43488" y="75130"/>
                    <a:pt x="46872" y="61762"/>
                  </a:cubicBezTo>
                  <a:lnTo>
                    <a:pt x="63624" y="169"/>
                  </a:lnTo>
                  <a:lnTo>
                    <a:pt x="81899" y="169"/>
                  </a:lnTo>
                  <a:lnTo>
                    <a:pt x="97636" y="61255"/>
                  </a:lnTo>
                  <a:lnTo>
                    <a:pt x="102881" y="81391"/>
                  </a:lnTo>
                  <a:lnTo>
                    <a:pt x="108973" y="61085"/>
                  </a:lnTo>
                  <a:lnTo>
                    <a:pt x="127078" y="169"/>
                  </a:lnTo>
                  <a:lnTo>
                    <a:pt x="144508" y="169"/>
                  </a:lnTo>
                  <a:lnTo>
                    <a:pt x="111511" y="105419"/>
                  </a:lnTo>
                  <a:lnTo>
                    <a:pt x="92898" y="105419"/>
                  </a:lnTo>
                  <a:lnTo>
                    <a:pt x="76145" y="42303"/>
                  </a:lnTo>
                  <a:lnTo>
                    <a:pt x="72084" y="24367"/>
                  </a:lnTo>
                  <a:lnTo>
                    <a:pt x="50764" y="105419"/>
                  </a:lnTo>
                  <a:lnTo>
                    <a:pt x="32151" y="105419"/>
                  </a:lnTo>
                  <a:close/>
                </a:path>
              </a:pathLst>
            </a:custGeom>
            <a:solidFill>
              <a:srgbClr val="FFFFFF"/>
            </a:solidFill>
            <a:ln w="0"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834B351E-96AC-5F60-29B3-FCD56B7F28D5}"/>
                </a:ext>
              </a:extLst>
            </p:cNvPr>
            <p:cNvSpPr/>
            <p:nvPr/>
          </p:nvSpPr>
          <p:spPr>
            <a:xfrm>
              <a:off x="10079278" y="6607397"/>
              <a:ext cx="96789" cy="110326"/>
            </a:xfrm>
            <a:custGeom>
              <a:avLst/>
              <a:gdLst>
                <a:gd name="connsiteX0" fmla="*/ 74792 w 96789"/>
                <a:gd name="connsiteY0" fmla="*/ 94928 h 110326"/>
                <a:gd name="connsiteX1" fmla="*/ 55671 w 96789"/>
                <a:gd name="connsiteY1" fmla="*/ 106773 h 110326"/>
                <a:gd name="connsiteX2" fmla="*/ 36042 w 96789"/>
                <a:gd name="connsiteY2" fmla="*/ 110326 h 110326"/>
                <a:gd name="connsiteX3" fmla="*/ 9307 w 96789"/>
                <a:gd name="connsiteY3" fmla="*/ 101865 h 110326"/>
                <a:gd name="connsiteX4" fmla="*/ 0 w 96789"/>
                <a:gd name="connsiteY4" fmla="*/ 80206 h 110326"/>
                <a:gd name="connsiteX5" fmla="*/ 3554 w 96789"/>
                <a:gd name="connsiteY5" fmla="*/ 66162 h 110326"/>
                <a:gd name="connsiteX6" fmla="*/ 12691 w 96789"/>
                <a:gd name="connsiteY6" fmla="*/ 55840 h 110326"/>
                <a:gd name="connsiteX7" fmla="*/ 25551 w 96789"/>
                <a:gd name="connsiteY7" fmla="*/ 49918 h 110326"/>
                <a:gd name="connsiteX8" fmla="*/ 41457 w 96789"/>
                <a:gd name="connsiteY8" fmla="*/ 47210 h 110326"/>
                <a:gd name="connsiteX9" fmla="*/ 73269 w 96789"/>
                <a:gd name="connsiteY9" fmla="*/ 41118 h 110326"/>
                <a:gd name="connsiteX10" fmla="*/ 73269 w 96789"/>
                <a:gd name="connsiteY10" fmla="*/ 36380 h 110326"/>
                <a:gd name="connsiteX11" fmla="*/ 68193 w 96789"/>
                <a:gd name="connsiteY11" fmla="*/ 20982 h 110326"/>
                <a:gd name="connsiteX12" fmla="*/ 47887 w 96789"/>
                <a:gd name="connsiteY12" fmla="*/ 14891 h 110326"/>
                <a:gd name="connsiteX13" fmla="*/ 29274 w 96789"/>
                <a:gd name="connsiteY13" fmla="*/ 19290 h 110326"/>
                <a:gd name="connsiteX14" fmla="*/ 20475 w 96789"/>
                <a:gd name="connsiteY14" fmla="*/ 34858 h 110326"/>
                <a:gd name="connsiteX15" fmla="*/ 3047 w 96789"/>
                <a:gd name="connsiteY15" fmla="*/ 32488 h 110326"/>
                <a:gd name="connsiteX16" fmla="*/ 10830 w 96789"/>
                <a:gd name="connsiteY16" fmla="*/ 14383 h 110326"/>
                <a:gd name="connsiteX17" fmla="*/ 26566 w 96789"/>
                <a:gd name="connsiteY17" fmla="*/ 3723 h 110326"/>
                <a:gd name="connsiteX18" fmla="*/ 50426 w 96789"/>
                <a:gd name="connsiteY18" fmla="*/ 0 h 110326"/>
                <a:gd name="connsiteX19" fmla="*/ 72254 w 96789"/>
                <a:gd name="connsiteY19" fmla="*/ 3215 h 110326"/>
                <a:gd name="connsiteX20" fmla="*/ 84606 w 96789"/>
                <a:gd name="connsiteY20" fmla="*/ 11168 h 110326"/>
                <a:gd name="connsiteX21" fmla="*/ 90190 w 96789"/>
                <a:gd name="connsiteY21" fmla="*/ 23351 h 110326"/>
                <a:gd name="connsiteX22" fmla="*/ 91036 w 96789"/>
                <a:gd name="connsiteY22" fmla="*/ 39765 h 110326"/>
                <a:gd name="connsiteX23" fmla="*/ 91036 w 96789"/>
                <a:gd name="connsiteY23" fmla="*/ 63624 h 110326"/>
                <a:gd name="connsiteX24" fmla="*/ 92221 w 96789"/>
                <a:gd name="connsiteY24" fmla="*/ 95097 h 110326"/>
                <a:gd name="connsiteX25" fmla="*/ 96790 w 96789"/>
                <a:gd name="connsiteY25" fmla="*/ 107788 h 110326"/>
                <a:gd name="connsiteX26" fmla="*/ 78177 w 96789"/>
                <a:gd name="connsiteY26" fmla="*/ 107788 h 110326"/>
                <a:gd name="connsiteX27" fmla="*/ 74623 w 96789"/>
                <a:gd name="connsiteY27" fmla="*/ 94759 h 110326"/>
                <a:gd name="connsiteX28" fmla="*/ 73269 w 96789"/>
                <a:gd name="connsiteY28" fmla="*/ 54994 h 110326"/>
                <a:gd name="connsiteX29" fmla="*/ 44165 w 96789"/>
                <a:gd name="connsiteY29" fmla="*/ 61762 h 110326"/>
                <a:gd name="connsiteX30" fmla="*/ 28597 w 96789"/>
                <a:gd name="connsiteY30" fmla="*/ 65316 h 110326"/>
                <a:gd name="connsiteX31" fmla="*/ 21490 w 96789"/>
                <a:gd name="connsiteY31" fmla="*/ 71069 h 110326"/>
                <a:gd name="connsiteX32" fmla="*/ 18953 w 96789"/>
                <a:gd name="connsiteY32" fmla="*/ 79530 h 110326"/>
                <a:gd name="connsiteX33" fmla="*/ 24367 w 96789"/>
                <a:gd name="connsiteY33" fmla="*/ 91374 h 110326"/>
                <a:gd name="connsiteX34" fmla="*/ 40104 w 96789"/>
                <a:gd name="connsiteY34" fmla="*/ 96112 h 110326"/>
                <a:gd name="connsiteX35" fmla="*/ 58378 w 96789"/>
                <a:gd name="connsiteY35" fmla="*/ 91544 h 110326"/>
                <a:gd name="connsiteX36" fmla="*/ 70223 w 96789"/>
                <a:gd name="connsiteY36" fmla="*/ 79191 h 110326"/>
                <a:gd name="connsiteX37" fmla="*/ 73100 w 96789"/>
                <a:gd name="connsiteY37" fmla="*/ 61424 h 110326"/>
                <a:gd name="connsiteX38" fmla="*/ 73100 w 96789"/>
                <a:gd name="connsiteY38" fmla="*/ 54825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6789" h="110326">
                  <a:moveTo>
                    <a:pt x="74792" y="94928"/>
                  </a:moveTo>
                  <a:cubicBezTo>
                    <a:pt x="68193" y="100512"/>
                    <a:pt x="61763" y="104573"/>
                    <a:pt x="55671" y="106773"/>
                  </a:cubicBezTo>
                  <a:cubicBezTo>
                    <a:pt x="49580" y="108973"/>
                    <a:pt x="42980" y="110326"/>
                    <a:pt x="36042" y="110326"/>
                  </a:cubicBezTo>
                  <a:cubicBezTo>
                    <a:pt x="24536" y="110326"/>
                    <a:pt x="15568" y="107450"/>
                    <a:pt x="9307" y="101865"/>
                  </a:cubicBezTo>
                  <a:cubicBezTo>
                    <a:pt x="3047" y="96282"/>
                    <a:pt x="0" y="89006"/>
                    <a:pt x="0" y="80206"/>
                  </a:cubicBezTo>
                  <a:cubicBezTo>
                    <a:pt x="0" y="75130"/>
                    <a:pt x="1185" y="70392"/>
                    <a:pt x="3554" y="66162"/>
                  </a:cubicBezTo>
                  <a:cubicBezTo>
                    <a:pt x="5923" y="61932"/>
                    <a:pt x="8969" y="58547"/>
                    <a:pt x="12691" y="55840"/>
                  </a:cubicBezTo>
                  <a:cubicBezTo>
                    <a:pt x="16414" y="53132"/>
                    <a:pt x="20814" y="51271"/>
                    <a:pt x="25551" y="49918"/>
                  </a:cubicBezTo>
                  <a:cubicBezTo>
                    <a:pt x="29105" y="49071"/>
                    <a:pt x="34351" y="48056"/>
                    <a:pt x="41457" y="47210"/>
                  </a:cubicBezTo>
                  <a:cubicBezTo>
                    <a:pt x="55841" y="45518"/>
                    <a:pt x="66501" y="43488"/>
                    <a:pt x="73269" y="41118"/>
                  </a:cubicBezTo>
                  <a:cubicBezTo>
                    <a:pt x="73269" y="38750"/>
                    <a:pt x="73269" y="37057"/>
                    <a:pt x="73269" y="36380"/>
                  </a:cubicBezTo>
                  <a:cubicBezTo>
                    <a:pt x="73269" y="29104"/>
                    <a:pt x="71577" y="24028"/>
                    <a:pt x="68193" y="20982"/>
                  </a:cubicBezTo>
                  <a:cubicBezTo>
                    <a:pt x="63624" y="16921"/>
                    <a:pt x="56856" y="14891"/>
                    <a:pt x="47887" y="14891"/>
                  </a:cubicBezTo>
                  <a:cubicBezTo>
                    <a:pt x="39427" y="14891"/>
                    <a:pt x="33335" y="16414"/>
                    <a:pt x="29274" y="19290"/>
                  </a:cubicBezTo>
                  <a:cubicBezTo>
                    <a:pt x="25213" y="22167"/>
                    <a:pt x="22336" y="27412"/>
                    <a:pt x="20475" y="34858"/>
                  </a:cubicBezTo>
                  <a:lnTo>
                    <a:pt x="3047" y="32488"/>
                  </a:lnTo>
                  <a:cubicBezTo>
                    <a:pt x="4569" y="25044"/>
                    <a:pt x="7277" y="18952"/>
                    <a:pt x="10830" y="14383"/>
                  </a:cubicBezTo>
                  <a:cubicBezTo>
                    <a:pt x="14384" y="9814"/>
                    <a:pt x="19799" y="6261"/>
                    <a:pt x="26566" y="3723"/>
                  </a:cubicBezTo>
                  <a:cubicBezTo>
                    <a:pt x="33335" y="1185"/>
                    <a:pt x="41457" y="0"/>
                    <a:pt x="50426" y="0"/>
                  </a:cubicBezTo>
                  <a:cubicBezTo>
                    <a:pt x="59394" y="0"/>
                    <a:pt x="66670" y="1015"/>
                    <a:pt x="72254" y="3215"/>
                  </a:cubicBezTo>
                  <a:cubicBezTo>
                    <a:pt x="77838" y="5415"/>
                    <a:pt x="82068" y="7953"/>
                    <a:pt x="84606" y="11168"/>
                  </a:cubicBezTo>
                  <a:cubicBezTo>
                    <a:pt x="87145" y="14383"/>
                    <a:pt x="89175" y="18444"/>
                    <a:pt x="90190" y="23351"/>
                  </a:cubicBezTo>
                  <a:cubicBezTo>
                    <a:pt x="90868" y="26397"/>
                    <a:pt x="91036" y="31812"/>
                    <a:pt x="91036" y="39765"/>
                  </a:cubicBezTo>
                  <a:lnTo>
                    <a:pt x="91036" y="63624"/>
                  </a:lnTo>
                  <a:cubicBezTo>
                    <a:pt x="91036" y="80206"/>
                    <a:pt x="91375" y="90697"/>
                    <a:pt x="92221" y="95097"/>
                  </a:cubicBezTo>
                  <a:cubicBezTo>
                    <a:pt x="93067" y="99497"/>
                    <a:pt x="94421" y="103727"/>
                    <a:pt x="96790" y="107788"/>
                  </a:cubicBezTo>
                  <a:lnTo>
                    <a:pt x="78177" y="107788"/>
                  </a:lnTo>
                  <a:cubicBezTo>
                    <a:pt x="76315" y="104065"/>
                    <a:pt x="75130" y="99835"/>
                    <a:pt x="74623" y="94759"/>
                  </a:cubicBezTo>
                  <a:close/>
                  <a:moveTo>
                    <a:pt x="73269" y="54994"/>
                  </a:moveTo>
                  <a:cubicBezTo>
                    <a:pt x="66839" y="57701"/>
                    <a:pt x="57025" y="59901"/>
                    <a:pt x="44165" y="61762"/>
                  </a:cubicBezTo>
                  <a:cubicBezTo>
                    <a:pt x="36889" y="62777"/>
                    <a:pt x="31644" y="63962"/>
                    <a:pt x="28597" y="65316"/>
                  </a:cubicBezTo>
                  <a:cubicBezTo>
                    <a:pt x="25551" y="66670"/>
                    <a:pt x="23183" y="68531"/>
                    <a:pt x="21490" y="71069"/>
                  </a:cubicBezTo>
                  <a:cubicBezTo>
                    <a:pt x="19799" y="73607"/>
                    <a:pt x="18953" y="76484"/>
                    <a:pt x="18953" y="79530"/>
                  </a:cubicBezTo>
                  <a:cubicBezTo>
                    <a:pt x="18953" y="84268"/>
                    <a:pt x="20814" y="88329"/>
                    <a:pt x="24367" y="91374"/>
                  </a:cubicBezTo>
                  <a:cubicBezTo>
                    <a:pt x="27920" y="94420"/>
                    <a:pt x="33166" y="96112"/>
                    <a:pt x="40104" y="96112"/>
                  </a:cubicBezTo>
                  <a:cubicBezTo>
                    <a:pt x="47041" y="96112"/>
                    <a:pt x="53133" y="94589"/>
                    <a:pt x="58378" y="91544"/>
                  </a:cubicBezTo>
                  <a:cubicBezTo>
                    <a:pt x="63624" y="88498"/>
                    <a:pt x="67685" y="84437"/>
                    <a:pt x="70223" y="79191"/>
                  </a:cubicBezTo>
                  <a:cubicBezTo>
                    <a:pt x="72084" y="75130"/>
                    <a:pt x="73100" y="69208"/>
                    <a:pt x="73100" y="61424"/>
                  </a:cubicBezTo>
                  <a:lnTo>
                    <a:pt x="73100" y="54825"/>
                  </a:lnTo>
                  <a:close/>
                </a:path>
              </a:pathLst>
            </a:custGeom>
            <a:solidFill>
              <a:srgbClr val="FFFFFF"/>
            </a:solidFill>
            <a:ln w="0"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5B5638CA-BC07-B5E9-C3A0-9489C195B057}"/>
                </a:ext>
              </a:extLst>
            </p:cNvPr>
            <p:cNvSpPr/>
            <p:nvPr/>
          </p:nvSpPr>
          <p:spPr>
            <a:xfrm>
              <a:off x="10203310" y="6695048"/>
              <a:ext cx="20305" cy="20305"/>
            </a:xfrm>
            <a:custGeom>
              <a:avLst/>
              <a:gdLst>
                <a:gd name="connsiteX0" fmla="*/ 0 w 20305"/>
                <a:gd name="connsiteY0" fmla="*/ 20306 h 20305"/>
                <a:gd name="connsiteX1" fmla="*/ 0 w 20305"/>
                <a:gd name="connsiteY1" fmla="*/ 0 h 20305"/>
                <a:gd name="connsiteX2" fmla="*/ 20306 w 20305"/>
                <a:gd name="connsiteY2" fmla="*/ 0 h 20305"/>
                <a:gd name="connsiteX3" fmla="*/ 20306 w 20305"/>
                <a:gd name="connsiteY3" fmla="*/ 20306 h 20305"/>
                <a:gd name="connsiteX4" fmla="*/ 0 w 20305"/>
                <a:gd name="connsiteY4" fmla="*/ 20306 h 2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5" h="20305">
                  <a:moveTo>
                    <a:pt x="0" y="20306"/>
                  </a:moveTo>
                  <a:lnTo>
                    <a:pt x="0" y="0"/>
                  </a:lnTo>
                  <a:lnTo>
                    <a:pt x="20306" y="0"/>
                  </a:lnTo>
                  <a:lnTo>
                    <a:pt x="20306" y="20306"/>
                  </a:lnTo>
                  <a:lnTo>
                    <a:pt x="0" y="20306"/>
                  </a:lnTo>
                  <a:close/>
                </a:path>
              </a:pathLst>
            </a:custGeom>
            <a:solidFill>
              <a:srgbClr val="FFFFFF"/>
            </a:solidFill>
            <a:ln w="0"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2C2349F4-3DA6-7857-2984-8FBF895DDEAA}"/>
                </a:ext>
              </a:extLst>
            </p:cNvPr>
            <p:cNvSpPr/>
            <p:nvPr/>
          </p:nvSpPr>
          <p:spPr>
            <a:xfrm>
              <a:off x="10247983" y="6607566"/>
              <a:ext cx="92727" cy="150429"/>
            </a:xfrm>
            <a:custGeom>
              <a:avLst/>
              <a:gdLst>
                <a:gd name="connsiteX0" fmla="*/ 3384 w 92727"/>
                <a:gd name="connsiteY0" fmla="*/ 116417 h 150429"/>
                <a:gd name="connsiteX1" fmla="*/ 20813 w 92727"/>
                <a:gd name="connsiteY1" fmla="*/ 118956 h 150429"/>
                <a:gd name="connsiteX2" fmla="*/ 26904 w 92727"/>
                <a:gd name="connsiteY2" fmla="*/ 130632 h 150429"/>
                <a:gd name="connsiteX3" fmla="*/ 45010 w 92727"/>
                <a:gd name="connsiteY3" fmla="*/ 135538 h 150429"/>
                <a:gd name="connsiteX4" fmla="*/ 64131 w 92727"/>
                <a:gd name="connsiteY4" fmla="*/ 130632 h 150429"/>
                <a:gd name="connsiteX5" fmla="*/ 73269 w 92727"/>
                <a:gd name="connsiteY5" fmla="*/ 116756 h 150429"/>
                <a:gd name="connsiteX6" fmla="*/ 74622 w 92727"/>
                <a:gd name="connsiteY6" fmla="*/ 93912 h 150429"/>
                <a:gd name="connsiteX7" fmla="*/ 45518 w 92727"/>
                <a:gd name="connsiteY7" fmla="*/ 107619 h 150429"/>
                <a:gd name="connsiteX8" fmla="*/ 11845 w 92727"/>
                <a:gd name="connsiteY8" fmla="*/ 91882 h 150429"/>
                <a:gd name="connsiteX9" fmla="*/ 0 w 92727"/>
                <a:gd name="connsiteY9" fmla="*/ 54317 h 150429"/>
                <a:gd name="connsiteX10" fmla="*/ 5415 w 92727"/>
                <a:gd name="connsiteY10" fmla="*/ 26566 h 150429"/>
                <a:gd name="connsiteX11" fmla="*/ 21151 w 92727"/>
                <a:gd name="connsiteY11" fmla="*/ 6937 h 150429"/>
                <a:gd name="connsiteX12" fmla="*/ 45518 w 92727"/>
                <a:gd name="connsiteY12" fmla="*/ 0 h 150429"/>
                <a:gd name="connsiteX13" fmla="*/ 76315 w 92727"/>
                <a:gd name="connsiteY13" fmla="*/ 15060 h 150429"/>
                <a:gd name="connsiteX14" fmla="*/ 76315 w 92727"/>
                <a:gd name="connsiteY14" fmla="*/ 2369 h 150429"/>
                <a:gd name="connsiteX15" fmla="*/ 92728 w 92727"/>
                <a:gd name="connsiteY15" fmla="*/ 2369 h 150429"/>
                <a:gd name="connsiteX16" fmla="*/ 92728 w 92727"/>
                <a:gd name="connsiteY16" fmla="*/ 93405 h 150429"/>
                <a:gd name="connsiteX17" fmla="*/ 87652 w 92727"/>
                <a:gd name="connsiteY17" fmla="*/ 128262 h 150429"/>
                <a:gd name="connsiteX18" fmla="*/ 71746 w 92727"/>
                <a:gd name="connsiteY18" fmla="*/ 144507 h 150429"/>
                <a:gd name="connsiteX19" fmla="*/ 45010 w 92727"/>
                <a:gd name="connsiteY19" fmla="*/ 150429 h 150429"/>
                <a:gd name="connsiteX20" fmla="*/ 14552 w 92727"/>
                <a:gd name="connsiteY20" fmla="*/ 141969 h 150429"/>
                <a:gd name="connsiteX21" fmla="*/ 3384 w 92727"/>
                <a:gd name="connsiteY21" fmla="*/ 116417 h 150429"/>
                <a:gd name="connsiteX22" fmla="*/ 18106 w 92727"/>
                <a:gd name="connsiteY22" fmla="*/ 53132 h 150429"/>
                <a:gd name="connsiteX23" fmla="*/ 26397 w 92727"/>
                <a:gd name="connsiteY23" fmla="*/ 83421 h 150429"/>
                <a:gd name="connsiteX24" fmla="*/ 47040 w 92727"/>
                <a:gd name="connsiteY24" fmla="*/ 92897 h 150429"/>
                <a:gd name="connsiteX25" fmla="*/ 67685 w 92727"/>
                <a:gd name="connsiteY25" fmla="*/ 83421 h 150429"/>
                <a:gd name="connsiteX26" fmla="*/ 75976 w 92727"/>
                <a:gd name="connsiteY26" fmla="*/ 53809 h 150429"/>
                <a:gd name="connsiteX27" fmla="*/ 67346 w 92727"/>
                <a:gd name="connsiteY27" fmla="*/ 24705 h 150429"/>
                <a:gd name="connsiteX28" fmla="*/ 46703 w 92727"/>
                <a:gd name="connsiteY28" fmla="*/ 14890 h 150429"/>
                <a:gd name="connsiteX29" fmla="*/ 26397 w 92727"/>
                <a:gd name="connsiteY29" fmla="*/ 24535 h 150429"/>
                <a:gd name="connsiteX30" fmla="*/ 18106 w 92727"/>
                <a:gd name="connsiteY30" fmla="*/ 53302 h 15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2727" h="150429">
                  <a:moveTo>
                    <a:pt x="3384" y="116417"/>
                  </a:moveTo>
                  <a:lnTo>
                    <a:pt x="20813" y="118956"/>
                  </a:lnTo>
                  <a:cubicBezTo>
                    <a:pt x="21490" y="124370"/>
                    <a:pt x="23521" y="128262"/>
                    <a:pt x="26904" y="130632"/>
                  </a:cubicBezTo>
                  <a:cubicBezTo>
                    <a:pt x="31304" y="134016"/>
                    <a:pt x="37396" y="135538"/>
                    <a:pt x="45010" y="135538"/>
                  </a:cubicBezTo>
                  <a:cubicBezTo>
                    <a:pt x="53302" y="135538"/>
                    <a:pt x="59731" y="133846"/>
                    <a:pt x="64131" y="130632"/>
                  </a:cubicBezTo>
                  <a:cubicBezTo>
                    <a:pt x="68531" y="127417"/>
                    <a:pt x="71746" y="122679"/>
                    <a:pt x="73269" y="116756"/>
                  </a:cubicBezTo>
                  <a:cubicBezTo>
                    <a:pt x="74115" y="113203"/>
                    <a:pt x="74622" y="105419"/>
                    <a:pt x="74622" y="93912"/>
                  </a:cubicBezTo>
                  <a:cubicBezTo>
                    <a:pt x="66839" y="103050"/>
                    <a:pt x="57024" y="107619"/>
                    <a:pt x="45518" y="107619"/>
                  </a:cubicBezTo>
                  <a:cubicBezTo>
                    <a:pt x="30966" y="107619"/>
                    <a:pt x="19798" y="102373"/>
                    <a:pt x="11845" y="91882"/>
                  </a:cubicBezTo>
                  <a:cubicBezTo>
                    <a:pt x="3892" y="81391"/>
                    <a:pt x="0" y="68869"/>
                    <a:pt x="0" y="54317"/>
                  </a:cubicBezTo>
                  <a:cubicBezTo>
                    <a:pt x="0" y="44333"/>
                    <a:pt x="1861" y="35026"/>
                    <a:pt x="5415" y="26566"/>
                  </a:cubicBezTo>
                  <a:cubicBezTo>
                    <a:pt x="8968" y="18105"/>
                    <a:pt x="14383" y="11506"/>
                    <a:pt x="21151" y="6937"/>
                  </a:cubicBezTo>
                  <a:cubicBezTo>
                    <a:pt x="27920" y="2369"/>
                    <a:pt x="36212" y="0"/>
                    <a:pt x="45518" y="0"/>
                  </a:cubicBezTo>
                  <a:cubicBezTo>
                    <a:pt x="57870" y="0"/>
                    <a:pt x="68192" y="5076"/>
                    <a:pt x="76315" y="15060"/>
                  </a:cubicBezTo>
                  <a:lnTo>
                    <a:pt x="76315" y="2369"/>
                  </a:lnTo>
                  <a:lnTo>
                    <a:pt x="92728" y="2369"/>
                  </a:lnTo>
                  <a:lnTo>
                    <a:pt x="92728" y="93405"/>
                  </a:lnTo>
                  <a:cubicBezTo>
                    <a:pt x="92728" y="109818"/>
                    <a:pt x="91036" y="121494"/>
                    <a:pt x="87652" y="128262"/>
                  </a:cubicBezTo>
                  <a:cubicBezTo>
                    <a:pt x="84267" y="135031"/>
                    <a:pt x="79022" y="140446"/>
                    <a:pt x="71746" y="144507"/>
                  </a:cubicBezTo>
                  <a:cubicBezTo>
                    <a:pt x="64470" y="148568"/>
                    <a:pt x="55670" y="150429"/>
                    <a:pt x="45010" y="150429"/>
                  </a:cubicBezTo>
                  <a:cubicBezTo>
                    <a:pt x="32488" y="150429"/>
                    <a:pt x="22336" y="147553"/>
                    <a:pt x="14552" y="141969"/>
                  </a:cubicBezTo>
                  <a:cubicBezTo>
                    <a:pt x="6769" y="136385"/>
                    <a:pt x="3046" y="127755"/>
                    <a:pt x="3384" y="116417"/>
                  </a:cubicBezTo>
                  <a:close/>
                  <a:moveTo>
                    <a:pt x="18106" y="53132"/>
                  </a:moveTo>
                  <a:cubicBezTo>
                    <a:pt x="18106" y="67008"/>
                    <a:pt x="20813" y="76991"/>
                    <a:pt x="26397" y="83421"/>
                  </a:cubicBezTo>
                  <a:cubicBezTo>
                    <a:pt x="31981" y="89852"/>
                    <a:pt x="38749" y="92897"/>
                    <a:pt x="47040" y="92897"/>
                  </a:cubicBezTo>
                  <a:cubicBezTo>
                    <a:pt x="55333" y="92897"/>
                    <a:pt x="62100" y="89682"/>
                    <a:pt x="67685" y="83421"/>
                  </a:cubicBezTo>
                  <a:cubicBezTo>
                    <a:pt x="73269" y="77161"/>
                    <a:pt x="75976" y="67177"/>
                    <a:pt x="75976" y="53809"/>
                  </a:cubicBezTo>
                  <a:cubicBezTo>
                    <a:pt x="75976" y="40441"/>
                    <a:pt x="73100" y="31135"/>
                    <a:pt x="67346" y="24705"/>
                  </a:cubicBezTo>
                  <a:cubicBezTo>
                    <a:pt x="61593" y="18275"/>
                    <a:pt x="54655" y="14890"/>
                    <a:pt x="46703" y="14890"/>
                  </a:cubicBezTo>
                  <a:cubicBezTo>
                    <a:pt x="38749" y="14890"/>
                    <a:pt x="31981" y="18105"/>
                    <a:pt x="26397" y="24535"/>
                  </a:cubicBezTo>
                  <a:cubicBezTo>
                    <a:pt x="20813" y="30966"/>
                    <a:pt x="18106" y="40611"/>
                    <a:pt x="18106" y="53302"/>
                  </a:cubicBezTo>
                  <a:close/>
                </a:path>
              </a:pathLst>
            </a:custGeom>
            <a:solidFill>
              <a:srgbClr val="FFFFFF"/>
            </a:solidFill>
            <a:ln w="0"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D79DB794-8871-E821-A03C-56DE68CA206F}"/>
                </a:ext>
              </a:extLst>
            </p:cNvPr>
            <p:cNvSpPr/>
            <p:nvPr/>
          </p:nvSpPr>
          <p:spPr>
            <a:xfrm>
              <a:off x="10361016" y="6607735"/>
              <a:ext cx="98650" cy="109987"/>
            </a:xfrm>
            <a:custGeom>
              <a:avLst/>
              <a:gdLst>
                <a:gd name="connsiteX0" fmla="*/ 0 w 98650"/>
                <a:gd name="connsiteY0" fmla="*/ 54994 h 109987"/>
                <a:gd name="connsiteX1" fmla="*/ 16245 w 98650"/>
                <a:gd name="connsiteY1" fmla="*/ 11676 h 109987"/>
                <a:gd name="connsiteX2" fmla="*/ 49410 w 98650"/>
                <a:gd name="connsiteY2" fmla="*/ 0 h 109987"/>
                <a:gd name="connsiteX3" fmla="*/ 84945 w 98650"/>
                <a:gd name="connsiteY3" fmla="*/ 14214 h 109987"/>
                <a:gd name="connsiteX4" fmla="*/ 98651 w 98650"/>
                <a:gd name="connsiteY4" fmla="*/ 53471 h 109987"/>
                <a:gd name="connsiteX5" fmla="*/ 92559 w 98650"/>
                <a:gd name="connsiteY5" fmla="*/ 85452 h 109987"/>
                <a:gd name="connsiteX6" fmla="*/ 74791 w 98650"/>
                <a:gd name="connsiteY6" fmla="*/ 103558 h 109987"/>
                <a:gd name="connsiteX7" fmla="*/ 49410 w 98650"/>
                <a:gd name="connsiteY7" fmla="*/ 109988 h 109987"/>
                <a:gd name="connsiteX8" fmla="*/ 13706 w 98650"/>
                <a:gd name="connsiteY8" fmla="*/ 95774 h 109987"/>
                <a:gd name="connsiteX9" fmla="*/ 0 w 98650"/>
                <a:gd name="connsiteY9" fmla="*/ 54994 h 109987"/>
                <a:gd name="connsiteX10" fmla="*/ 18275 w 98650"/>
                <a:gd name="connsiteY10" fmla="*/ 54994 h 109987"/>
                <a:gd name="connsiteX11" fmla="*/ 27073 w 98650"/>
                <a:gd name="connsiteY11" fmla="*/ 85283 h 109987"/>
                <a:gd name="connsiteX12" fmla="*/ 49240 w 98650"/>
                <a:gd name="connsiteY12" fmla="*/ 95266 h 109987"/>
                <a:gd name="connsiteX13" fmla="*/ 71408 w 98650"/>
                <a:gd name="connsiteY13" fmla="*/ 85114 h 109987"/>
                <a:gd name="connsiteX14" fmla="*/ 80206 w 98650"/>
                <a:gd name="connsiteY14" fmla="*/ 54317 h 109987"/>
                <a:gd name="connsiteX15" fmla="*/ 71408 w 98650"/>
                <a:gd name="connsiteY15" fmla="*/ 24705 h 109987"/>
                <a:gd name="connsiteX16" fmla="*/ 49410 w 98650"/>
                <a:gd name="connsiteY16" fmla="*/ 14721 h 109987"/>
                <a:gd name="connsiteX17" fmla="*/ 27243 w 98650"/>
                <a:gd name="connsiteY17" fmla="*/ 24705 h 109987"/>
                <a:gd name="connsiteX18" fmla="*/ 18445 w 98650"/>
                <a:gd name="connsiteY18" fmla="*/ 54994 h 10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650" h="109987">
                  <a:moveTo>
                    <a:pt x="0" y="54994"/>
                  </a:moveTo>
                  <a:cubicBezTo>
                    <a:pt x="0" y="35535"/>
                    <a:pt x="5415" y="20983"/>
                    <a:pt x="16245" y="11676"/>
                  </a:cubicBezTo>
                  <a:cubicBezTo>
                    <a:pt x="25382" y="3892"/>
                    <a:pt x="36381" y="0"/>
                    <a:pt x="49410" y="0"/>
                  </a:cubicBezTo>
                  <a:cubicBezTo>
                    <a:pt x="63963" y="0"/>
                    <a:pt x="75638" y="4738"/>
                    <a:pt x="84945" y="14214"/>
                  </a:cubicBezTo>
                  <a:cubicBezTo>
                    <a:pt x="94251" y="23690"/>
                    <a:pt x="98651" y="36719"/>
                    <a:pt x="98651" y="53471"/>
                  </a:cubicBezTo>
                  <a:cubicBezTo>
                    <a:pt x="98651" y="67008"/>
                    <a:pt x="96620" y="77668"/>
                    <a:pt x="92559" y="85452"/>
                  </a:cubicBezTo>
                  <a:cubicBezTo>
                    <a:pt x="88498" y="93236"/>
                    <a:pt x="82576" y="99327"/>
                    <a:pt x="74791" y="103558"/>
                  </a:cubicBezTo>
                  <a:cubicBezTo>
                    <a:pt x="67008" y="107788"/>
                    <a:pt x="58548" y="109988"/>
                    <a:pt x="49410" y="109988"/>
                  </a:cubicBezTo>
                  <a:cubicBezTo>
                    <a:pt x="34688" y="109988"/>
                    <a:pt x="22675" y="105250"/>
                    <a:pt x="13706" y="95774"/>
                  </a:cubicBezTo>
                  <a:cubicBezTo>
                    <a:pt x="4738" y="86298"/>
                    <a:pt x="0" y="72761"/>
                    <a:pt x="0" y="54994"/>
                  </a:cubicBezTo>
                  <a:close/>
                  <a:moveTo>
                    <a:pt x="18275" y="54994"/>
                  </a:moveTo>
                  <a:cubicBezTo>
                    <a:pt x="18275" y="68531"/>
                    <a:pt x="21151" y="78515"/>
                    <a:pt x="27073" y="85283"/>
                  </a:cubicBezTo>
                  <a:cubicBezTo>
                    <a:pt x="32997" y="92051"/>
                    <a:pt x="40442" y="95266"/>
                    <a:pt x="49240" y="95266"/>
                  </a:cubicBezTo>
                  <a:cubicBezTo>
                    <a:pt x="58040" y="95266"/>
                    <a:pt x="65485" y="91882"/>
                    <a:pt x="71408" y="85114"/>
                  </a:cubicBezTo>
                  <a:cubicBezTo>
                    <a:pt x="77330" y="78345"/>
                    <a:pt x="80206" y="68024"/>
                    <a:pt x="80206" y="54317"/>
                  </a:cubicBezTo>
                  <a:cubicBezTo>
                    <a:pt x="80206" y="41288"/>
                    <a:pt x="77330" y="31474"/>
                    <a:pt x="71408" y="24705"/>
                  </a:cubicBezTo>
                  <a:cubicBezTo>
                    <a:pt x="65485" y="17936"/>
                    <a:pt x="58209" y="14721"/>
                    <a:pt x="49410" y="14721"/>
                  </a:cubicBezTo>
                  <a:cubicBezTo>
                    <a:pt x="40611" y="14721"/>
                    <a:pt x="33166" y="18106"/>
                    <a:pt x="27243" y="24705"/>
                  </a:cubicBezTo>
                  <a:cubicBezTo>
                    <a:pt x="21321" y="31304"/>
                    <a:pt x="18445" y="41457"/>
                    <a:pt x="18445" y="54994"/>
                  </a:cubicBezTo>
                  <a:close/>
                </a:path>
              </a:pathLst>
            </a:custGeom>
            <a:solidFill>
              <a:srgbClr val="FFFFFF"/>
            </a:solidFill>
            <a:ln w="0"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C445AF8B-3396-6D46-6B58-F30AF77DB1FE}"/>
                </a:ext>
              </a:extLst>
            </p:cNvPr>
            <p:cNvSpPr/>
            <p:nvPr/>
          </p:nvSpPr>
          <p:spPr>
            <a:xfrm>
              <a:off x="10469650" y="6610104"/>
              <a:ext cx="96451" cy="105249"/>
            </a:xfrm>
            <a:custGeom>
              <a:avLst/>
              <a:gdLst>
                <a:gd name="connsiteX0" fmla="*/ 40103 w 96451"/>
                <a:gd name="connsiteY0" fmla="*/ 105250 h 105249"/>
                <a:gd name="connsiteX1" fmla="*/ 0 w 96451"/>
                <a:gd name="connsiteY1" fmla="*/ 0 h 105249"/>
                <a:gd name="connsiteX2" fmla="*/ 18783 w 96451"/>
                <a:gd name="connsiteY2" fmla="*/ 0 h 105249"/>
                <a:gd name="connsiteX3" fmla="*/ 41457 w 96451"/>
                <a:gd name="connsiteY3" fmla="*/ 63116 h 105249"/>
                <a:gd name="connsiteX4" fmla="*/ 48226 w 96451"/>
                <a:gd name="connsiteY4" fmla="*/ 84267 h 105249"/>
                <a:gd name="connsiteX5" fmla="*/ 54825 w 96451"/>
                <a:gd name="connsiteY5" fmla="*/ 64300 h 105249"/>
                <a:gd name="connsiteX6" fmla="*/ 78176 w 96451"/>
                <a:gd name="connsiteY6" fmla="*/ 0 h 105249"/>
                <a:gd name="connsiteX7" fmla="*/ 96451 w 96451"/>
                <a:gd name="connsiteY7" fmla="*/ 0 h 105249"/>
                <a:gd name="connsiteX8" fmla="*/ 56517 w 96451"/>
                <a:gd name="connsiteY8" fmla="*/ 105250 h 105249"/>
                <a:gd name="connsiteX9" fmla="*/ 39935 w 96451"/>
                <a:gd name="connsiteY9" fmla="*/ 105250 h 10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451" h="105249">
                  <a:moveTo>
                    <a:pt x="40103" y="105250"/>
                  </a:moveTo>
                  <a:lnTo>
                    <a:pt x="0" y="0"/>
                  </a:lnTo>
                  <a:lnTo>
                    <a:pt x="18783" y="0"/>
                  </a:lnTo>
                  <a:lnTo>
                    <a:pt x="41457" y="63116"/>
                  </a:lnTo>
                  <a:cubicBezTo>
                    <a:pt x="43826" y="69885"/>
                    <a:pt x="46196" y="76991"/>
                    <a:pt x="48226" y="84267"/>
                  </a:cubicBezTo>
                  <a:cubicBezTo>
                    <a:pt x="49748" y="78683"/>
                    <a:pt x="51948" y="72084"/>
                    <a:pt x="54825" y="64300"/>
                  </a:cubicBezTo>
                  <a:lnTo>
                    <a:pt x="78176" y="0"/>
                  </a:lnTo>
                  <a:lnTo>
                    <a:pt x="96451" y="0"/>
                  </a:lnTo>
                  <a:lnTo>
                    <a:pt x="56517" y="105250"/>
                  </a:lnTo>
                  <a:lnTo>
                    <a:pt x="39935" y="105250"/>
                  </a:lnTo>
                  <a:close/>
                </a:path>
              </a:pathLst>
            </a:custGeom>
            <a:solidFill>
              <a:srgbClr val="FFFFFF"/>
            </a:solidFill>
            <a:ln w="0"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3E3C82BA-80C9-2EB8-D764-9388FBA740A5}"/>
                </a:ext>
              </a:extLst>
            </p:cNvPr>
            <p:cNvSpPr/>
            <p:nvPr/>
          </p:nvSpPr>
          <p:spPr>
            <a:xfrm>
              <a:off x="10572362" y="6695048"/>
              <a:ext cx="20305" cy="20305"/>
            </a:xfrm>
            <a:custGeom>
              <a:avLst/>
              <a:gdLst>
                <a:gd name="connsiteX0" fmla="*/ 0 w 20305"/>
                <a:gd name="connsiteY0" fmla="*/ 20306 h 20305"/>
                <a:gd name="connsiteX1" fmla="*/ 0 w 20305"/>
                <a:gd name="connsiteY1" fmla="*/ 0 h 20305"/>
                <a:gd name="connsiteX2" fmla="*/ 20306 w 20305"/>
                <a:gd name="connsiteY2" fmla="*/ 0 h 20305"/>
                <a:gd name="connsiteX3" fmla="*/ 20306 w 20305"/>
                <a:gd name="connsiteY3" fmla="*/ 20306 h 20305"/>
                <a:gd name="connsiteX4" fmla="*/ 0 w 20305"/>
                <a:gd name="connsiteY4" fmla="*/ 20306 h 2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5" h="20305">
                  <a:moveTo>
                    <a:pt x="0" y="20306"/>
                  </a:moveTo>
                  <a:lnTo>
                    <a:pt x="0" y="0"/>
                  </a:lnTo>
                  <a:lnTo>
                    <a:pt x="20306" y="0"/>
                  </a:lnTo>
                  <a:lnTo>
                    <a:pt x="20306" y="20306"/>
                  </a:lnTo>
                  <a:lnTo>
                    <a:pt x="0" y="20306"/>
                  </a:lnTo>
                  <a:close/>
                </a:path>
              </a:pathLst>
            </a:custGeom>
            <a:solidFill>
              <a:srgbClr val="FFFFFF"/>
            </a:solidFill>
            <a:ln w="0"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DDD6CD11-A807-0052-1A68-2FB2BA6769CA}"/>
                </a:ext>
              </a:extLst>
            </p:cNvPr>
            <p:cNvSpPr/>
            <p:nvPr/>
          </p:nvSpPr>
          <p:spPr>
            <a:xfrm>
              <a:off x="10617541" y="6607397"/>
              <a:ext cx="96789" cy="110326"/>
            </a:xfrm>
            <a:custGeom>
              <a:avLst/>
              <a:gdLst>
                <a:gd name="connsiteX0" fmla="*/ 74792 w 96789"/>
                <a:gd name="connsiteY0" fmla="*/ 94928 h 110326"/>
                <a:gd name="connsiteX1" fmla="*/ 55671 w 96789"/>
                <a:gd name="connsiteY1" fmla="*/ 106773 h 110326"/>
                <a:gd name="connsiteX2" fmla="*/ 36042 w 96789"/>
                <a:gd name="connsiteY2" fmla="*/ 110326 h 110326"/>
                <a:gd name="connsiteX3" fmla="*/ 9307 w 96789"/>
                <a:gd name="connsiteY3" fmla="*/ 101865 h 110326"/>
                <a:gd name="connsiteX4" fmla="*/ 0 w 96789"/>
                <a:gd name="connsiteY4" fmla="*/ 80206 h 110326"/>
                <a:gd name="connsiteX5" fmla="*/ 3554 w 96789"/>
                <a:gd name="connsiteY5" fmla="*/ 66162 h 110326"/>
                <a:gd name="connsiteX6" fmla="*/ 12691 w 96789"/>
                <a:gd name="connsiteY6" fmla="*/ 55840 h 110326"/>
                <a:gd name="connsiteX7" fmla="*/ 25551 w 96789"/>
                <a:gd name="connsiteY7" fmla="*/ 49918 h 110326"/>
                <a:gd name="connsiteX8" fmla="*/ 41457 w 96789"/>
                <a:gd name="connsiteY8" fmla="*/ 47210 h 110326"/>
                <a:gd name="connsiteX9" fmla="*/ 73269 w 96789"/>
                <a:gd name="connsiteY9" fmla="*/ 41118 h 110326"/>
                <a:gd name="connsiteX10" fmla="*/ 73269 w 96789"/>
                <a:gd name="connsiteY10" fmla="*/ 36380 h 110326"/>
                <a:gd name="connsiteX11" fmla="*/ 68193 w 96789"/>
                <a:gd name="connsiteY11" fmla="*/ 20982 h 110326"/>
                <a:gd name="connsiteX12" fmla="*/ 47887 w 96789"/>
                <a:gd name="connsiteY12" fmla="*/ 14891 h 110326"/>
                <a:gd name="connsiteX13" fmla="*/ 29274 w 96789"/>
                <a:gd name="connsiteY13" fmla="*/ 19290 h 110326"/>
                <a:gd name="connsiteX14" fmla="*/ 20475 w 96789"/>
                <a:gd name="connsiteY14" fmla="*/ 34858 h 110326"/>
                <a:gd name="connsiteX15" fmla="*/ 3047 w 96789"/>
                <a:gd name="connsiteY15" fmla="*/ 32488 h 110326"/>
                <a:gd name="connsiteX16" fmla="*/ 10830 w 96789"/>
                <a:gd name="connsiteY16" fmla="*/ 14383 h 110326"/>
                <a:gd name="connsiteX17" fmla="*/ 26566 w 96789"/>
                <a:gd name="connsiteY17" fmla="*/ 3723 h 110326"/>
                <a:gd name="connsiteX18" fmla="*/ 50426 w 96789"/>
                <a:gd name="connsiteY18" fmla="*/ 0 h 110326"/>
                <a:gd name="connsiteX19" fmla="*/ 72254 w 96789"/>
                <a:gd name="connsiteY19" fmla="*/ 3215 h 110326"/>
                <a:gd name="connsiteX20" fmla="*/ 84606 w 96789"/>
                <a:gd name="connsiteY20" fmla="*/ 11168 h 110326"/>
                <a:gd name="connsiteX21" fmla="*/ 90190 w 96789"/>
                <a:gd name="connsiteY21" fmla="*/ 23351 h 110326"/>
                <a:gd name="connsiteX22" fmla="*/ 91036 w 96789"/>
                <a:gd name="connsiteY22" fmla="*/ 39765 h 110326"/>
                <a:gd name="connsiteX23" fmla="*/ 91036 w 96789"/>
                <a:gd name="connsiteY23" fmla="*/ 63624 h 110326"/>
                <a:gd name="connsiteX24" fmla="*/ 92221 w 96789"/>
                <a:gd name="connsiteY24" fmla="*/ 95097 h 110326"/>
                <a:gd name="connsiteX25" fmla="*/ 96790 w 96789"/>
                <a:gd name="connsiteY25" fmla="*/ 107788 h 110326"/>
                <a:gd name="connsiteX26" fmla="*/ 78177 w 96789"/>
                <a:gd name="connsiteY26" fmla="*/ 107788 h 110326"/>
                <a:gd name="connsiteX27" fmla="*/ 74623 w 96789"/>
                <a:gd name="connsiteY27" fmla="*/ 94759 h 110326"/>
                <a:gd name="connsiteX28" fmla="*/ 73269 w 96789"/>
                <a:gd name="connsiteY28" fmla="*/ 54994 h 110326"/>
                <a:gd name="connsiteX29" fmla="*/ 44165 w 96789"/>
                <a:gd name="connsiteY29" fmla="*/ 61762 h 110326"/>
                <a:gd name="connsiteX30" fmla="*/ 28597 w 96789"/>
                <a:gd name="connsiteY30" fmla="*/ 65316 h 110326"/>
                <a:gd name="connsiteX31" fmla="*/ 21490 w 96789"/>
                <a:gd name="connsiteY31" fmla="*/ 71069 h 110326"/>
                <a:gd name="connsiteX32" fmla="*/ 18953 w 96789"/>
                <a:gd name="connsiteY32" fmla="*/ 79530 h 110326"/>
                <a:gd name="connsiteX33" fmla="*/ 24367 w 96789"/>
                <a:gd name="connsiteY33" fmla="*/ 91374 h 110326"/>
                <a:gd name="connsiteX34" fmla="*/ 40104 w 96789"/>
                <a:gd name="connsiteY34" fmla="*/ 96112 h 110326"/>
                <a:gd name="connsiteX35" fmla="*/ 58378 w 96789"/>
                <a:gd name="connsiteY35" fmla="*/ 91544 h 110326"/>
                <a:gd name="connsiteX36" fmla="*/ 70223 w 96789"/>
                <a:gd name="connsiteY36" fmla="*/ 79191 h 110326"/>
                <a:gd name="connsiteX37" fmla="*/ 73100 w 96789"/>
                <a:gd name="connsiteY37" fmla="*/ 61424 h 110326"/>
                <a:gd name="connsiteX38" fmla="*/ 73100 w 96789"/>
                <a:gd name="connsiteY38" fmla="*/ 54825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6789" h="110326">
                  <a:moveTo>
                    <a:pt x="74792" y="94928"/>
                  </a:moveTo>
                  <a:cubicBezTo>
                    <a:pt x="68193" y="100512"/>
                    <a:pt x="61763" y="104573"/>
                    <a:pt x="55671" y="106773"/>
                  </a:cubicBezTo>
                  <a:cubicBezTo>
                    <a:pt x="49580" y="108973"/>
                    <a:pt x="42980" y="110326"/>
                    <a:pt x="36042" y="110326"/>
                  </a:cubicBezTo>
                  <a:cubicBezTo>
                    <a:pt x="24536" y="110326"/>
                    <a:pt x="15568" y="107450"/>
                    <a:pt x="9307" y="101865"/>
                  </a:cubicBezTo>
                  <a:cubicBezTo>
                    <a:pt x="3047" y="96282"/>
                    <a:pt x="0" y="89006"/>
                    <a:pt x="0" y="80206"/>
                  </a:cubicBezTo>
                  <a:cubicBezTo>
                    <a:pt x="0" y="75130"/>
                    <a:pt x="1185" y="70392"/>
                    <a:pt x="3554" y="66162"/>
                  </a:cubicBezTo>
                  <a:cubicBezTo>
                    <a:pt x="5923" y="61932"/>
                    <a:pt x="8969" y="58547"/>
                    <a:pt x="12691" y="55840"/>
                  </a:cubicBezTo>
                  <a:cubicBezTo>
                    <a:pt x="16414" y="53132"/>
                    <a:pt x="20814" y="51271"/>
                    <a:pt x="25551" y="49918"/>
                  </a:cubicBezTo>
                  <a:cubicBezTo>
                    <a:pt x="29105" y="49071"/>
                    <a:pt x="34351" y="48056"/>
                    <a:pt x="41457" y="47210"/>
                  </a:cubicBezTo>
                  <a:cubicBezTo>
                    <a:pt x="55841" y="45518"/>
                    <a:pt x="66501" y="43488"/>
                    <a:pt x="73269" y="41118"/>
                  </a:cubicBezTo>
                  <a:cubicBezTo>
                    <a:pt x="73269" y="38750"/>
                    <a:pt x="73269" y="37057"/>
                    <a:pt x="73269" y="36380"/>
                  </a:cubicBezTo>
                  <a:cubicBezTo>
                    <a:pt x="73269" y="29104"/>
                    <a:pt x="71577" y="24028"/>
                    <a:pt x="68193" y="20982"/>
                  </a:cubicBezTo>
                  <a:cubicBezTo>
                    <a:pt x="63624" y="16921"/>
                    <a:pt x="56856" y="14891"/>
                    <a:pt x="47887" y="14891"/>
                  </a:cubicBezTo>
                  <a:cubicBezTo>
                    <a:pt x="39427" y="14891"/>
                    <a:pt x="33335" y="16414"/>
                    <a:pt x="29274" y="19290"/>
                  </a:cubicBezTo>
                  <a:cubicBezTo>
                    <a:pt x="25213" y="22167"/>
                    <a:pt x="22336" y="27412"/>
                    <a:pt x="20475" y="34858"/>
                  </a:cubicBezTo>
                  <a:lnTo>
                    <a:pt x="3047" y="32488"/>
                  </a:lnTo>
                  <a:cubicBezTo>
                    <a:pt x="4569" y="25044"/>
                    <a:pt x="7277" y="18952"/>
                    <a:pt x="10830" y="14383"/>
                  </a:cubicBezTo>
                  <a:cubicBezTo>
                    <a:pt x="14384" y="9814"/>
                    <a:pt x="19799" y="6261"/>
                    <a:pt x="26566" y="3723"/>
                  </a:cubicBezTo>
                  <a:cubicBezTo>
                    <a:pt x="33335" y="1185"/>
                    <a:pt x="41457" y="0"/>
                    <a:pt x="50426" y="0"/>
                  </a:cubicBezTo>
                  <a:cubicBezTo>
                    <a:pt x="59394" y="0"/>
                    <a:pt x="66670" y="1015"/>
                    <a:pt x="72254" y="3215"/>
                  </a:cubicBezTo>
                  <a:cubicBezTo>
                    <a:pt x="77838" y="5415"/>
                    <a:pt x="82068" y="7953"/>
                    <a:pt x="84606" y="11168"/>
                  </a:cubicBezTo>
                  <a:cubicBezTo>
                    <a:pt x="87145" y="14383"/>
                    <a:pt x="89175" y="18444"/>
                    <a:pt x="90190" y="23351"/>
                  </a:cubicBezTo>
                  <a:cubicBezTo>
                    <a:pt x="90868" y="26397"/>
                    <a:pt x="91036" y="31812"/>
                    <a:pt x="91036" y="39765"/>
                  </a:cubicBezTo>
                  <a:lnTo>
                    <a:pt x="91036" y="63624"/>
                  </a:lnTo>
                  <a:cubicBezTo>
                    <a:pt x="91036" y="80206"/>
                    <a:pt x="91375" y="90697"/>
                    <a:pt x="92221" y="95097"/>
                  </a:cubicBezTo>
                  <a:cubicBezTo>
                    <a:pt x="93067" y="99497"/>
                    <a:pt x="94421" y="103727"/>
                    <a:pt x="96790" y="107788"/>
                  </a:cubicBezTo>
                  <a:lnTo>
                    <a:pt x="78177" y="107788"/>
                  </a:lnTo>
                  <a:cubicBezTo>
                    <a:pt x="76315" y="104065"/>
                    <a:pt x="75130" y="99835"/>
                    <a:pt x="74623" y="94759"/>
                  </a:cubicBezTo>
                  <a:close/>
                  <a:moveTo>
                    <a:pt x="73269" y="54994"/>
                  </a:moveTo>
                  <a:cubicBezTo>
                    <a:pt x="66839" y="57701"/>
                    <a:pt x="57025" y="59901"/>
                    <a:pt x="44165" y="61762"/>
                  </a:cubicBezTo>
                  <a:cubicBezTo>
                    <a:pt x="36889" y="62777"/>
                    <a:pt x="31644" y="63962"/>
                    <a:pt x="28597" y="65316"/>
                  </a:cubicBezTo>
                  <a:cubicBezTo>
                    <a:pt x="25551" y="66670"/>
                    <a:pt x="23183" y="68531"/>
                    <a:pt x="21490" y="71069"/>
                  </a:cubicBezTo>
                  <a:cubicBezTo>
                    <a:pt x="19799" y="73607"/>
                    <a:pt x="18953" y="76484"/>
                    <a:pt x="18953" y="79530"/>
                  </a:cubicBezTo>
                  <a:cubicBezTo>
                    <a:pt x="18953" y="84268"/>
                    <a:pt x="20814" y="88329"/>
                    <a:pt x="24367" y="91374"/>
                  </a:cubicBezTo>
                  <a:cubicBezTo>
                    <a:pt x="27920" y="94420"/>
                    <a:pt x="33166" y="96112"/>
                    <a:pt x="40104" y="96112"/>
                  </a:cubicBezTo>
                  <a:cubicBezTo>
                    <a:pt x="47041" y="96112"/>
                    <a:pt x="53133" y="94589"/>
                    <a:pt x="58378" y="91544"/>
                  </a:cubicBezTo>
                  <a:cubicBezTo>
                    <a:pt x="63624" y="88498"/>
                    <a:pt x="67685" y="84437"/>
                    <a:pt x="70223" y="79191"/>
                  </a:cubicBezTo>
                  <a:cubicBezTo>
                    <a:pt x="72084" y="75130"/>
                    <a:pt x="73100" y="69208"/>
                    <a:pt x="73100" y="61424"/>
                  </a:cubicBezTo>
                  <a:lnTo>
                    <a:pt x="73100" y="54825"/>
                  </a:lnTo>
                  <a:close/>
                </a:path>
              </a:pathLst>
            </a:custGeom>
            <a:solidFill>
              <a:srgbClr val="FFFFFF"/>
            </a:solidFill>
            <a:ln w="0"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64731396-DCD1-BA33-BB77-1E9AB99A092A}"/>
                </a:ext>
              </a:extLst>
            </p:cNvPr>
            <p:cNvSpPr/>
            <p:nvPr/>
          </p:nvSpPr>
          <p:spPr>
            <a:xfrm>
              <a:off x="10736159" y="6610104"/>
              <a:ext cx="85114" cy="107618"/>
            </a:xfrm>
            <a:custGeom>
              <a:avLst/>
              <a:gdLst>
                <a:gd name="connsiteX0" fmla="*/ 69378 w 85114"/>
                <a:gd name="connsiteY0" fmla="*/ 105250 h 107618"/>
                <a:gd name="connsiteX1" fmla="*/ 69378 w 85114"/>
                <a:gd name="connsiteY1" fmla="*/ 89852 h 107618"/>
                <a:gd name="connsiteX2" fmla="*/ 36042 w 85114"/>
                <a:gd name="connsiteY2" fmla="*/ 107619 h 107618"/>
                <a:gd name="connsiteX3" fmla="*/ 18614 w 85114"/>
                <a:gd name="connsiteY3" fmla="*/ 104065 h 107618"/>
                <a:gd name="connsiteX4" fmla="*/ 6600 w 85114"/>
                <a:gd name="connsiteY4" fmla="*/ 95097 h 107618"/>
                <a:gd name="connsiteX5" fmla="*/ 1015 w 85114"/>
                <a:gd name="connsiteY5" fmla="*/ 81899 h 107618"/>
                <a:gd name="connsiteX6" fmla="*/ 0 w 85114"/>
                <a:gd name="connsiteY6" fmla="*/ 65316 h 107618"/>
                <a:gd name="connsiteX7" fmla="*/ 0 w 85114"/>
                <a:gd name="connsiteY7" fmla="*/ 0 h 107618"/>
                <a:gd name="connsiteX8" fmla="*/ 17768 w 85114"/>
                <a:gd name="connsiteY8" fmla="*/ 0 h 107618"/>
                <a:gd name="connsiteX9" fmla="*/ 17768 w 85114"/>
                <a:gd name="connsiteY9" fmla="*/ 58378 h 107618"/>
                <a:gd name="connsiteX10" fmla="*/ 18783 w 85114"/>
                <a:gd name="connsiteY10" fmla="*/ 77161 h 107618"/>
                <a:gd name="connsiteX11" fmla="*/ 25890 w 85114"/>
                <a:gd name="connsiteY11" fmla="*/ 88159 h 107618"/>
                <a:gd name="connsiteX12" fmla="*/ 39427 w 85114"/>
                <a:gd name="connsiteY12" fmla="*/ 92220 h 107618"/>
                <a:gd name="connsiteX13" fmla="*/ 54487 w 85114"/>
                <a:gd name="connsiteY13" fmla="*/ 88159 h 107618"/>
                <a:gd name="connsiteX14" fmla="*/ 64470 w 85114"/>
                <a:gd name="connsiteY14" fmla="*/ 76991 h 107618"/>
                <a:gd name="connsiteX15" fmla="*/ 67347 w 85114"/>
                <a:gd name="connsiteY15" fmla="*/ 56347 h 107618"/>
                <a:gd name="connsiteX16" fmla="*/ 67347 w 85114"/>
                <a:gd name="connsiteY16" fmla="*/ 0 h 107618"/>
                <a:gd name="connsiteX17" fmla="*/ 85114 w 85114"/>
                <a:gd name="connsiteY17" fmla="*/ 0 h 107618"/>
                <a:gd name="connsiteX18" fmla="*/ 85114 w 85114"/>
                <a:gd name="connsiteY18" fmla="*/ 105250 h 107618"/>
                <a:gd name="connsiteX19" fmla="*/ 69208 w 85114"/>
                <a:gd name="connsiteY19" fmla="*/ 105250 h 1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114" h="107618">
                  <a:moveTo>
                    <a:pt x="69378" y="105250"/>
                  </a:moveTo>
                  <a:lnTo>
                    <a:pt x="69378" y="89852"/>
                  </a:lnTo>
                  <a:cubicBezTo>
                    <a:pt x="61255" y="101696"/>
                    <a:pt x="50087" y="107619"/>
                    <a:pt x="36042" y="107619"/>
                  </a:cubicBezTo>
                  <a:cubicBezTo>
                    <a:pt x="29781" y="107619"/>
                    <a:pt x="24029" y="106434"/>
                    <a:pt x="18614" y="104065"/>
                  </a:cubicBezTo>
                  <a:cubicBezTo>
                    <a:pt x="13199" y="101696"/>
                    <a:pt x="9307" y="98650"/>
                    <a:pt x="6600" y="95097"/>
                  </a:cubicBezTo>
                  <a:cubicBezTo>
                    <a:pt x="3893" y="91544"/>
                    <a:pt x="2200" y="87144"/>
                    <a:pt x="1015" y="81899"/>
                  </a:cubicBezTo>
                  <a:cubicBezTo>
                    <a:pt x="339" y="78345"/>
                    <a:pt x="0" y="72761"/>
                    <a:pt x="0" y="65316"/>
                  </a:cubicBezTo>
                  <a:lnTo>
                    <a:pt x="0" y="0"/>
                  </a:lnTo>
                  <a:lnTo>
                    <a:pt x="17768" y="0"/>
                  </a:lnTo>
                  <a:lnTo>
                    <a:pt x="17768" y="58378"/>
                  </a:lnTo>
                  <a:cubicBezTo>
                    <a:pt x="17768" y="67685"/>
                    <a:pt x="18106" y="73946"/>
                    <a:pt x="18783" y="77161"/>
                  </a:cubicBezTo>
                  <a:cubicBezTo>
                    <a:pt x="19967" y="81899"/>
                    <a:pt x="22336" y="85621"/>
                    <a:pt x="25890" y="88159"/>
                  </a:cubicBezTo>
                  <a:cubicBezTo>
                    <a:pt x="29443" y="90697"/>
                    <a:pt x="34012" y="92220"/>
                    <a:pt x="39427" y="92220"/>
                  </a:cubicBezTo>
                  <a:cubicBezTo>
                    <a:pt x="44842" y="92220"/>
                    <a:pt x="49748" y="90867"/>
                    <a:pt x="54487" y="88159"/>
                  </a:cubicBezTo>
                  <a:cubicBezTo>
                    <a:pt x="59224" y="85452"/>
                    <a:pt x="62439" y="81729"/>
                    <a:pt x="64470" y="76991"/>
                  </a:cubicBezTo>
                  <a:cubicBezTo>
                    <a:pt x="66500" y="72253"/>
                    <a:pt x="67347" y="65485"/>
                    <a:pt x="67347" y="56347"/>
                  </a:cubicBezTo>
                  <a:lnTo>
                    <a:pt x="67347" y="0"/>
                  </a:lnTo>
                  <a:lnTo>
                    <a:pt x="85114" y="0"/>
                  </a:lnTo>
                  <a:lnTo>
                    <a:pt x="85114" y="105250"/>
                  </a:lnTo>
                  <a:lnTo>
                    <a:pt x="69208" y="105250"/>
                  </a:lnTo>
                  <a:close/>
                </a:path>
              </a:pathLst>
            </a:custGeom>
            <a:solidFill>
              <a:srgbClr val="FFFFFF"/>
            </a:solidFill>
            <a:ln w="0" cap="flat">
              <a:noFill/>
              <a:prstDash val="solid"/>
              <a:miter/>
            </a:ln>
          </p:spPr>
          <p:txBody>
            <a:bodyPr rtlCol="0" anchor="ctr"/>
            <a:lstStyle/>
            <a:p>
              <a:endParaRPr lang="en-AU"/>
            </a:p>
          </p:txBody>
        </p:sp>
      </p:grpSp>
      <p:sp>
        <p:nvSpPr>
          <p:cNvPr id="30" name="Footer Placeholder 4">
            <a:extLst>
              <a:ext uri="{FF2B5EF4-FFF2-40B4-BE49-F238E27FC236}">
                <a16:creationId xmlns:a16="http://schemas.microsoft.com/office/drawing/2014/main" id="{619B81F2-4EFA-0046-BC83-2BD235FFE5DE}"/>
              </a:ext>
            </a:extLst>
          </p:cNvPr>
          <p:cNvSpPr>
            <a:spLocks noGrp="1"/>
          </p:cNvSpPr>
          <p:nvPr>
            <p:ph type="ftr" sz="quarter" idx="3"/>
          </p:nvPr>
        </p:nvSpPr>
        <p:spPr>
          <a:xfrm>
            <a:off x="8740" y="6435823"/>
            <a:ext cx="7100720" cy="422177"/>
          </a:xfrm>
          <a:prstGeom prst="rect">
            <a:avLst/>
          </a:prstGeom>
        </p:spPr>
        <p:txBody>
          <a:bodyPr vert="horz" lIns="91440" tIns="45720" rIns="91440" bIns="45720" rtlCol="0" anchor="ctr"/>
          <a:lstStyle>
            <a:lvl1pPr algn="l">
              <a:defRPr sz="1400">
                <a:solidFill>
                  <a:schemeClr val="bg1"/>
                </a:solidFill>
              </a:defRPr>
            </a:lvl1pPr>
          </a:lstStyle>
          <a:p>
            <a:pPr>
              <a:defRPr/>
            </a:pPr>
            <a:r>
              <a:rPr lang="en-AU" dirty="0">
                <a:latin typeface="Arial" panose="020B0604020202020204"/>
              </a:rPr>
              <a:t>Department of Energy, Mines, Industry Regulation and Safety</a:t>
            </a:r>
          </a:p>
        </p:txBody>
      </p:sp>
    </p:spTree>
    <p:extLst>
      <p:ext uri="{BB962C8B-B14F-4D97-AF65-F5344CB8AC3E}">
        <p14:creationId xmlns:p14="http://schemas.microsoft.com/office/powerpoint/2010/main" val="176034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Heading Here</a:t>
            </a:r>
            <a:endParaRPr lang="en-AU" dirty="0"/>
          </a:p>
        </p:txBody>
      </p:sp>
      <p:sp>
        <p:nvSpPr>
          <p:cNvPr id="3" name="Content Placeholder 2"/>
          <p:cNvSpPr>
            <a:spLocks noGrp="1"/>
          </p:cNvSpPr>
          <p:nvPr>
            <p:ph idx="1"/>
          </p:nvPr>
        </p:nvSpPr>
        <p:spPr>
          <a:xfrm>
            <a:off x="838200" y="1825625"/>
            <a:ext cx="10515600" cy="413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7416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8842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776197"/>
            <a:ext cx="5181600" cy="41962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776197"/>
            <a:ext cx="5181600" cy="41962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Placeholder 1"/>
          <p:cNvSpPr>
            <a:spLocks noGrp="1"/>
          </p:cNvSpPr>
          <p:nvPr>
            <p:ph type="title" hasCustomPrompt="1"/>
          </p:nvPr>
        </p:nvSpPr>
        <p:spPr>
          <a:xfrm>
            <a:off x="838200" y="365125"/>
            <a:ext cx="10515600" cy="1035307"/>
          </a:xfrm>
          <a:prstGeom prst="rect">
            <a:avLst/>
          </a:prstGeom>
        </p:spPr>
        <p:txBody>
          <a:bodyPr vert="horz" lIns="91440" tIns="45720" rIns="91440" bIns="45720" rtlCol="0" anchor="ctr">
            <a:normAutofit/>
          </a:bodyPr>
          <a:lstStyle>
            <a:lvl1pPr>
              <a:defRPr/>
            </a:lvl1pPr>
          </a:lstStyle>
          <a:p>
            <a:r>
              <a:rPr lang="en-US" dirty="0"/>
              <a:t>Insert Heading Here</a:t>
            </a:r>
            <a:endParaRPr lang="en-AU" dirty="0"/>
          </a:p>
        </p:txBody>
      </p:sp>
    </p:spTree>
    <p:extLst>
      <p:ext uri="{BB962C8B-B14F-4D97-AF65-F5344CB8AC3E}">
        <p14:creationId xmlns:p14="http://schemas.microsoft.com/office/powerpoint/2010/main" val="156093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475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475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itle Placeholder 1"/>
          <p:cNvSpPr>
            <a:spLocks noGrp="1"/>
          </p:cNvSpPr>
          <p:nvPr>
            <p:ph type="title" hasCustomPrompt="1"/>
          </p:nvPr>
        </p:nvSpPr>
        <p:spPr>
          <a:xfrm>
            <a:off x="838200" y="365125"/>
            <a:ext cx="10515600" cy="1035307"/>
          </a:xfrm>
          <a:prstGeom prst="rect">
            <a:avLst/>
          </a:prstGeom>
        </p:spPr>
        <p:txBody>
          <a:bodyPr vert="horz" lIns="91440" tIns="45720" rIns="91440" bIns="45720" rtlCol="0" anchor="ctr">
            <a:normAutofit/>
          </a:bodyPr>
          <a:lstStyle>
            <a:lvl1pPr>
              <a:defRPr baseline="0"/>
            </a:lvl1pPr>
          </a:lstStyle>
          <a:p>
            <a:r>
              <a:rPr lang="en-US" dirty="0"/>
              <a:t>Insert Heading Here</a:t>
            </a:r>
            <a:endParaRPr lang="en-AU" dirty="0"/>
          </a:p>
        </p:txBody>
      </p:sp>
    </p:spTree>
    <p:extLst>
      <p:ext uri="{BB962C8B-B14F-4D97-AF65-F5344CB8AC3E}">
        <p14:creationId xmlns:p14="http://schemas.microsoft.com/office/powerpoint/2010/main" val="6501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838200" y="365125"/>
            <a:ext cx="10515600" cy="1035307"/>
          </a:xfrm>
          <a:prstGeom prst="rect">
            <a:avLst/>
          </a:prstGeom>
        </p:spPr>
        <p:txBody>
          <a:bodyPr vert="horz" lIns="91440" tIns="45720" rIns="91440" bIns="45720" rtlCol="0" anchor="ctr">
            <a:normAutofit/>
          </a:bodyPr>
          <a:lstStyle>
            <a:lvl1pPr>
              <a:defRPr/>
            </a:lvl1pPr>
          </a:lstStyle>
          <a:p>
            <a:r>
              <a:rPr lang="en-US" dirty="0"/>
              <a:t>Insert Heading Here</a:t>
            </a:r>
            <a:endParaRPr lang="en-AU" dirty="0"/>
          </a:p>
        </p:txBody>
      </p:sp>
    </p:spTree>
    <p:extLst>
      <p:ext uri="{BB962C8B-B14F-4D97-AF65-F5344CB8AC3E}">
        <p14:creationId xmlns:p14="http://schemas.microsoft.com/office/powerpoint/2010/main" val="167654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53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DMIRS-PowerPoint-Template-June-2017_FINAL-16_9-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4916"/>
            <a:ext cx="12193200" cy="1920429"/>
          </a:xfrm>
          <a:prstGeom prst="rect">
            <a:avLst/>
          </a:prstGeom>
        </p:spPr>
      </p:pic>
      <p:sp>
        <p:nvSpPr>
          <p:cNvPr id="2" name="Title Placeholder 1"/>
          <p:cNvSpPr>
            <a:spLocks noGrp="1"/>
          </p:cNvSpPr>
          <p:nvPr>
            <p:ph type="title"/>
          </p:nvPr>
        </p:nvSpPr>
        <p:spPr>
          <a:xfrm>
            <a:off x="838200" y="365125"/>
            <a:ext cx="10515600" cy="1035307"/>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1" name="Freeform: Shape 40">
            <a:extLst>
              <a:ext uri="{FF2B5EF4-FFF2-40B4-BE49-F238E27FC236}">
                <a16:creationId xmlns:a16="http://schemas.microsoft.com/office/drawing/2014/main" id="{F1D9DEB8-3F04-7E2E-038F-F73834A79965}"/>
              </a:ext>
            </a:extLst>
          </p:cNvPr>
          <p:cNvSpPr/>
          <p:nvPr/>
        </p:nvSpPr>
        <p:spPr>
          <a:xfrm>
            <a:off x="0" y="4916"/>
            <a:ext cx="12183260" cy="1077237"/>
          </a:xfrm>
          <a:custGeom>
            <a:avLst/>
            <a:gdLst>
              <a:gd name="connsiteX0" fmla="*/ 0 w 12183260"/>
              <a:gd name="connsiteY0" fmla="*/ 0 h 1077237"/>
              <a:gd name="connsiteX1" fmla="*/ 0 w 12183260"/>
              <a:gd name="connsiteY1" fmla="*/ 501206 h 1077237"/>
              <a:gd name="connsiteX2" fmla="*/ 885486 w 12183260"/>
              <a:gd name="connsiteY2" fmla="*/ 547570 h 1077237"/>
              <a:gd name="connsiteX3" fmla="*/ 5443887 w 12183260"/>
              <a:gd name="connsiteY3" fmla="*/ 543170 h 1077237"/>
              <a:gd name="connsiteX4" fmla="*/ 6613987 w 12183260"/>
              <a:gd name="connsiteY4" fmla="*/ 772791 h 1077237"/>
              <a:gd name="connsiteX5" fmla="*/ 7091673 w 12183260"/>
              <a:gd name="connsiteY5" fmla="*/ 988198 h 1077237"/>
              <a:gd name="connsiteX6" fmla="*/ 9467239 w 12183260"/>
              <a:gd name="connsiteY6" fmla="*/ 695800 h 1077237"/>
              <a:gd name="connsiteX7" fmla="*/ 12183260 w 12183260"/>
              <a:gd name="connsiteY7" fmla="*/ 502052 h 1077237"/>
              <a:gd name="connsiteX8" fmla="*/ 12183260 w 12183260"/>
              <a:gd name="connsiteY8" fmla="*/ 0 h 1077237"/>
              <a:gd name="connsiteX9" fmla="*/ 0 w 12183260"/>
              <a:gd name="connsiteY9" fmla="*/ 0 h 10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3260" h="1077237">
                <a:moveTo>
                  <a:pt x="0" y="0"/>
                </a:moveTo>
                <a:lnTo>
                  <a:pt x="0" y="501206"/>
                </a:lnTo>
                <a:cubicBezTo>
                  <a:pt x="291214" y="503236"/>
                  <a:pt x="596811" y="513389"/>
                  <a:pt x="885486" y="547570"/>
                </a:cubicBezTo>
                <a:cubicBezTo>
                  <a:pt x="3093533" y="854013"/>
                  <a:pt x="3730108" y="322687"/>
                  <a:pt x="5443887" y="543170"/>
                </a:cubicBezTo>
                <a:cubicBezTo>
                  <a:pt x="5868609" y="587166"/>
                  <a:pt x="6289270" y="645882"/>
                  <a:pt x="6613987" y="772791"/>
                </a:cubicBezTo>
                <a:cubicBezTo>
                  <a:pt x="6790645" y="839799"/>
                  <a:pt x="6918569" y="917806"/>
                  <a:pt x="7091673" y="988198"/>
                </a:cubicBezTo>
                <a:cubicBezTo>
                  <a:pt x="7853465" y="1276873"/>
                  <a:pt x="8754011" y="778375"/>
                  <a:pt x="9467239" y="695800"/>
                </a:cubicBezTo>
                <a:cubicBezTo>
                  <a:pt x="10421764" y="550954"/>
                  <a:pt x="11494567" y="512712"/>
                  <a:pt x="12183260" y="502052"/>
                </a:cubicBezTo>
                <a:lnTo>
                  <a:pt x="12183260" y="0"/>
                </a:lnTo>
                <a:lnTo>
                  <a:pt x="0" y="0"/>
                </a:lnTo>
                <a:close/>
              </a:path>
            </a:pathLst>
          </a:custGeom>
          <a:solidFill>
            <a:srgbClr val="45415D"/>
          </a:solidFill>
          <a:ln w="0"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DA578AAC-E48D-1C92-9B90-12047311F183}"/>
              </a:ext>
            </a:extLst>
          </p:cNvPr>
          <p:cNvSpPr/>
          <p:nvPr/>
        </p:nvSpPr>
        <p:spPr>
          <a:xfrm>
            <a:off x="0" y="6282512"/>
            <a:ext cx="12183260" cy="575657"/>
          </a:xfrm>
          <a:custGeom>
            <a:avLst/>
            <a:gdLst>
              <a:gd name="connsiteX0" fmla="*/ 12183260 w 12183260"/>
              <a:gd name="connsiteY0" fmla="*/ 575657 h 575657"/>
              <a:gd name="connsiteX1" fmla="*/ 12183260 w 12183260"/>
              <a:gd name="connsiteY1" fmla="*/ 140444 h 575657"/>
              <a:gd name="connsiteX2" fmla="*/ 8213379 w 12183260"/>
              <a:gd name="connsiteY2" fmla="*/ 284274 h 575657"/>
              <a:gd name="connsiteX3" fmla="*/ 6429377 w 12183260"/>
              <a:gd name="connsiteY3" fmla="*/ 150766 h 575657"/>
              <a:gd name="connsiteX4" fmla="*/ 3182877 w 12183260"/>
              <a:gd name="connsiteY4" fmla="*/ 69205 h 575657"/>
              <a:gd name="connsiteX5" fmla="*/ 0 w 12183260"/>
              <a:gd name="connsiteY5" fmla="*/ 27749 h 575657"/>
              <a:gd name="connsiteX6" fmla="*/ 0 w 12183260"/>
              <a:gd name="connsiteY6" fmla="*/ 575488 h 575657"/>
              <a:gd name="connsiteX7" fmla="*/ 12183260 w 12183260"/>
              <a:gd name="connsiteY7" fmla="*/ 575488 h 5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3260" h="575657">
                <a:moveTo>
                  <a:pt x="12183260" y="575657"/>
                </a:moveTo>
                <a:lnTo>
                  <a:pt x="12183260" y="140444"/>
                </a:lnTo>
                <a:cubicBezTo>
                  <a:pt x="10840564" y="168872"/>
                  <a:pt x="9524941" y="184608"/>
                  <a:pt x="8213379" y="284274"/>
                </a:cubicBezTo>
                <a:cubicBezTo>
                  <a:pt x="7591186" y="325731"/>
                  <a:pt x="7024834" y="194930"/>
                  <a:pt x="6429377" y="150766"/>
                </a:cubicBezTo>
                <a:cubicBezTo>
                  <a:pt x="4377344" y="-8632"/>
                  <a:pt x="4845046" y="-51104"/>
                  <a:pt x="3182877" y="69205"/>
                </a:cubicBezTo>
                <a:cubicBezTo>
                  <a:pt x="1500233" y="193746"/>
                  <a:pt x="1200390" y="-4740"/>
                  <a:pt x="0" y="27749"/>
                </a:cubicBezTo>
                <a:lnTo>
                  <a:pt x="0" y="575488"/>
                </a:lnTo>
                <a:lnTo>
                  <a:pt x="12183260" y="575488"/>
                </a:lnTo>
                <a:close/>
              </a:path>
            </a:pathLst>
          </a:custGeom>
          <a:solidFill>
            <a:srgbClr val="45415D"/>
          </a:solidFill>
          <a:ln w="0"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31D3F759-8AF1-AA4B-CCE2-BA72C126FF8B}"/>
              </a:ext>
            </a:extLst>
          </p:cNvPr>
          <p:cNvSpPr/>
          <p:nvPr/>
        </p:nvSpPr>
        <p:spPr>
          <a:xfrm>
            <a:off x="0" y="4916"/>
            <a:ext cx="12183260" cy="6853253"/>
          </a:xfrm>
          <a:custGeom>
            <a:avLst/>
            <a:gdLst>
              <a:gd name="connsiteX0" fmla="*/ 0 w 12183260"/>
              <a:gd name="connsiteY0" fmla="*/ 0 h 6853253"/>
              <a:gd name="connsiteX1" fmla="*/ 12183260 w 12183260"/>
              <a:gd name="connsiteY1" fmla="*/ 0 h 6853253"/>
              <a:gd name="connsiteX2" fmla="*/ 12183260 w 12183260"/>
              <a:gd name="connsiteY2" fmla="*/ 6853254 h 6853253"/>
              <a:gd name="connsiteX3" fmla="*/ 0 w 12183260"/>
              <a:gd name="connsiteY3" fmla="*/ 6853254 h 6853253"/>
            </a:gdLst>
            <a:ahLst/>
            <a:cxnLst>
              <a:cxn ang="0">
                <a:pos x="connsiteX0" y="connsiteY0"/>
              </a:cxn>
              <a:cxn ang="0">
                <a:pos x="connsiteX1" y="connsiteY1"/>
              </a:cxn>
              <a:cxn ang="0">
                <a:pos x="connsiteX2" y="connsiteY2"/>
              </a:cxn>
              <a:cxn ang="0">
                <a:pos x="connsiteX3" y="connsiteY3"/>
              </a:cxn>
            </a:cxnLst>
            <a:rect l="l" t="t" r="r" b="b"/>
            <a:pathLst>
              <a:path w="12183260" h="6853253">
                <a:moveTo>
                  <a:pt x="0" y="0"/>
                </a:moveTo>
                <a:lnTo>
                  <a:pt x="12183260" y="0"/>
                </a:lnTo>
                <a:lnTo>
                  <a:pt x="12183260" y="6853254"/>
                </a:lnTo>
                <a:lnTo>
                  <a:pt x="0" y="6853254"/>
                </a:lnTo>
                <a:close/>
              </a:path>
            </a:pathLst>
          </a:custGeom>
          <a:noFill/>
          <a:ln w="0" cap="flat">
            <a:noFill/>
            <a:prstDash val="solid"/>
            <a:miter/>
          </a:ln>
        </p:spPr>
        <p:txBody>
          <a:bodyPr rtlCol="0" anchor="ctr"/>
          <a:lstStyle/>
          <a:p>
            <a:endParaRPr lang="en-AU"/>
          </a:p>
        </p:txBody>
      </p:sp>
      <p:grpSp>
        <p:nvGrpSpPr>
          <p:cNvPr id="44" name="Graphic 9">
            <a:extLst>
              <a:ext uri="{FF2B5EF4-FFF2-40B4-BE49-F238E27FC236}">
                <a16:creationId xmlns:a16="http://schemas.microsoft.com/office/drawing/2014/main" id="{5CEA4C46-A579-6FBD-8CA8-5963B8EF0E83}"/>
              </a:ext>
            </a:extLst>
          </p:cNvPr>
          <p:cNvGrpSpPr/>
          <p:nvPr/>
        </p:nvGrpSpPr>
        <p:grpSpPr>
          <a:xfrm>
            <a:off x="8774993" y="6570001"/>
            <a:ext cx="2046279" cy="187994"/>
            <a:chOff x="8774993" y="6570001"/>
            <a:chExt cx="2046279" cy="187994"/>
          </a:xfrm>
          <a:solidFill>
            <a:srgbClr val="FFFFFF"/>
          </a:solidFill>
        </p:grpSpPr>
        <p:sp>
          <p:nvSpPr>
            <p:cNvPr id="45" name="Freeform: Shape 44">
              <a:extLst>
                <a:ext uri="{FF2B5EF4-FFF2-40B4-BE49-F238E27FC236}">
                  <a16:creationId xmlns:a16="http://schemas.microsoft.com/office/drawing/2014/main" id="{97E88B65-DC74-22C9-B2AF-D9C3241F5DAB}"/>
                </a:ext>
              </a:extLst>
            </p:cNvPr>
            <p:cNvSpPr/>
            <p:nvPr/>
          </p:nvSpPr>
          <p:spPr>
            <a:xfrm>
              <a:off x="8774993" y="6610104"/>
              <a:ext cx="144506" cy="105418"/>
            </a:xfrm>
            <a:custGeom>
              <a:avLst/>
              <a:gdLst>
                <a:gd name="connsiteX0" fmla="*/ 32150 w 144506"/>
                <a:gd name="connsiteY0" fmla="*/ 105250 h 105418"/>
                <a:gd name="connsiteX1" fmla="*/ 0 w 144506"/>
                <a:gd name="connsiteY1" fmla="*/ 0 h 105418"/>
                <a:gd name="connsiteX2" fmla="*/ 18444 w 144506"/>
                <a:gd name="connsiteY2" fmla="*/ 0 h 105418"/>
                <a:gd name="connsiteX3" fmla="*/ 35195 w 144506"/>
                <a:gd name="connsiteY3" fmla="*/ 60747 h 105418"/>
                <a:gd name="connsiteX4" fmla="*/ 41457 w 144506"/>
                <a:gd name="connsiteY4" fmla="*/ 83421 h 105418"/>
                <a:gd name="connsiteX5" fmla="*/ 46871 w 144506"/>
                <a:gd name="connsiteY5" fmla="*/ 61762 h 105418"/>
                <a:gd name="connsiteX6" fmla="*/ 63624 w 144506"/>
                <a:gd name="connsiteY6" fmla="*/ 169 h 105418"/>
                <a:gd name="connsiteX7" fmla="*/ 81898 w 144506"/>
                <a:gd name="connsiteY7" fmla="*/ 169 h 105418"/>
                <a:gd name="connsiteX8" fmla="*/ 97635 w 144506"/>
                <a:gd name="connsiteY8" fmla="*/ 61255 h 105418"/>
                <a:gd name="connsiteX9" fmla="*/ 102880 w 144506"/>
                <a:gd name="connsiteY9" fmla="*/ 81391 h 105418"/>
                <a:gd name="connsiteX10" fmla="*/ 108973 w 144506"/>
                <a:gd name="connsiteY10" fmla="*/ 61085 h 105418"/>
                <a:gd name="connsiteX11" fmla="*/ 127078 w 144506"/>
                <a:gd name="connsiteY11" fmla="*/ 169 h 105418"/>
                <a:gd name="connsiteX12" fmla="*/ 144507 w 144506"/>
                <a:gd name="connsiteY12" fmla="*/ 169 h 105418"/>
                <a:gd name="connsiteX13" fmla="*/ 111510 w 144506"/>
                <a:gd name="connsiteY13" fmla="*/ 105419 h 105418"/>
                <a:gd name="connsiteX14" fmla="*/ 92897 w 144506"/>
                <a:gd name="connsiteY14" fmla="*/ 105419 h 105418"/>
                <a:gd name="connsiteX15" fmla="*/ 76145 w 144506"/>
                <a:gd name="connsiteY15" fmla="*/ 42303 h 105418"/>
                <a:gd name="connsiteX16" fmla="*/ 72084 w 144506"/>
                <a:gd name="connsiteY16" fmla="*/ 24367 h 105418"/>
                <a:gd name="connsiteX17" fmla="*/ 50764 w 144506"/>
                <a:gd name="connsiteY17" fmla="*/ 105419 h 105418"/>
                <a:gd name="connsiteX18" fmla="*/ 32150 w 144506"/>
                <a:gd name="connsiteY18" fmla="*/ 105419 h 10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506" h="105418">
                  <a:moveTo>
                    <a:pt x="32150" y="105250"/>
                  </a:moveTo>
                  <a:lnTo>
                    <a:pt x="0" y="0"/>
                  </a:lnTo>
                  <a:lnTo>
                    <a:pt x="18444" y="0"/>
                  </a:lnTo>
                  <a:lnTo>
                    <a:pt x="35195" y="60747"/>
                  </a:lnTo>
                  <a:lnTo>
                    <a:pt x="41457" y="83421"/>
                  </a:lnTo>
                  <a:cubicBezTo>
                    <a:pt x="41795" y="82237"/>
                    <a:pt x="43488" y="75130"/>
                    <a:pt x="46871" y="61762"/>
                  </a:cubicBezTo>
                  <a:lnTo>
                    <a:pt x="63624" y="169"/>
                  </a:lnTo>
                  <a:lnTo>
                    <a:pt x="81898" y="169"/>
                  </a:lnTo>
                  <a:lnTo>
                    <a:pt x="97635" y="61255"/>
                  </a:lnTo>
                  <a:lnTo>
                    <a:pt x="102880" y="81391"/>
                  </a:lnTo>
                  <a:lnTo>
                    <a:pt x="108973" y="61085"/>
                  </a:lnTo>
                  <a:lnTo>
                    <a:pt x="127078" y="169"/>
                  </a:lnTo>
                  <a:lnTo>
                    <a:pt x="144507" y="169"/>
                  </a:lnTo>
                  <a:lnTo>
                    <a:pt x="111510" y="105419"/>
                  </a:lnTo>
                  <a:lnTo>
                    <a:pt x="92897" y="105419"/>
                  </a:lnTo>
                  <a:lnTo>
                    <a:pt x="76145" y="42303"/>
                  </a:lnTo>
                  <a:lnTo>
                    <a:pt x="72084" y="24367"/>
                  </a:lnTo>
                  <a:lnTo>
                    <a:pt x="50764" y="105419"/>
                  </a:lnTo>
                  <a:lnTo>
                    <a:pt x="32150" y="105419"/>
                  </a:lnTo>
                  <a:close/>
                </a:path>
              </a:pathLst>
            </a:custGeom>
            <a:solidFill>
              <a:srgbClr val="FFFFFF"/>
            </a:solidFill>
            <a:ln w="0"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D6248288-A50E-DDF6-BBEF-9130DE087531}"/>
                </a:ext>
              </a:extLst>
            </p:cNvPr>
            <p:cNvSpPr/>
            <p:nvPr/>
          </p:nvSpPr>
          <p:spPr>
            <a:xfrm>
              <a:off x="8921530" y="6610104"/>
              <a:ext cx="144507" cy="105418"/>
            </a:xfrm>
            <a:custGeom>
              <a:avLst/>
              <a:gdLst>
                <a:gd name="connsiteX0" fmla="*/ 32151 w 144507"/>
                <a:gd name="connsiteY0" fmla="*/ 105250 h 105418"/>
                <a:gd name="connsiteX1" fmla="*/ 0 w 144507"/>
                <a:gd name="connsiteY1" fmla="*/ 0 h 105418"/>
                <a:gd name="connsiteX2" fmla="*/ 18445 w 144507"/>
                <a:gd name="connsiteY2" fmla="*/ 0 h 105418"/>
                <a:gd name="connsiteX3" fmla="*/ 35196 w 144507"/>
                <a:gd name="connsiteY3" fmla="*/ 60747 h 105418"/>
                <a:gd name="connsiteX4" fmla="*/ 41457 w 144507"/>
                <a:gd name="connsiteY4" fmla="*/ 83421 h 105418"/>
                <a:gd name="connsiteX5" fmla="*/ 46872 w 144507"/>
                <a:gd name="connsiteY5" fmla="*/ 61762 h 105418"/>
                <a:gd name="connsiteX6" fmla="*/ 63624 w 144507"/>
                <a:gd name="connsiteY6" fmla="*/ 169 h 105418"/>
                <a:gd name="connsiteX7" fmla="*/ 81899 w 144507"/>
                <a:gd name="connsiteY7" fmla="*/ 169 h 105418"/>
                <a:gd name="connsiteX8" fmla="*/ 97636 w 144507"/>
                <a:gd name="connsiteY8" fmla="*/ 61255 h 105418"/>
                <a:gd name="connsiteX9" fmla="*/ 102881 w 144507"/>
                <a:gd name="connsiteY9" fmla="*/ 81391 h 105418"/>
                <a:gd name="connsiteX10" fmla="*/ 108973 w 144507"/>
                <a:gd name="connsiteY10" fmla="*/ 61085 h 105418"/>
                <a:gd name="connsiteX11" fmla="*/ 127078 w 144507"/>
                <a:gd name="connsiteY11" fmla="*/ 169 h 105418"/>
                <a:gd name="connsiteX12" fmla="*/ 144508 w 144507"/>
                <a:gd name="connsiteY12" fmla="*/ 169 h 105418"/>
                <a:gd name="connsiteX13" fmla="*/ 111511 w 144507"/>
                <a:gd name="connsiteY13" fmla="*/ 105419 h 105418"/>
                <a:gd name="connsiteX14" fmla="*/ 92897 w 144507"/>
                <a:gd name="connsiteY14" fmla="*/ 105419 h 105418"/>
                <a:gd name="connsiteX15" fmla="*/ 76145 w 144507"/>
                <a:gd name="connsiteY15" fmla="*/ 42303 h 105418"/>
                <a:gd name="connsiteX16" fmla="*/ 72084 w 144507"/>
                <a:gd name="connsiteY16" fmla="*/ 24367 h 105418"/>
                <a:gd name="connsiteX17" fmla="*/ 50764 w 144507"/>
                <a:gd name="connsiteY17" fmla="*/ 105419 h 105418"/>
                <a:gd name="connsiteX18" fmla="*/ 32151 w 144507"/>
                <a:gd name="connsiteY18" fmla="*/ 105419 h 10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507" h="105418">
                  <a:moveTo>
                    <a:pt x="32151" y="105250"/>
                  </a:moveTo>
                  <a:lnTo>
                    <a:pt x="0" y="0"/>
                  </a:lnTo>
                  <a:lnTo>
                    <a:pt x="18445" y="0"/>
                  </a:lnTo>
                  <a:lnTo>
                    <a:pt x="35196" y="60747"/>
                  </a:lnTo>
                  <a:lnTo>
                    <a:pt x="41457" y="83421"/>
                  </a:lnTo>
                  <a:cubicBezTo>
                    <a:pt x="41796" y="82237"/>
                    <a:pt x="43488" y="75130"/>
                    <a:pt x="46872" y="61762"/>
                  </a:cubicBezTo>
                  <a:lnTo>
                    <a:pt x="63624" y="169"/>
                  </a:lnTo>
                  <a:lnTo>
                    <a:pt x="81899" y="169"/>
                  </a:lnTo>
                  <a:lnTo>
                    <a:pt x="97636" y="61255"/>
                  </a:lnTo>
                  <a:lnTo>
                    <a:pt x="102881" y="81391"/>
                  </a:lnTo>
                  <a:lnTo>
                    <a:pt x="108973" y="61085"/>
                  </a:lnTo>
                  <a:lnTo>
                    <a:pt x="127078" y="169"/>
                  </a:lnTo>
                  <a:lnTo>
                    <a:pt x="144508" y="169"/>
                  </a:lnTo>
                  <a:lnTo>
                    <a:pt x="111511" y="105419"/>
                  </a:lnTo>
                  <a:lnTo>
                    <a:pt x="92897" y="105419"/>
                  </a:lnTo>
                  <a:lnTo>
                    <a:pt x="76145" y="42303"/>
                  </a:lnTo>
                  <a:lnTo>
                    <a:pt x="72084" y="24367"/>
                  </a:lnTo>
                  <a:lnTo>
                    <a:pt x="50764" y="105419"/>
                  </a:lnTo>
                  <a:lnTo>
                    <a:pt x="32151" y="105419"/>
                  </a:lnTo>
                  <a:close/>
                </a:path>
              </a:pathLst>
            </a:custGeom>
            <a:solidFill>
              <a:srgbClr val="FFFFFF"/>
            </a:solidFill>
            <a:ln w="0"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6E494B2C-0B9C-031F-7F9E-AFC9808380EA}"/>
                </a:ext>
              </a:extLst>
            </p:cNvPr>
            <p:cNvSpPr/>
            <p:nvPr/>
          </p:nvSpPr>
          <p:spPr>
            <a:xfrm>
              <a:off x="9068236" y="6610104"/>
              <a:ext cx="144507" cy="105418"/>
            </a:xfrm>
            <a:custGeom>
              <a:avLst/>
              <a:gdLst>
                <a:gd name="connsiteX0" fmla="*/ 32151 w 144507"/>
                <a:gd name="connsiteY0" fmla="*/ 105250 h 105418"/>
                <a:gd name="connsiteX1" fmla="*/ 0 w 144507"/>
                <a:gd name="connsiteY1" fmla="*/ 0 h 105418"/>
                <a:gd name="connsiteX2" fmla="*/ 18445 w 144507"/>
                <a:gd name="connsiteY2" fmla="*/ 0 h 105418"/>
                <a:gd name="connsiteX3" fmla="*/ 35196 w 144507"/>
                <a:gd name="connsiteY3" fmla="*/ 60747 h 105418"/>
                <a:gd name="connsiteX4" fmla="*/ 41457 w 144507"/>
                <a:gd name="connsiteY4" fmla="*/ 83421 h 105418"/>
                <a:gd name="connsiteX5" fmla="*/ 46872 w 144507"/>
                <a:gd name="connsiteY5" fmla="*/ 61762 h 105418"/>
                <a:gd name="connsiteX6" fmla="*/ 63624 w 144507"/>
                <a:gd name="connsiteY6" fmla="*/ 169 h 105418"/>
                <a:gd name="connsiteX7" fmla="*/ 81899 w 144507"/>
                <a:gd name="connsiteY7" fmla="*/ 169 h 105418"/>
                <a:gd name="connsiteX8" fmla="*/ 97636 w 144507"/>
                <a:gd name="connsiteY8" fmla="*/ 61255 h 105418"/>
                <a:gd name="connsiteX9" fmla="*/ 102881 w 144507"/>
                <a:gd name="connsiteY9" fmla="*/ 81391 h 105418"/>
                <a:gd name="connsiteX10" fmla="*/ 108973 w 144507"/>
                <a:gd name="connsiteY10" fmla="*/ 61085 h 105418"/>
                <a:gd name="connsiteX11" fmla="*/ 127078 w 144507"/>
                <a:gd name="connsiteY11" fmla="*/ 169 h 105418"/>
                <a:gd name="connsiteX12" fmla="*/ 144508 w 144507"/>
                <a:gd name="connsiteY12" fmla="*/ 169 h 105418"/>
                <a:gd name="connsiteX13" fmla="*/ 111511 w 144507"/>
                <a:gd name="connsiteY13" fmla="*/ 105419 h 105418"/>
                <a:gd name="connsiteX14" fmla="*/ 92898 w 144507"/>
                <a:gd name="connsiteY14" fmla="*/ 105419 h 105418"/>
                <a:gd name="connsiteX15" fmla="*/ 76145 w 144507"/>
                <a:gd name="connsiteY15" fmla="*/ 42303 h 105418"/>
                <a:gd name="connsiteX16" fmla="*/ 72084 w 144507"/>
                <a:gd name="connsiteY16" fmla="*/ 24367 h 105418"/>
                <a:gd name="connsiteX17" fmla="*/ 50764 w 144507"/>
                <a:gd name="connsiteY17" fmla="*/ 105419 h 105418"/>
                <a:gd name="connsiteX18" fmla="*/ 32151 w 144507"/>
                <a:gd name="connsiteY18" fmla="*/ 105419 h 10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507" h="105418">
                  <a:moveTo>
                    <a:pt x="32151" y="105250"/>
                  </a:moveTo>
                  <a:lnTo>
                    <a:pt x="0" y="0"/>
                  </a:lnTo>
                  <a:lnTo>
                    <a:pt x="18445" y="0"/>
                  </a:lnTo>
                  <a:lnTo>
                    <a:pt x="35196" y="60747"/>
                  </a:lnTo>
                  <a:lnTo>
                    <a:pt x="41457" y="83421"/>
                  </a:lnTo>
                  <a:cubicBezTo>
                    <a:pt x="41796" y="82237"/>
                    <a:pt x="43488" y="75130"/>
                    <a:pt x="46872" y="61762"/>
                  </a:cubicBezTo>
                  <a:lnTo>
                    <a:pt x="63624" y="169"/>
                  </a:lnTo>
                  <a:lnTo>
                    <a:pt x="81899" y="169"/>
                  </a:lnTo>
                  <a:lnTo>
                    <a:pt x="97636" y="61255"/>
                  </a:lnTo>
                  <a:lnTo>
                    <a:pt x="102881" y="81391"/>
                  </a:lnTo>
                  <a:lnTo>
                    <a:pt x="108973" y="61085"/>
                  </a:lnTo>
                  <a:lnTo>
                    <a:pt x="127078" y="169"/>
                  </a:lnTo>
                  <a:lnTo>
                    <a:pt x="144508" y="169"/>
                  </a:lnTo>
                  <a:lnTo>
                    <a:pt x="111511" y="105419"/>
                  </a:lnTo>
                  <a:lnTo>
                    <a:pt x="92898" y="105419"/>
                  </a:lnTo>
                  <a:lnTo>
                    <a:pt x="76145" y="42303"/>
                  </a:lnTo>
                  <a:lnTo>
                    <a:pt x="72084" y="24367"/>
                  </a:lnTo>
                  <a:lnTo>
                    <a:pt x="50764" y="105419"/>
                  </a:lnTo>
                  <a:lnTo>
                    <a:pt x="32151" y="105419"/>
                  </a:lnTo>
                  <a:close/>
                </a:path>
              </a:pathLst>
            </a:custGeom>
            <a:solidFill>
              <a:srgbClr val="FFFFFF"/>
            </a:solidFill>
            <a:ln w="0" cap="flat">
              <a:noFill/>
              <a:prstDash val="solid"/>
              <a:miter/>
            </a:ln>
          </p:spPr>
          <p:txBody>
            <a:bodyPr rtlCol="0" anchor="ctr"/>
            <a:lstStyle/>
            <a:p>
              <a:endParaRPr lang="en-AU"/>
            </a:p>
          </p:txBody>
        </p:sp>
        <p:sp>
          <p:nvSpPr>
            <p:cNvPr id="48" name="Freeform: Shape 47">
              <a:extLst>
                <a:ext uri="{FF2B5EF4-FFF2-40B4-BE49-F238E27FC236}">
                  <a16:creationId xmlns:a16="http://schemas.microsoft.com/office/drawing/2014/main" id="{A1D22ABA-8B67-8E41-F447-B36CCD74CE84}"/>
                </a:ext>
              </a:extLst>
            </p:cNvPr>
            <p:cNvSpPr/>
            <p:nvPr/>
          </p:nvSpPr>
          <p:spPr>
            <a:xfrm>
              <a:off x="9221712" y="6695048"/>
              <a:ext cx="20305" cy="20305"/>
            </a:xfrm>
            <a:custGeom>
              <a:avLst/>
              <a:gdLst>
                <a:gd name="connsiteX0" fmla="*/ 0 w 20305"/>
                <a:gd name="connsiteY0" fmla="*/ 20306 h 20305"/>
                <a:gd name="connsiteX1" fmla="*/ 0 w 20305"/>
                <a:gd name="connsiteY1" fmla="*/ 0 h 20305"/>
                <a:gd name="connsiteX2" fmla="*/ 20306 w 20305"/>
                <a:gd name="connsiteY2" fmla="*/ 0 h 20305"/>
                <a:gd name="connsiteX3" fmla="*/ 20306 w 20305"/>
                <a:gd name="connsiteY3" fmla="*/ 20306 h 20305"/>
                <a:gd name="connsiteX4" fmla="*/ 0 w 20305"/>
                <a:gd name="connsiteY4" fmla="*/ 20306 h 2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5" h="20305">
                  <a:moveTo>
                    <a:pt x="0" y="20306"/>
                  </a:moveTo>
                  <a:lnTo>
                    <a:pt x="0" y="0"/>
                  </a:lnTo>
                  <a:lnTo>
                    <a:pt x="20306" y="0"/>
                  </a:lnTo>
                  <a:lnTo>
                    <a:pt x="20306" y="20306"/>
                  </a:lnTo>
                  <a:lnTo>
                    <a:pt x="0" y="20306"/>
                  </a:lnTo>
                  <a:close/>
                </a:path>
              </a:pathLst>
            </a:custGeom>
            <a:solidFill>
              <a:srgbClr val="FFFFFF"/>
            </a:solidFill>
            <a:ln w="0"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90624D7B-87AB-93C5-12F5-055698EDF91C}"/>
                </a:ext>
              </a:extLst>
            </p:cNvPr>
            <p:cNvSpPr/>
            <p:nvPr/>
          </p:nvSpPr>
          <p:spPr>
            <a:xfrm>
              <a:off x="9266553" y="6570170"/>
              <a:ext cx="91205" cy="147552"/>
            </a:xfrm>
            <a:custGeom>
              <a:avLst/>
              <a:gdLst>
                <a:gd name="connsiteX0" fmla="*/ 74791 w 91205"/>
                <a:gd name="connsiteY0" fmla="*/ 145184 h 147552"/>
                <a:gd name="connsiteX1" fmla="*/ 74791 w 91205"/>
                <a:gd name="connsiteY1" fmla="*/ 131816 h 147552"/>
                <a:gd name="connsiteX2" fmla="*/ 45349 w 91205"/>
                <a:gd name="connsiteY2" fmla="*/ 147553 h 147552"/>
                <a:gd name="connsiteX3" fmla="*/ 22167 w 91205"/>
                <a:gd name="connsiteY3" fmla="*/ 140615 h 147552"/>
                <a:gd name="connsiteX4" fmla="*/ 5753 w 91205"/>
                <a:gd name="connsiteY4" fmla="*/ 121156 h 147552"/>
                <a:gd name="connsiteX5" fmla="*/ 0 w 91205"/>
                <a:gd name="connsiteY5" fmla="*/ 92559 h 147552"/>
                <a:gd name="connsiteX6" fmla="*/ 5246 w 91205"/>
                <a:gd name="connsiteY6" fmla="*/ 63962 h 147552"/>
                <a:gd name="connsiteX7" fmla="*/ 20982 w 91205"/>
                <a:gd name="connsiteY7" fmla="*/ 44333 h 147552"/>
                <a:gd name="connsiteX8" fmla="*/ 44503 w 91205"/>
                <a:gd name="connsiteY8" fmla="*/ 37565 h 147552"/>
                <a:gd name="connsiteX9" fmla="*/ 61424 w 91205"/>
                <a:gd name="connsiteY9" fmla="*/ 41627 h 147552"/>
                <a:gd name="connsiteX10" fmla="*/ 73437 w 91205"/>
                <a:gd name="connsiteY10" fmla="*/ 52118 h 147552"/>
                <a:gd name="connsiteX11" fmla="*/ 73437 w 91205"/>
                <a:gd name="connsiteY11" fmla="*/ 0 h 147552"/>
                <a:gd name="connsiteX12" fmla="*/ 91205 w 91205"/>
                <a:gd name="connsiteY12" fmla="*/ 0 h 147552"/>
                <a:gd name="connsiteX13" fmla="*/ 91205 w 91205"/>
                <a:gd name="connsiteY13" fmla="*/ 145353 h 147552"/>
                <a:gd name="connsiteX14" fmla="*/ 74622 w 91205"/>
                <a:gd name="connsiteY14" fmla="*/ 145353 h 147552"/>
                <a:gd name="connsiteX15" fmla="*/ 18444 w 91205"/>
                <a:gd name="connsiteY15" fmla="*/ 92559 h 147552"/>
                <a:gd name="connsiteX16" fmla="*/ 26904 w 91205"/>
                <a:gd name="connsiteY16" fmla="*/ 122848 h 147552"/>
                <a:gd name="connsiteX17" fmla="*/ 47040 w 91205"/>
                <a:gd name="connsiteY17" fmla="*/ 132831 h 147552"/>
                <a:gd name="connsiteX18" fmla="*/ 66839 w 91205"/>
                <a:gd name="connsiteY18" fmla="*/ 123186 h 147552"/>
                <a:gd name="connsiteX19" fmla="*/ 74961 w 91205"/>
                <a:gd name="connsiteY19" fmla="*/ 93913 h 147552"/>
                <a:gd name="connsiteX20" fmla="*/ 66670 w 91205"/>
                <a:gd name="connsiteY20" fmla="*/ 62101 h 147552"/>
                <a:gd name="connsiteX21" fmla="*/ 46195 w 91205"/>
                <a:gd name="connsiteY21" fmla="*/ 51948 h 147552"/>
                <a:gd name="connsiteX22" fmla="*/ 26397 w 91205"/>
                <a:gd name="connsiteY22" fmla="*/ 61593 h 147552"/>
                <a:gd name="connsiteX23" fmla="*/ 18444 w 91205"/>
                <a:gd name="connsiteY23" fmla="*/ 92221 h 14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205" h="147552">
                  <a:moveTo>
                    <a:pt x="74791" y="145184"/>
                  </a:moveTo>
                  <a:lnTo>
                    <a:pt x="74791" y="131816"/>
                  </a:lnTo>
                  <a:cubicBezTo>
                    <a:pt x="68192" y="142307"/>
                    <a:pt x="58378" y="147553"/>
                    <a:pt x="45349" y="147553"/>
                  </a:cubicBezTo>
                  <a:cubicBezTo>
                    <a:pt x="36888" y="147553"/>
                    <a:pt x="29273" y="145184"/>
                    <a:pt x="22167" y="140615"/>
                  </a:cubicBezTo>
                  <a:cubicBezTo>
                    <a:pt x="15060" y="136047"/>
                    <a:pt x="9645" y="129448"/>
                    <a:pt x="5753" y="121156"/>
                  </a:cubicBezTo>
                  <a:cubicBezTo>
                    <a:pt x="1861" y="112865"/>
                    <a:pt x="0" y="103389"/>
                    <a:pt x="0" y="92559"/>
                  </a:cubicBezTo>
                  <a:cubicBezTo>
                    <a:pt x="0" y="81730"/>
                    <a:pt x="1692" y="72592"/>
                    <a:pt x="5246" y="63962"/>
                  </a:cubicBezTo>
                  <a:cubicBezTo>
                    <a:pt x="8799" y="55333"/>
                    <a:pt x="14045" y="48903"/>
                    <a:pt x="20982" y="44333"/>
                  </a:cubicBezTo>
                  <a:cubicBezTo>
                    <a:pt x="27920" y="39765"/>
                    <a:pt x="35873" y="37565"/>
                    <a:pt x="44503" y="37565"/>
                  </a:cubicBezTo>
                  <a:cubicBezTo>
                    <a:pt x="50933" y="37565"/>
                    <a:pt x="56516" y="38919"/>
                    <a:pt x="61424" y="41627"/>
                  </a:cubicBezTo>
                  <a:cubicBezTo>
                    <a:pt x="66331" y="44333"/>
                    <a:pt x="70392" y="47718"/>
                    <a:pt x="73437" y="52118"/>
                  </a:cubicBezTo>
                  <a:lnTo>
                    <a:pt x="73437" y="0"/>
                  </a:lnTo>
                  <a:lnTo>
                    <a:pt x="91205" y="0"/>
                  </a:lnTo>
                  <a:lnTo>
                    <a:pt x="91205" y="145353"/>
                  </a:lnTo>
                  <a:lnTo>
                    <a:pt x="74622" y="145353"/>
                  </a:lnTo>
                  <a:close/>
                  <a:moveTo>
                    <a:pt x="18444" y="92559"/>
                  </a:moveTo>
                  <a:cubicBezTo>
                    <a:pt x="18444" y="106096"/>
                    <a:pt x="21321" y="116080"/>
                    <a:pt x="26904" y="122848"/>
                  </a:cubicBezTo>
                  <a:cubicBezTo>
                    <a:pt x="32488" y="129616"/>
                    <a:pt x="39257" y="132831"/>
                    <a:pt x="47040" y="132831"/>
                  </a:cubicBezTo>
                  <a:cubicBezTo>
                    <a:pt x="54825" y="132831"/>
                    <a:pt x="61424" y="129616"/>
                    <a:pt x="66839" y="123186"/>
                  </a:cubicBezTo>
                  <a:cubicBezTo>
                    <a:pt x="72254" y="116757"/>
                    <a:pt x="74961" y="107111"/>
                    <a:pt x="74961" y="93913"/>
                  </a:cubicBezTo>
                  <a:cubicBezTo>
                    <a:pt x="74961" y="79530"/>
                    <a:pt x="72254" y="68869"/>
                    <a:pt x="66670" y="62101"/>
                  </a:cubicBezTo>
                  <a:cubicBezTo>
                    <a:pt x="61085" y="55333"/>
                    <a:pt x="54317" y="51948"/>
                    <a:pt x="46195" y="51948"/>
                  </a:cubicBezTo>
                  <a:cubicBezTo>
                    <a:pt x="38073" y="51948"/>
                    <a:pt x="31643" y="55163"/>
                    <a:pt x="26397" y="61593"/>
                  </a:cubicBezTo>
                  <a:cubicBezTo>
                    <a:pt x="21151" y="68024"/>
                    <a:pt x="18444" y="78345"/>
                    <a:pt x="18444" y="92221"/>
                  </a:cubicBezTo>
                  <a:close/>
                </a:path>
              </a:pathLst>
            </a:custGeom>
            <a:solidFill>
              <a:srgbClr val="FFFFFF"/>
            </a:solidFill>
            <a:ln w="0"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FE217203-9D18-DE14-4092-78FEA7FBE25E}"/>
                </a:ext>
              </a:extLst>
            </p:cNvPr>
            <p:cNvSpPr/>
            <p:nvPr/>
          </p:nvSpPr>
          <p:spPr>
            <a:xfrm>
              <a:off x="9379926" y="6607397"/>
              <a:ext cx="97127" cy="110157"/>
            </a:xfrm>
            <a:custGeom>
              <a:avLst/>
              <a:gdLst>
                <a:gd name="connsiteX0" fmla="*/ 78176 w 97127"/>
                <a:gd name="connsiteY0" fmla="*/ 73946 h 110157"/>
                <a:gd name="connsiteX1" fmla="*/ 96619 w 97127"/>
                <a:gd name="connsiteY1" fmla="*/ 76145 h 110157"/>
                <a:gd name="connsiteX2" fmla="*/ 80376 w 97127"/>
                <a:gd name="connsiteY2" fmla="*/ 101189 h 110157"/>
                <a:gd name="connsiteX3" fmla="*/ 50255 w 97127"/>
                <a:gd name="connsiteY3" fmla="*/ 110157 h 110157"/>
                <a:gd name="connsiteX4" fmla="*/ 13537 w 97127"/>
                <a:gd name="connsiteY4" fmla="*/ 95943 h 110157"/>
                <a:gd name="connsiteX5" fmla="*/ 0 w 97127"/>
                <a:gd name="connsiteY5" fmla="*/ 56009 h 110157"/>
                <a:gd name="connsiteX6" fmla="*/ 13706 w 97127"/>
                <a:gd name="connsiteY6" fmla="*/ 14721 h 110157"/>
                <a:gd name="connsiteX7" fmla="*/ 49240 w 97127"/>
                <a:gd name="connsiteY7" fmla="*/ 0 h 110157"/>
                <a:gd name="connsiteX8" fmla="*/ 83760 w 97127"/>
                <a:gd name="connsiteY8" fmla="*/ 14383 h 110157"/>
                <a:gd name="connsiteX9" fmla="*/ 97127 w 97127"/>
                <a:gd name="connsiteY9" fmla="*/ 54825 h 110157"/>
                <a:gd name="connsiteX10" fmla="*/ 97127 w 97127"/>
                <a:gd name="connsiteY10" fmla="*/ 59562 h 110157"/>
                <a:gd name="connsiteX11" fmla="*/ 18613 w 97127"/>
                <a:gd name="connsiteY11" fmla="*/ 59562 h 110157"/>
                <a:gd name="connsiteX12" fmla="*/ 28427 w 97127"/>
                <a:gd name="connsiteY12" fmla="*/ 86129 h 110157"/>
                <a:gd name="connsiteX13" fmla="*/ 50425 w 97127"/>
                <a:gd name="connsiteY13" fmla="*/ 95266 h 110157"/>
                <a:gd name="connsiteX14" fmla="*/ 67177 w 97127"/>
                <a:gd name="connsiteY14" fmla="*/ 90190 h 110157"/>
                <a:gd name="connsiteX15" fmla="*/ 78176 w 97127"/>
                <a:gd name="connsiteY15" fmla="*/ 73776 h 110157"/>
                <a:gd name="connsiteX16" fmla="*/ 19628 w 97127"/>
                <a:gd name="connsiteY16" fmla="*/ 45010 h 110157"/>
                <a:gd name="connsiteX17" fmla="*/ 78345 w 97127"/>
                <a:gd name="connsiteY17" fmla="*/ 45010 h 110157"/>
                <a:gd name="connsiteX18" fmla="*/ 71576 w 97127"/>
                <a:gd name="connsiteY18" fmla="*/ 25044 h 110157"/>
                <a:gd name="connsiteX19" fmla="*/ 49410 w 97127"/>
                <a:gd name="connsiteY19" fmla="*/ 14721 h 110157"/>
                <a:gd name="connsiteX20" fmla="*/ 28766 w 97127"/>
                <a:gd name="connsiteY20" fmla="*/ 23013 h 110157"/>
                <a:gd name="connsiteX21" fmla="*/ 19459 w 97127"/>
                <a:gd name="connsiteY21" fmla="*/ 45010 h 11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127" h="110157">
                  <a:moveTo>
                    <a:pt x="78176" y="73946"/>
                  </a:moveTo>
                  <a:lnTo>
                    <a:pt x="96619" y="76145"/>
                  </a:lnTo>
                  <a:cubicBezTo>
                    <a:pt x="93743" y="86975"/>
                    <a:pt x="88328" y="95266"/>
                    <a:pt x="80376" y="101189"/>
                  </a:cubicBezTo>
                  <a:cubicBezTo>
                    <a:pt x="72422" y="107111"/>
                    <a:pt x="62439" y="110157"/>
                    <a:pt x="50255" y="110157"/>
                  </a:cubicBezTo>
                  <a:cubicBezTo>
                    <a:pt x="34858" y="110157"/>
                    <a:pt x="22674" y="105419"/>
                    <a:pt x="13537" y="95943"/>
                  </a:cubicBezTo>
                  <a:cubicBezTo>
                    <a:pt x="4400" y="86467"/>
                    <a:pt x="0" y="73100"/>
                    <a:pt x="0" y="56009"/>
                  </a:cubicBezTo>
                  <a:cubicBezTo>
                    <a:pt x="0" y="38919"/>
                    <a:pt x="4568" y="24536"/>
                    <a:pt x="13706" y="14721"/>
                  </a:cubicBezTo>
                  <a:cubicBezTo>
                    <a:pt x="22843" y="4907"/>
                    <a:pt x="34688" y="0"/>
                    <a:pt x="49240" y="0"/>
                  </a:cubicBezTo>
                  <a:cubicBezTo>
                    <a:pt x="63792" y="0"/>
                    <a:pt x="74791" y="4738"/>
                    <a:pt x="83760" y="14383"/>
                  </a:cubicBezTo>
                  <a:cubicBezTo>
                    <a:pt x="92728" y="24028"/>
                    <a:pt x="97127" y="37396"/>
                    <a:pt x="97127" y="54825"/>
                  </a:cubicBezTo>
                  <a:cubicBezTo>
                    <a:pt x="97127" y="55840"/>
                    <a:pt x="97127" y="57532"/>
                    <a:pt x="97127" y="59562"/>
                  </a:cubicBezTo>
                  <a:lnTo>
                    <a:pt x="18613" y="59562"/>
                  </a:lnTo>
                  <a:cubicBezTo>
                    <a:pt x="19289" y="71069"/>
                    <a:pt x="22504" y="80037"/>
                    <a:pt x="28427" y="86129"/>
                  </a:cubicBezTo>
                  <a:cubicBezTo>
                    <a:pt x="34349" y="92221"/>
                    <a:pt x="41625" y="95266"/>
                    <a:pt x="50425" y="95266"/>
                  </a:cubicBezTo>
                  <a:cubicBezTo>
                    <a:pt x="57024" y="95266"/>
                    <a:pt x="62609" y="93574"/>
                    <a:pt x="67177" y="90190"/>
                  </a:cubicBezTo>
                  <a:cubicBezTo>
                    <a:pt x="71746" y="86806"/>
                    <a:pt x="75468" y="81222"/>
                    <a:pt x="78176" y="73776"/>
                  </a:cubicBezTo>
                  <a:close/>
                  <a:moveTo>
                    <a:pt x="19628" y="45010"/>
                  </a:moveTo>
                  <a:lnTo>
                    <a:pt x="78345" y="45010"/>
                  </a:lnTo>
                  <a:cubicBezTo>
                    <a:pt x="77498" y="36211"/>
                    <a:pt x="75300" y="29443"/>
                    <a:pt x="71576" y="25044"/>
                  </a:cubicBezTo>
                  <a:cubicBezTo>
                    <a:pt x="65823" y="18106"/>
                    <a:pt x="58547" y="14721"/>
                    <a:pt x="49410" y="14721"/>
                  </a:cubicBezTo>
                  <a:cubicBezTo>
                    <a:pt x="41288" y="14721"/>
                    <a:pt x="34349" y="17429"/>
                    <a:pt x="28766" y="23013"/>
                  </a:cubicBezTo>
                  <a:cubicBezTo>
                    <a:pt x="23182" y="28597"/>
                    <a:pt x="20136" y="35873"/>
                    <a:pt x="19459" y="45010"/>
                  </a:cubicBezTo>
                  <a:close/>
                </a:path>
              </a:pathLst>
            </a:custGeom>
            <a:solidFill>
              <a:srgbClr val="FFFFFF"/>
            </a:solidFill>
            <a:ln w="0" cap="flat">
              <a:noFill/>
              <a:prstDash val="solid"/>
              <a:miter/>
            </a:ln>
          </p:spPr>
          <p:txBody>
            <a:bodyPr rtlCol="0" anchor="ctr"/>
            <a:lstStyle/>
            <a:p>
              <a:endParaRPr lang="en-AU"/>
            </a:p>
          </p:txBody>
        </p:sp>
        <p:sp>
          <p:nvSpPr>
            <p:cNvPr id="51" name="Freeform: Shape 50">
              <a:extLst>
                <a:ext uri="{FF2B5EF4-FFF2-40B4-BE49-F238E27FC236}">
                  <a16:creationId xmlns:a16="http://schemas.microsoft.com/office/drawing/2014/main" id="{9B3C1190-9FC3-1522-79A8-8823CEB9AF9C}"/>
                </a:ext>
              </a:extLst>
            </p:cNvPr>
            <p:cNvSpPr/>
            <p:nvPr/>
          </p:nvSpPr>
          <p:spPr>
            <a:xfrm>
              <a:off x="9498881" y="6607566"/>
              <a:ext cx="142477" cy="107956"/>
            </a:xfrm>
            <a:custGeom>
              <a:avLst/>
              <a:gdLst>
                <a:gd name="connsiteX0" fmla="*/ 0 w 142477"/>
                <a:gd name="connsiteY0" fmla="*/ 107788 h 107956"/>
                <a:gd name="connsiteX1" fmla="*/ 0 w 142477"/>
                <a:gd name="connsiteY1" fmla="*/ 2538 h 107956"/>
                <a:gd name="connsiteX2" fmla="*/ 15906 w 142477"/>
                <a:gd name="connsiteY2" fmla="*/ 2538 h 107956"/>
                <a:gd name="connsiteX3" fmla="*/ 15906 w 142477"/>
                <a:gd name="connsiteY3" fmla="*/ 17259 h 107956"/>
                <a:gd name="connsiteX4" fmla="*/ 29105 w 142477"/>
                <a:gd name="connsiteY4" fmla="*/ 4738 h 107956"/>
                <a:gd name="connsiteX5" fmla="*/ 47887 w 142477"/>
                <a:gd name="connsiteY5" fmla="*/ 0 h 107956"/>
                <a:gd name="connsiteX6" fmla="*/ 67008 w 142477"/>
                <a:gd name="connsiteY6" fmla="*/ 4907 h 107956"/>
                <a:gd name="connsiteX7" fmla="*/ 77499 w 142477"/>
                <a:gd name="connsiteY7" fmla="*/ 18444 h 107956"/>
                <a:gd name="connsiteX8" fmla="*/ 109988 w 142477"/>
                <a:gd name="connsiteY8" fmla="*/ 0 h 107956"/>
                <a:gd name="connsiteX9" fmla="*/ 134017 w 142477"/>
                <a:gd name="connsiteY9" fmla="*/ 8629 h 107956"/>
                <a:gd name="connsiteX10" fmla="*/ 142477 w 142477"/>
                <a:gd name="connsiteY10" fmla="*/ 35365 h 107956"/>
                <a:gd name="connsiteX11" fmla="*/ 142477 w 142477"/>
                <a:gd name="connsiteY11" fmla="*/ 107619 h 107956"/>
                <a:gd name="connsiteX12" fmla="*/ 124709 w 142477"/>
                <a:gd name="connsiteY12" fmla="*/ 107619 h 107956"/>
                <a:gd name="connsiteX13" fmla="*/ 124709 w 142477"/>
                <a:gd name="connsiteY13" fmla="*/ 41288 h 107956"/>
                <a:gd name="connsiteX14" fmla="*/ 123017 w 142477"/>
                <a:gd name="connsiteY14" fmla="*/ 25889 h 107956"/>
                <a:gd name="connsiteX15" fmla="*/ 116757 w 142477"/>
                <a:gd name="connsiteY15" fmla="*/ 18275 h 107956"/>
                <a:gd name="connsiteX16" fmla="*/ 106096 w 142477"/>
                <a:gd name="connsiteY16" fmla="*/ 15398 h 107956"/>
                <a:gd name="connsiteX17" fmla="*/ 87652 w 142477"/>
                <a:gd name="connsiteY17" fmla="*/ 22843 h 107956"/>
                <a:gd name="connsiteX18" fmla="*/ 80376 w 142477"/>
                <a:gd name="connsiteY18" fmla="*/ 46533 h 107956"/>
                <a:gd name="connsiteX19" fmla="*/ 80376 w 142477"/>
                <a:gd name="connsiteY19" fmla="*/ 107788 h 107956"/>
                <a:gd name="connsiteX20" fmla="*/ 62609 w 142477"/>
                <a:gd name="connsiteY20" fmla="*/ 107788 h 107956"/>
                <a:gd name="connsiteX21" fmla="*/ 62609 w 142477"/>
                <a:gd name="connsiteY21" fmla="*/ 39426 h 107956"/>
                <a:gd name="connsiteX22" fmla="*/ 58209 w 142477"/>
                <a:gd name="connsiteY22" fmla="*/ 21659 h 107956"/>
                <a:gd name="connsiteX23" fmla="*/ 43996 w 142477"/>
                <a:gd name="connsiteY23" fmla="*/ 15737 h 107956"/>
                <a:gd name="connsiteX24" fmla="*/ 30120 w 142477"/>
                <a:gd name="connsiteY24" fmla="*/ 19628 h 107956"/>
                <a:gd name="connsiteX25" fmla="*/ 20814 w 142477"/>
                <a:gd name="connsiteY25" fmla="*/ 31304 h 107956"/>
                <a:gd name="connsiteX26" fmla="*/ 17936 w 142477"/>
                <a:gd name="connsiteY26" fmla="*/ 53302 h 107956"/>
                <a:gd name="connsiteX27" fmla="*/ 17936 w 142477"/>
                <a:gd name="connsiteY27" fmla="*/ 107957 h 107956"/>
                <a:gd name="connsiteX28" fmla="*/ 169 w 142477"/>
                <a:gd name="connsiteY28" fmla="*/ 107957 h 10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477" h="107956">
                  <a:moveTo>
                    <a:pt x="0" y="107788"/>
                  </a:moveTo>
                  <a:lnTo>
                    <a:pt x="0" y="2538"/>
                  </a:lnTo>
                  <a:lnTo>
                    <a:pt x="15906" y="2538"/>
                  </a:lnTo>
                  <a:lnTo>
                    <a:pt x="15906" y="17259"/>
                  </a:lnTo>
                  <a:cubicBezTo>
                    <a:pt x="19290" y="12183"/>
                    <a:pt x="23690" y="7953"/>
                    <a:pt x="29105" y="4738"/>
                  </a:cubicBezTo>
                  <a:cubicBezTo>
                    <a:pt x="34520" y="1523"/>
                    <a:pt x="40781" y="0"/>
                    <a:pt x="47887" y="0"/>
                  </a:cubicBezTo>
                  <a:cubicBezTo>
                    <a:pt x="55671" y="0"/>
                    <a:pt x="62102" y="1692"/>
                    <a:pt x="67008" y="4907"/>
                  </a:cubicBezTo>
                  <a:cubicBezTo>
                    <a:pt x="71915" y="8122"/>
                    <a:pt x="75469" y="12691"/>
                    <a:pt x="77499" y="18444"/>
                  </a:cubicBezTo>
                  <a:cubicBezTo>
                    <a:pt x="85791" y="6091"/>
                    <a:pt x="96620" y="0"/>
                    <a:pt x="109988" y="0"/>
                  </a:cubicBezTo>
                  <a:cubicBezTo>
                    <a:pt x="120479" y="0"/>
                    <a:pt x="128432" y="2876"/>
                    <a:pt x="134017" y="8629"/>
                  </a:cubicBezTo>
                  <a:cubicBezTo>
                    <a:pt x="139600" y="14383"/>
                    <a:pt x="142477" y="23351"/>
                    <a:pt x="142477" y="35365"/>
                  </a:cubicBezTo>
                  <a:lnTo>
                    <a:pt x="142477" y="107619"/>
                  </a:lnTo>
                  <a:lnTo>
                    <a:pt x="124709" y="107619"/>
                  </a:lnTo>
                  <a:lnTo>
                    <a:pt x="124709" y="41288"/>
                  </a:lnTo>
                  <a:cubicBezTo>
                    <a:pt x="124709" y="34181"/>
                    <a:pt x="124202" y="28935"/>
                    <a:pt x="123017" y="25889"/>
                  </a:cubicBezTo>
                  <a:cubicBezTo>
                    <a:pt x="121833" y="22843"/>
                    <a:pt x="119802" y="20305"/>
                    <a:pt x="116757" y="18275"/>
                  </a:cubicBezTo>
                  <a:cubicBezTo>
                    <a:pt x="113711" y="16244"/>
                    <a:pt x="110157" y="15398"/>
                    <a:pt x="106096" y="15398"/>
                  </a:cubicBezTo>
                  <a:cubicBezTo>
                    <a:pt x="98651" y="15398"/>
                    <a:pt x="92559" y="17936"/>
                    <a:pt x="87652" y="22843"/>
                  </a:cubicBezTo>
                  <a:cubicBezTo>
                    <a:pt x="82745" y="27750"/>
                    <a:pt x="80376" y="35703"/>
                    <a:pt x="80376" y="46533"/>
                  </a:cubicBezTo>
                  <a:lnTo>
                    <a:pt x="80376" y="107788"/>
                  </a:lnTo>
                  <a:lnTo>
                    <a:pt x="62609" y="107788"/>
                  </a:lnTo>
                  <a:lnTo>
                    <a:pt x="62609" y="39426"/>
                  </a:lnTo>
                  <a:cubicBezTo>
                    <a:pt x="62609" y="31473"/>
                    <a:pt x="61085" y="25551"/>
                    <a:pt x="58209" y="21659"/>
                  </a:cubicBezTo>
                  <a:cubicBezTo>
                    <a:pt x="55333" y="17767"/>
                    <a:pt x="50594" y="15737"/>
                    <a:pt x="43996" y="15737"/>
                  </a:cubicBezTo>
                  <a:cubicBezTo>
                    <a:pt x="38919" y="15737"/>
                    <a:pt x="34351" y="17090"/>
                    <a:pt x="30120" y="19628"/>
                  </a:cubicBezTo>
                  <a:cubicBezTo>
                    <a:pt x="25890" y="22167"/>
                    <a:pt x="22844" y="26058"/>
                    <a:pt x="20814" y="31304"/>
                  </a:cubicBezTo>
                  <a:cubicBezTo>
                    <a:pt x="18782" y="36549"/>
                    <a:pt x="17936" y="43656"/>
                    <a:pt x="17936" y="53302"/>
                  </a:cubicBezTo>
                  <a:lnTo>
                    <a:pt x="17936" y="107957"/>
                  </a:lnTo>
                  <a:lnTo>
                    <a:pt x="169" y="107957"/>
                  </a:lnTo>
                  <a:close/>
                </a:path>
              </a:pathLst>
            </a:custGeom>
            <a:solidFill>
              <a:srgbClr val="FFFFFF"/>
            </a:solidFill>
            <a:ln w="0"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34929D8B-F6F1-ECA4-F1D0-35299F8B8A81}"/>
                </a:ext>
              </a:extLst>
            </p:cNvPr>
            <p:cNvSpPr/>
            <p:nvPr/>
          </p:nvSpPr>
          <p:spPr>
            <a:xfrm>
              <a:off x="9668093" y="6570001"/>
              <a:ext cx="17767" cy="145353"/>
            </a:xfrm>
            <a:custGeom>
              <a:avLst/>
              <a:gdLst>
                <a:gd name="connsiteX0" fmla="*/ 0 w 17767"/>
                <a:gd name="connsiteY0" fmla="*/ 20475 h 145353"/>
                <a:gd name="connsiteX1" fmla="*/ 0 w 17767"/>
                <a:gd name="connsiteY1" fmla="*/ 0 h 145353"/>
                <a:gd name="connsiteX2" fmla="*/ 17767 w 17767"/>
                <a:gd name="connsiteY2" fmla="*/ 0 h 145353"/>
                <a:gd name="connsiteX3" fmla="*/ 17767 w 17767"/>
                <a:gd name="connsiteY3" fmla="*/ 20475 h 145353"/>
                <a:gd name="connsiteX4" fmla="*/ 0 w 17767"/>
                <a:gd name="connsiteY4" fmla="*/ 20475 h 145353"/>
                <a:gd name="connsiteX5" fmla="*/ 0 w 17767"/>
                <a:gd name="connsiteY5" fmla="*/ 145353 h 145353"/>
                <a:gd name="connsiteX6" fmla="*/ 0 w 17767"/>
                <a:gd name="connsiteY6" fmla="*/ 40103 h 145353"/>
                <a:gd name="connsiteX7" fmla="*/ 17767 w 17767"/>
                <a:gd name="connsiteY7" fmla="*/ 40103 h 145353"/>
                <a:gd name="connsiteX8" fmla="*/ 17767 w 17767"/>
                <a:gd name="connsiteY8" fmla="*/ 145353 h 145353"/>
                <a:gd name="connsiteX9" fmla="*/ 0 w 17767"/>
                <a:gd name="connsiteY9" fmla="*/ 145353 h 14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67" h="145353">
                  <a:moveTo>
                    <a:pt x="0" y="20475"/>
                  </a:moveTo>
                  <a:lnTo>
                    <a:pt x="0" y="0"/>
                  </a:lnTo>
                  <a:lnTo>
                    <a:pt x="17767" y="0"/>
                  </a:lnTo>
                  <a:lnTo>
                    <a:pt x="17767" y="20475"/>
                  </a:lnTo>
                  <a:lnTo>
                    <a:pt x="0" y="20475"/>
                  </a:lnTo>
                  <a:close/>
                  <a:moveTo>
                    <a:pt x="0" y="145353"/>
                  </a:moveTo>
                  <a:lnTo>
                    <a:pt x="0" y="40103"/>
                  </a:lnTo>
                  <a:lnTo>
                    <a:pt x="17767" y="40103"/>
                  </a:lnTo>
                  <a:lnTo>
                    <a:pt x="17767" y="145353"/>
                  </a:lnTo>
                  <a:lnTo>
                    <a:pt x="0" y="145353"/>
                  </a:lnTo>
                  <a:close/>
                </a:path>
              </a:pathLst>
            </a:custGeom>
            <a:solidFill>
              <a:srgbClr val="FFFFFF"/>
            </a:solidFill>
            <a:ln w="0" cap="flat">
              <a:noFill/>
              <a:prstDash val="solid"/>
              <a:miter/>
            </a:ln>
          </p:spPr>
          <p:txBody>
            <a:bodyPr rtlCol="0" anchor="ctr"/>
            <a:lstStyle/>
            <a:p>
              <a:endParaRPr lang="en-AU"/>
            </a:p>
          </p:txBody>
        </p:sp>
        <p:sp>
          <p:nvSpPr>
            <p:cNvPr id="53" name="Freeform: Shape 52">
              <a:extLst>
                <a:ext uri="{FF2B5EF4-FFF2-40B4-BE49-F238E27FC236}">
                  <a16:creationId xmlns:a16="http://schemas.microsoft.com/office/drawing/2014/main" id="{38E4DA60-7840-24E7-F34A-8BA7DA435A87}"/>
                </a:ext>
              </a:extLst>
            </p:cNvPr>
            <p:cNvSpPr/>
            <p:nvPr/>
          </p:nvSpPr>
          <p:spPr>
            <a:xfrm>
              <a:off x="9712934" y="6607735"/>
              <a:ext cx="57193" cy="107787"/>
            </a:xfrm>
            <a:custGeom>
              <a:avLst/>
              <a:gdLst>
                <a:gd name="connsiteX0" fmla="*/ 0 w 57193"/>
                <a:gd name="connsiteY0" fmla="*/ 107619 h 107787"/>
                <a:gd name="connsiteX1" fmla="*/ 0 w 57193"/>
                <a:gd name="connsiteY1" fmla="*/ 2369 h 107787"/>
                <a:gd name="connsiteX2" fmla="*/ 16075 w 57193"/>
                <a:gd name="connsiteY2" fmla="*/ 2369 h 107787"/>
                <a:gd name="connsiteX3" fmla="*/ 16075 w 57193"/>
                <a:gd name="connsiteY3" fmla="*/ 18275 h 107787"/>
                <a:gd name="connsiteX4" fmla="*/ 27412 w 57193"/>
                <a:gd name="connsiteY4" fmla="*/ 3554 h 107787"/>
                <a:gd name="connsiteX5" fmla="*/ 38919 w 57193"/>
                <a:gd name="connsiteY5" fmla="*/ 0 h 107787"/>
                <a:gd name="connsiteX6" fmla="*/ 57194 w 57193"/>
                <a:gd name="connsiteY6" fmla="*/ 5753 h 107787"/>
                <a:gd name="connsiteX7" fmla="*/ 51102 w 57193"/>
                <a:gd name="connsiteY7" fmla="*/ 22336 h 107787"/>
                <a:gd name="connsiteX8" fmla="*/ 38073 w 57193"/>
                <a:gd name="connsiteY8" fmla="*/ 18444 h 107787"/>
                <a:gd name="connsiteX9" fmla="*/ 27582 w 57193"/>
                <a:gd name="connsiteY9" fmla="*/ 21998 h 107787"/>
                <a:gd name="connsiteX10" fmla="*/ 20982 w 57193"/>
                <a:gd name="connsiteY10" fmla="*/ 31812 h 107787"/>
                <a:gd name="connsiteX11" fmla="*/ 17936 w 57193"/>
                <a:gd name="connsiteY11" fmla="*/ 52625 h 107787"/>
                <a:gd name="connsiteX12" fmla="*/ 17936 w 57193"/>
                <a:gd name="connsiteY12" fmla="*/ 107788 h 107787"/>
                <a:gd name="connsiteX13" fmla="*/ 169 w 57193"/>
                <a:gd name="connsiteY13" fmla="*/ 107788 h 10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93" h="107787">
                  <a:moveTo>
                    <a:pt x="0" y="107619"/>
                  </a:moveTo>
                  <a:lnTo>
                    <a:pt x="0" y="2369"/>
                  </a:lnTo>
                  <a:lnTo>
                    <a:pt x="16075" y="2369"/>
                  </a:lnTo>
                  <a:lnTo>
                    <a:pt x="16075" y="18275"/>
                  </a:lnTo>
                  <a:cubicBezTo>
                    <a:pt x="20136" y="10830"/>
                    <a:pt x="24028" y="5923"/>
                    <a:pt x="27412" y="3554"/>
                  </a:cubicBezTo>
                  <a:cubicBezTo>
                    <a:pt x="30797" y="1185"/>
                    <a:pt x="34688" y="0"/>
                    <a:pt x="38919" y="0"/>
                  </a:cubicBezTo>
                  <a:cubicBezTo>
                    <a:pt x="45010" y="0"/>
                    <a:pt x="51102" y="1862"/>
                    <a:pt x="57194" y="5753"/>
                  </a:cubicBezTo>
                  <a:lnTo>
                    <a:pt x="51102" y="22336"/>
                  </a:lnTo>
                  <a:cubicBezTo>
                    <a:pt x="46703" y="19798"/>
                    <a:pt x="42303" y="18444"/>
                    <a:pt x="38073" y="18444"/>
                  </a:cubicBezTo>
                  <a:cubicBezTo>
                    <a:pt x="34181" y="18444"/>
                    <a:pt x="30627" y="19629"/>
                    <a:pt x="27582" y="21998"/>
                  </a:cubicBezTo>
                  <a:cubicBezTo>
                    <a:pt x="24536" y="24367"/>
                    <a:pt x="22336" y="27582"/>
                    <a:pt x="20982" y="31812"/>
                  </a:cubicBezTo>
                  <a:cubicBezTo>
                    <a:pt x="18952" y="38242"/>
                    <a:pt x="17936" y="45180"/>
                    <a:pt x="17936" y="52625"/>
                  </a:cubicBezTo>
                  <a:lnTo>
                    <a:pt x="17936" y="107788"/>
                  </a:lnTo>
                  <a:lnTo>
                    <a:pt x="169" y="107788"/>
                  </a:lnTo>
                  <a:close/>
                </a:path>
              </a:pathLst>
            </a:custGeom>
            <a:solidFill>
              <a:srgbClr val="FFFFFF"/>
            </a:solidFill>
            <a:ln w="0" cap="flat">
              <a:noFill/>
              <a:prstDash val="solid"/>
              <a:miter/>
            </a:ln>
          </p:spPr>
          <p:txBody>
            <a:bodyPr rtlCol="0" anchor="ctr"/>
            <a:lstStyle/>
            <a:p>
              <a:endParaRPr lang="en-AU"/>
            </a:p>
          </p:txBody>
        </p:sp>
        <p:sp>
          <p:nvSpPr>
            <p:cNvPr id="54" name="Freeform: Shape 53">
              <a:extLst>
                <a:ext uri="{FF2B5EF4-FFF2-40B4-BE49-F238E27FC236}">
                  <a16:creationId xmlns:a16="http://schemas.microsoft.com/office/drawing/2014/main" id="{F02389D8-38F1-6782-69E1-D31B01FFD972}"/>
                </a:ext>
              </a:extLst>
            </p:cNvPr>
            <p:cNvSpPr/>
            <p:nvPr/>
          </p:nvSpPr>
          <p:spPr>
            <a:xfrm>
              <a:off x="9773343" y="6607566"/>
              <a:ext cx="87482" cy="109649"/>
            </a:xfrm>
            <a:custGeom>
              <a:avLst/>
              <a:gdLst>
                <a:gd name="connsiteX0" fmla="*/ 338 w 87482"/>
                <a:gd name="connsiteY0" fmla="*/ 76314 h 109649"/>
                <a:gd name="connsiteX1" fmla="*/ 17936 w 87482"/>
                <a:gd name="connsiteY1" fmla="*/ 73607 h 109649"/>
                <a:gd name="connsiteX2" fmla="*/ 26228 w 87482"/>
                <a:gd name="connsiteY2" fmla="*/ 89852 h 109649"/>
                <a:gd name="connsiteX3" fmla="*/ 45179 w 87482"/>
                <a:gd name="connsiteY3" fmla="*/ 95435 h 109649"/>
                <a:gd name="connsiteX4" fmla="*/ 63454 w 87482"/>
                <a:gd name="connsiteY4" fmla="*/ 90359 h 109649"/>
                <a:gd name="connsiteX5" fmla="*/ 69376 w 87482"/>
                <a:gd name="connsiteY5" fmla="*/ 78683 h 109649"/>
                <a:gd name="connsiteX6" fmla="*/ 64131 w 87482"/>
                <a:gd name="connsiteY6" fmla="*/ 69208 h 109649"/>
                <a:gd name="connsiteX7" fmla="*/ 45856 w 87482"/>
                <a:gd name="connsiteY7" fmla="*/ 63116 h 109649"/>
                <a:gd name="connsiteX8" fmla="*/ 18613 w 87482"/>
                <a:gd name="connsiteY8" fmla="*/ 54486 h 109649"/>
                <a:gd name="connsiteX9" fmla="*/ 7107 w 87482"/>
                <a:gd name="connsiteY9" fmla="*/ 44502 h 109649"/>
                <a:gd name="connsiteX10" fmla="*/ 3215 w 87482"/>
                <a:gd name="connsiteY10" fmla="*/ 30458 h 109649"/>
                <a:gd name="connsiteX11" fmla="*/ 6430 w 87482"/>
                <a:gd name="connsiteY11" fmla="*/ 17429 h 109649"/>
                <a:gd name="connsiteX12" fmla="*/ 15228 w 87482"/>
                <a:gd name="connsiteY12" fmla="*/ 7445 h 109649"/>
                <a:gd name="connsiteX13" fmla="*/ 26566 w 87482"/>
                <a:gd name="connsiteY13" fmla="*/ 2199 h 109649"/>
                <a:gd name="connsiteX14" fmla="*/ 41964 w 87482"/>
                <a:gd name="connsiteY14" fmla="*/ 0 h 109649"/>
                <a:gd name="connsiteX15" fmla="*/ 63792 w 87482"/>
                <a:gd name="connsiteY15" fmla="*/ 3553 h 109649"/>
                <a:gd name="connsiteX16" fmla="*/ 77668 w 87482"/>
                <a:gd name="connsiteY16" fmla="*/ 13199 h 109649"/>
                <a:gd name="connsiteX17" fmla="*/ 83760 w 87482"/>
                <a:gd name="connsiteY17" fmla="*/ 29443 h 109649"/>
                <a:gd name="connsiteX18" fmla="*/ 66331 w 87482"/>
                <a:gd name="connsiteY18" fmla="*/ 31811 h 109649"/>
                <a:gd name="connsiteX19" fmla="*/ 59394 w 87482"/>
                <a:gd name="connsiteY19" fmla="*/ 19121 h 109649"/>
                <a:gd name="connsiteX20" fmla="*/ 43318 w 87482"/>
                <a:gd name="connsiteY20" fmla="*/ 14552 h 109649"/>
                <a:gd name="connsiteX21" fmla="*/ 25720 w 87482"/>
                <a:gd name="connsiteY21" fmla="*/ 18613 h 109649"/>
                <a:gd name="connsiteX22" fmla="*/ 20474 w 87482"/>
                <a:gd name="connsiteY22" fmla="*/ 28089 h 109649"/>
                <a:gd name="connsiteX23" fmla="*/ 22674 w 87482"/>
                <a:gd name="connsiteY23" fmla="*/ 34350 h 109649"/>
                <a:gd name="connsiteX24" fmla="*/ 29443 w 87482"/>
                <a:gd name="connsiteY24" fmla="*/ 39088 h 109649"/>
                <a:gd name="connsiteX25" fmla="*/ 45179 w 87482"/>
                <a:gd name="connsiteY25" fmla="*/ 43656 h 109649"/>
                <a:gd name="connsiteX26" fmla="*/ 71576 w 87482"/>
                <a:gd name="connsiteY26" fmla="*/ 51948 h 109649"/>
                <a:gd name="connsiteX27" fmla="*/ 83252 w 87482"/>
                <a:gd name="connsiteY27" fmla="*/ 61255 h 109649"/>
                <a:gd name="connsiteX28" fmla="*/ 87482 w 87482"/>
                <a:gd name="connsiteY28" fmla="*/ 76484 h 109649"/>
                <a:gd name="connsiteX29" fmla="*/ 82237 w 87482"/>
                <a:gd name="connsiteY29" fmla="*/ 93235 h 109649"/>
                <a:gd name="connsiteX30" fmla="*/ 67177 w 87482"/>
                <a:gd name="connsiteY30" fmla="*/ 105419 h 109649"/>
                <a:gd name="connsiteX31" fmla="*/ 45010 w 87482"/>
                <a:gd name="connsiteY31" fmla="*/ 109649 h 109649"/>
                <a:gd name="connsiteX32" fmla="*/ 13706 w 87482"/>
                <a:gd name="connsiteY32" fmla="*/ 101188 h 109649"/>
                <a:gd name="connsiteX33" fmla="*/ 0 w 87482"/>
                <a:gd name="connsiteY33" fmla="*/ 75976 h 1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482" h="109649">
                  <a:moveTo>
                    <a:pt x="338" y="76314"/>
                  </a:moveTo>
                  <a:lnTo>
                    <a:pt x="17936" y="73607"/>
                  </a:lnTo>
                  <a:cubicBezTo>
                    <a:pt x="18952" y="80714"/>
                    <a:pt x="21659" y="86129"/>
                    <a:pt x="26228" y="89852"/>
                  </a:cubicBezTo>
                  <a:cubicBezTo>
                    <a:pt x="30797" y="93574"/>
                    <a:pt x="37057" y="95435"/>
                    <a:pt x="45179" y="95435"/>
                  </a:cubicBezTo>
                  <a:cubicBezTo>
                    <a:pt x="53301" y="95435"/>
                    <a:pt x="59394" y="93743"/>
                    <a:pt x="63454" y="90359"/>
                  </a:cubicBezTo>
                  <a:cubicBezTo>
                    <a:pt x="67515" y="86975"/>
                    <a:pt x="69376" y="83083"/>
                    <a:pt x="69376" y="78683"/>
                  </a:cubicBezTo>
                  <a:cubicBezTo>
                    <a:pt x="69376" y="74622"/>
                    <a:pt x="67685" y="71407"/>
                    <a:pt x="64131" y="69208"/>
                  </a:cubicBezTo>
                  <a:cubicBezTo>
                    <a:pt x="61762" y="67685"/>
                    <a:pt x="55670" y="65654"/>
                    <a:pt x="45856" y="63116"/>
                  </a:cubicBezTo>
                  <a:cubicBezTo>
                    <a:pt x="32827" y="59732"/>
                    <a:pt x="23689" y="57024"/>
                    <a:pt x="18613" y="54486"/>
                  </a:cubicBezTo>
                  <a:cubicBezTo>
                    <a:pt x="13537" y="51948"/>
                    <a:pt x="9645" y="48733"/>
                    <a:pt x="7107" y="44502"/>
                  </a:cubicBezTo>
                  <a:cubicBezTo>
                    <a:pt x="4568" y="40272"/>
                    <a:pt x="3215" y="35534"/>
                    <a:pt x="3215" y="30458"/>
                  </a:cubicBezTo>
                  <a:cubicBezTo>
                    <a:pt x="3215" y="25720"/>
                    <a:pt x="4230" y="21490"/>
                    <a:pt x="6430" y="17429"/>
                  </a:cubicBezTo>
                  <a:cubicBezTo>
                    <a:pt x="8630" y="13367"/>
                    <a:pt x="11506" y="10152"/>
                    <a:pt x="15228" y="7445"/>
                  </a:cubicBezTo>
                  <a:cubicBezTo>
                    <a:pt x="17936" y="5414"/>
                    <a:pt x="21828" y="3723"/>
                    <a:pt x="26566" y="2199"/>
                  </a:cubicBezTo>
                  <a:cubicBezTo>
                    <a:pt x="31304" y="676"/>
                    <a:pt x="36549" y="0"/>
                    <a:pt x="41964" y="0"/>
                  </a:cubicBezTo>
                  <a:cubicBezTo>
                    <a:pt x="50255" y="0"/>
                    <a:pt x="57531" y="1184"/>
                    <a:pt x="63792" y="3553"/>
                  </a:cubicBezTo>
                  <a:cubicBezTo>
                    <a:pt x="70053" y="5922"/>
                    <a:pt x="74622" y="9137"/>
                    <a:pt x="77668" y="13199"/>
                  </a:cubicBezTo>
                  <a:cubicBezTo>
                    <a:pt x="80713" y="17259"/>
                    <a:pt x="82744" y="22674"/>
                    <a:pt x="83760" y="29443"/>
                  </a:cubicBezTo>
                  <a:lnTo>
                    <a:pt x="66331" y="31811"/>
                  </a:lnTo>
                  <a:cubicBezTo>
                    <a:pt x="65485" y="26397"/>
                    <a:pt x="63285" y="22167"/>
                    <a:pt x="59394" y="19121"/>
                  </a:cubicBezTo>
                  <a:cubicBezTo>
                    <a:pt x="55501" y="16075"/>
                    <a:pt x="50255" y="14552"/>
                    <a:pt x="43318" y="14552"/>
                  </a:cubicBezTo>
                  <a:cubicBezTo>
                    <a:pt x="35195" y="14552"/>
                    <a:pt x="29273" y="15906"/>
                    <a:pt x="25720" y="18613"/>
                  </a:cubicBezTo>
                  <a:cubicBezTo>
                    <a:pt x="22167" y="21320"/>
                    <a:pt x="20474" y="24535"/>
                    <a:pt x="20474" y="28089"/>
                  </a:cubicBezTo>
                  <a:cubicBezTo>
                    <a:pt x="20474" y="30458"/>
                    <a:pt x="21151" y="32488"/>
                    <a:pt x="22674" y="34350"/>
                  </a:cubicBezTo>
                  <a:cubicBezTo>
                    <a:pt x="24197" y="36211"/>
                    <a:pt x="26397" y="37903"/>
                    <a:pt x="29443" y="39088"/>
                  </a:cubicBezTo>
                  <a:cubicBezTo>
                    <a:pt x="31304" y="39764"/>
                    <a:pt x="36549" y="41288"/>
                    <a:pt x="45179" y="43656"/>
                  </a:cubicBezTo>
                  <a:cubicBezTo>
                    <a:pt x="57870" y="47041"/>
                    <a:pt x="66670" y="49748"/>
                    <a:pt x="71576" y="51948"/>
                  </a:cubicBezTo>
                  <a:cubicBezTo>
                    <a:pt x="76483" y="54148"/>
                    <a:pt x="80545" y="57193"/>
                    <a:pt x="83252" y="61255"/>
                  </a:cubicBezTo>
                  <a:cubicBezTo>
                    <a:pt x="85959" y="65316"/>
                    <a:pt x="87482" y="70392"/>
                    <a:pt x="87482" y="76484"/>
                  </a:cubicBezTo>
                  <a:cubicBezTo>
                    <a:pt x="87482" y="82575"/>
                    <a:pt x="85791" y="87990"/>
                    <a:pt x="82237" y="93235"/>
                  </a:cubicBezTo>
                  <a:cubicBezTo>
                    <a:pt x="78683" y="98481"/>
                    <a:pt x="73776" y="102542"/>
                    <a:pt x="67177" y="105419"/>
                  </a:cubicBezTo>
                  <a:cubicBezTo>
                    <a:pt x="60577" y="108296"/>
                    <a:pt x="53301" y="109649"/>
                    <a:pt x="45010" y="109649"/>
                  </a:cubicBezTo>
                  <a:cubicBezTo>
                    <a:pt x="31304" y="109649"/>
                    <a:pt x="20982" y="106773"/>
                    <a:pt x="13706" y="101188"/>
                  </a:cubicBezTo>
                  <a:cubicBezTo>
                    <a:pt x="6430" y="95605"/>
                    <a:pt x="2030" y="87144"/>
                    <a:pt x="0" y="75976"/>
                  </a:cubicBezTo>
                  <a:close/>
                </a:path>
              </a:pathLst>
            </a:custGeom>
            <a:solidFill>
              <a:srgbClr val="FFFFFF"/>
            </a:solidFill>
            <a:ln w="0" cap="flat">
              <a:noFill/>
              <a:prstDash val="solid"/>
              <a:miter/>
            </a:ln>
          </p:spPr>
          <p:txBody>
            <a:bodyPr rtlCol="0" anchor="ctr"/>
            <a:lstStyle/>
            <a:p>
              <a:endParaRPr lang="en-AU"/>
            </a:p>
          </p:txBody>
        </p:sp>
        <p:sp>
          <p:nvSpPr>
            <p:cNvPr id="55" name="Freeform: Shape 54">
              <a:extLst>
                <a:ext uri="{FF2B5EF4-FFF2-40B4-BE49-F238E27FC236}">
                  <a16:creationId xmlns:a16="http://schemas.microsoft.com/office/drawing/2014/main" id="{0F570048-43FB-777D-D876-62E29D6809EB}"/>
                </a:ext>
              </a:extLst>
            </p:cNvPr>
            <p:cNvSpPr/>
            <p:nvPr/>
          </p:nvSpPr>
          <p:spPr>
            <a:xfrm>
              <a:off x="9887392" y="6695048"/>
              <a:ext cx="20305" cy="20305"/>
            </a:xfrm>
            <a:custGeom>
              <a:avLst/>
              <a:gdLst>
                <a:gd name="connsiteX0" fmla="*/ 0 w 20305"/>
                <a:gd name="connsiteY0" fmla="*/ 20306 h 20305"/>
                <a:gd name="connsiteX1" fmla="*/ 0 w 20305"/>
                <a:gd name="connsiteY1" fmla="*/ 0 h 20305"/>
                <a:gd name="connsiteX2" fmla="*/ 20306 w 20305"/>
                <a:gd name="connsiteY2" fmla="*/ 0 h 20305"/>
                <a:gd name="connsiteX3" fmla="*/ 20306 w 20305"/>
                <a:gd name="connsiteY3" fmla="*/ 20306 h 20305"/>
                <a:gd name="connsiteX4" fmla="*/ 0 w 20305"/>
                <a:gd name="connsiteY4" fmla="*/ 20306 h 2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5" h="20305">
                  <a:moveTo>
                    <a:pt x="0" y="20306"/>
                  </a:moveTo>
                  <a:lnTo>
                    <a:pt x="0" y="0"/>
                  </a:lnTo>
                  <a:lnTo>
                    <a:pt x="20306" y="0"/>
                  </a:lnTo>
                  <a:lnTo>
                    <a:pt x="20306" y="20306"/>
                  </a:lnTo>
                  <a:lnTo>
                    <a:pt x="0" y="20306"/>
                  </a:lnTo>
                  <a:close/>
                </a:path>
              </a:pathLst>
            </a:custGeom>
            <a:solidFill>
              <a:srgbClr val="FFFFFF"/>
            </a:solidFill>
            <a:ln w="0" cap="flat">
              <a:noFill/>
              <a:prstDash val="solid"/>
              <a:miter/>
            </a:ln>
          </p:spPr>
          <p:txBody>
            <a:bodyPr rtlCol="0" anchor="ctr"/>
            <a:lstStyle/>
            <a:p>
              <a:endParaRPr lang="en-AU"/>
            </a:p>
          </p:txBody>
        </p:sp>
        <p:sp>
          <p:nvSpPr>
            <p:cNvPr id="56" name="Freeform: Shape 55">
              <a:extLst>
                <a:ext uri="{FF2B5EF4-FFF2-40B4-BE49-F238E27FC236}">
                  <a16:creationId xmlns:a16="http://schemas.microsoft.com/office/drawing/2014/main" id="{BB56EC79-08B8-72BF-F87E-085425E40BE6}"/>
                </a:ext>
              </a:extLst>
            </p:cNvPr>
            <p:cNvSpPr/>
            <p:nvPr/>
          </p:nvSpPr>
          <p:spPr>
            <a:xfrm>
              <a:off x="9925972" y="6610104"/>
              <a:ext cx="144507" cy="105418"/>
            </a:xfrm>
            <a:custGeom>
              <a:avLst/>
              <a:gdLst>
                <a:gd name="connsiteX0" fmla="*/ 32151 w 144507"/>
                <a:gd name="connsiteY0" fmla="*/ 105250 h 105418"/>
                <a:gd name="connsiteX1" fmla="*/ 0 w 144507"/>
                <a:gd name="connsiteY1" fmla="*/ 0 h 105418"/>
                <a:gd name="connsiteX2" fmla="*/ 18445 w 144507"/>
                <a:gd name="connsiteY2" fmla="*/ 0 h 105418"/>
                <a:gd name="connsiteX3" fmla="*/ 35196 w 144507"/>
                <a:gd name="connsiteY3" fmla="*/ 60747 h 105418"/>
                <a:gd name="connsiteX4" fmla="*/ 41457 w 144507"/>
                <a:gd name="connsiteY4" fmla="*/ 83421 h 105418"/>
                <a:gd name="connsiteX5" fmla="*/ 46872 w 144507"/>
                <a:gd name="connsiteY5" fmla="*/ 61762 h 105418"/>
                <a:gd name="connsiteX6" fmla="*/ 63624 w 144507"/>
                <a:gd name="connsiteY6" fmla="*/ 169 h 105418"/>
                <a:gd name="connsiteX7" fmla="*/ 81899 w 144507"/>
                <a:gd name="connsiteY7" fmla="*/ 169 h 105418"/>
                <a:gd name="connsiteX8" fmla="*/ 97636 w 144507"/>
                <a:gd name="connsiteY8" fmla="*/ 61255 h 105418"/>
                <a:gd name="connsiteX9" fmla="*/ 102881 w 144507"/>
                <a:gd name="connsiteY9" fmla="*/ 81391 h 105418"/>
                <a:gd name="connsiteX10" fmla="*/ 108973 w 144507"/>
                <a:gd name="connsiteY10" fmla="*/ 61085 h 105418"/>
                <a:gd name="connsiteX11" fmla="*/ 127078 w 144507"/>
                <a:gd name="connsiteY11" fmla="*/ 169 h 105418"/>
                <a:gd name="connsiteX12" fmla="*/ 144508 w 144507"/>
                <a:gd name="connsiteY12" fmla="*/ 169 h 105418"/>
                <a:gd name="connsiteX13" fmla="*/ 111511 w 144507"/>
                <a:gd name="connsiteY13" fmla="*/ 105419 h 105418"/>
                <a:gd name="connsiteX14" fmla="*/ 92898 w 144507"/>
                <a:gd name="connsiteY14" fmla="*/ 105419 h 105418"/>
                <a:gd name="connsiteX15" fmla="*/ 76145 w 144507"/>
                <a:gd name="connsiteY15" fmla="*/ 42303 h 105418"/>
                <a:gd name="connsiteX16" fmla="*/ 72084 w 144507"/>
                <a:gd name="connsiteY16" fmla="*/ 24367 h 105418"/>
                <a:gd name="connsiteX17" fmla="*/ 50764 w 144507"/>
                <a:gd name="connsiteY17" fmla="*/ 105419 h 105418"/>
                <a:gd name="connsiteX18" fmla="*/ 32151 w 144507"/>
                <a:gd name="connsiteY18" fmla="*/ 105419 h 10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507" h="105418">
                  <a:moveTo>
                    <a:pt x="32151" y="105250"/>
                  </a:moveTo>
                  <a:lnTo>
                    <a:pt x="0" y="0"/>
                  </a:lnTo>
                  <a:lnTo>
                    <a:pt x="18445" y="0"/>
                  </a:lnTo>
                  <a:lnTo>
                    <a:pt x="35196" y="60747"/>
                  </a:lnTo>
                  <a:lnTo>
                    <a:pt x="41457" y="83421"/>
                  </a:lnTo>
                  <a:cubicBezTo>
                    <a:pt x="41796" y="82237"/>
                    <a:pt x="43488" y="75130"/>
                    <a:pt x="46872" y="61762"/>
                  </a:cubicBezTo>
                  <a:lnTo>
                    <a:pt x="63624" y="169"/>
                  </a:lnTo>
                  <a:lnTo>
                    <a:pt x="81899" y="169"/>
                  </a:lnTo>
                  <a:lnTo>
                    <a:pt x="97636" y="61255"/>
                  </a:lnTo>
                  <a:lnTo>
                    <a:pt x="102881" y="81391"/>
                  </a:lnTo>
                  <a:lnTo>
                    <a:pt x="108973" y="61085"/>
                  </a:lnTo>
                  <a:lnTo>
                    <a:pt x="127078" y="169"/>
                  </a:lnTo>
                  <a:lnTo>
                    <a:pt x="144508" y="169"/>
                  </a:lnTo>
                  <a:lnTo>
                    <a:pt x="111511" y="105419"/>
                  </a:lnTo>
                  <a:lnTo>
                    <a:pt x="92898" y="105419"/>
                  </a:lnTo>
                  <a:lnTo>
                    <a:pt x="76145" y="42303"/>
                  </a:lnTo>
                  <a:lnTo>
                    <a:pt x="72084" y="24367"/>
                  </a:lnTo>
                  <a:lnTo>
                    <a:pt x="50764" y="105419"/>
                  </a:lnTo>
                  <a:lnTo>
                    <a:pt x="32151" y="105419"/>
                  </a:lnTo>
                  <a:close/>
                </a:path>
              </a:pathLst>
            </a:custGeom>
            <a:solidFill>
              <a:srgbClr val="FFFFFF"/>
            </a:solidFill>
            <a:ln w="0"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0CB83832-6164-E728-DC8B-DACA386E948F}"/>
                </a:ext>
              </a:extLst>
            </p:cNvPr>
            <p:cNvSpPr/>
            <p:nvPr/>
          </p:nvSpPr>
          <p:spPr>
            <a:xfrm>
              <a:off x="10079278" y="6607397"/>
              <a:ext cx="96789" cy="110326"/>
            </a:xfrm>
            <a:custGeom>
              <a:avLst/>
              <a:gdLst>
                <a:gd name="connsiteX0" fmla="*/ 74792 w 96789"/>
                <a:gd name="connsiteY0" fmla="*/ 94928 h 110326"/>
                <a:gd name="connsiteX1" fmla="*/ 55671 w 96789"/>
                <a:gd name="connsiteY1" fmla="*/ 106773 h 110326"/>
                <a:gd name="connsiteX2" fmla="*/ 36042 w 96789"/>
                <a:gd name="connsiteY2" fmla="*/ 110326 h 110326"/>
                <a:gd name="connsiteX3" fmla="*/ 9307 w 96789"/>
                <a:gd name="connsiteY3" fmla="*/ 101865 h 110326"/>
                <a:gd name="connsiteX4" fmla="*/ 0 w 96789"/>
                <a:gd name="connsiteY4" fmla="*/ 80206 h 110326"/>
                <a:gd name="connsiteX5" fmla="*/ 3554 w 96789"/>
                <a:gd name="connsiteY5" fmla="*/ 66162 h 110326"/>
                <a:gd name="connsiteX6" fmla="*/ 12691 w 96789"/>
                <a:gd name="connsiteY6" fmla="*/ 55840 h 110326"/>
                <a:gd name="connsiteX7" fmla="*/ 25551 w 96789"/>
                <a:gd name="connsiteY7" fmla="*/ 49918 h 110326"/>
                <a:gd name="connsiteX8" fmla="*/ 41457 w 96789"/>
                <a:gd name="connsiteY8" fmla="*/ 47210 h 110326"/>
                <a:gd name="connsiteX9" fmla="*/ 73269 w 96789"/>
                <a:gd name="connsiteY9" fmla="*/ 41118 h 110326"/>
                <a:gd name="connsiteX10" fmla="*/ 73269 w 96789"/>
                <a:gd name="connsiteY10" fmla="*/ 36380 h 110326"/>
                <a:gd name="connsiteX11" fmla="*/ 68193 w 96789"/>
                <a:gd name="connsiteY11" fmla="*/ 20982 h 110326"/>
                <a:gd name="connsiteX12" fmla="*/ 47887 w 96789"/>
                <a:gd name="connsiteY12" fmla="*/ 14891 h 110326"/>
                <a:gd name="connsiteX13" fmla="*/ 29274 w 96789"/>
                <a:gd name="connsiteY13" fmla="*/ 19290 h 110326"/>
                <a:gd name="connsiteX14" fmla="*/ 20475 w 96789"/>
                <a:gd name="connsiteY14" fmla="*/ 34858 h 110326"/>
                <a:gd name="connsiteX15" fmla="*/ 3047 w 96789"/>
                <a:gd name="connsiteY15" fmla="*/ 32488 h 110326"/>
                <a:gd name="connsiteX16" fmla="*/ 10830 w 96789"/>
                <a:gd name="connsiteY16" fmla="*/ 14383 h 110326"/>
                <a:gd name="connsiteX17" fmla="*/ 26566 w 96789"/>
                <a:gd name="connsiteY17" fmla="*/ 3723 h 110326"/>
                <a:gd name="connsiteX18" fmla="*/ 50426 w 96789"/>
                <a:gd name="connsiteY18" fmla="*/ 0 h 110326"/>
                <a:gd name="connsiteX19" fmla="*/ 72254 w 96789"/>
                <a:gd name="connsiteY19" fmla="*/ 3215 h 110326"/>
                <a:gd name="connsiteX20" fmla="*/ 84606 w 96789"/>
                <a:gd name="connsiteY20" fmla="*/ 11168 h 110326"/>
                <a:gd name="connsiteX21" fmla="*/ 90190 w 96789"/>
                <a:gd name="connsiteY21" fmla="*/ 23351 h 110326"/>
                <a:gd name="connsiteX22" fmla="*/ 91036 w 96789"/>
                <a:gd name="connsiteY22" fmla="*/ 39765 h 110326"/>
                <a:gd name="connsiteX23" fmla="*/ 91036 w 96789"/>
                <a:gd name="connsiteY23" fmla="*/ 63624 h 110326"/>
                <a:gd name="connsiteX24" fmla="*/ 92221 w 96789"/>
                <a:gd name="connsiteY24" fmla="*/ 95097 h 110326"/>
                <a:gd name="connsiteX25" fmla="*/ 96790 w 96789"/>
                <a:gd name="connsiteY25" fmla="*/ 107788 h 110326"/>
                <a:gd name="connsiteX26" fmla="*/ 78177 w 96789"/>
                <a:gd name="connsiteY26" fmla="*/ 107788 h 110326"/>
                <a:gd name="connsiteX27" fmla="*/ 74623 w 96789"/>
                <a:gd name="connsiteY27" fmla="*/ 94759 h 110326"/>
                <a:gd name="connsiteX28" fmla="*/ 73269 w 96789"/>
                <a:gd name="connsiteY28" fmla="*/ 54994 h 110326"/>
                <a:gd name="connsiteX29" fmla="*/ 44165 w 96789"/>
                <a:gd name="connsiteY29" fmla="*/ 61762 h 110326"/>
                <a:gd name="connsiteX30" fmla="*/ 28597 w 96789"/>
                <a:gd name="connsiteY30" fmla="*/ 65316 h 110326"/>
                <a:gd name="connsiteX31" fmla="*/ 21490 w 96789"/>
                <a:gd name="connsiteY31" fmla="*/ 71069 h 110326"/>
                <a:gd name="connsiteX32" fmla="*/ 18953 w 96789"/>
                <a:gd name="connsiteY32" fmla="*/ 79530 h 110326"/>
                <a:gd name="connsiteX33" fmla="*/ 24367 w 96789"/>
                <a:gd name="connsiteY33" fmla="*/ 91374 h 110326"/>
                <a:gd name="connsiteX34" fmla="*/ 40104 w 96789"/>
                <a:gd name="connsiteY34" fmla="*/ 96112 h 110326"/>
                <a:gd name="connsiteX35" fmla="*/ 58378 w 96789"/>
                <a:gd name="connsiteY35" fmla="*/ 91544 h 110326"/>
                <a:gd name="connsiteX36" fmla="*/ 70223 w 96789"/>
                <a:gd name="connsiteY36" fmla="*/ 79191 h 110326"/>
                <a:gd name="connsiteX37" fmla="*/ 73100 w 96789"/>
                <a:gd name="connsiteY37" fmla="*/ 61424 h 110326"/>
                <a:gd name="connsiteX38" fmla="*/ 73100 w 96789"/>
                <a:gd name="connsiteY38" fmla="*/ 54825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6789" h="110326">
                  <a:moveTo>
                    <a:pt x="74792" y="94928"/>
                  </a:moveTo>
                  <a:cubicBezTo>
                    <a:pt x="68193" y="100512"/>
                    <a:pt x="61763" y="104573"/>
                    <a:pt x="55671" y="106773"/>
                  </a:cubicBezTo>
                  <a:cubicBezTo>
                    <a:pt x="49580" y="108973"/>
                    <a:pt x="42980" y="110326"/>
                    <a:pt x="36042" y="110326"/>
                  </a:cubicBezTo>
                  <a:cubicBezTo>
                    <a:pt x="24536" y="110326"/>
                    <a:pt x="15568" y="107450"/>
                    <a:pt x="9307" y="101865"/>
                  </a:cubicBezTo>
                  <a:cubicBezTo>
                    <a:pt x="3047" y="96282"/>
                    <a:pt x="0" y="89006"/>
                    <a:pt x="0" y="80206"/>
                  </a:cubicBezTo>
                  <a:cubicBezTo>
                    <a:pt x="0" y="75130"/>
                    <a:pt x="1185" y="70392"/>
                    <a:pt x="3554" y="66162"/>
                  </a:cubicBezTo>
                  <a:cubicBezTo>
                    <a:pt x="5923" y="61932"/>
                    <a:pt x="8969" y="58547"/>
                    <a:pt x="12691" y="55840"/>
                  </a:cubicBezTo>
                  <a:cubicBezTo>
                    <a:pt x="16414" y="53132"/>
                    <a:pt x="20814" y="51271"/>
                    <a:pt x="25551" y="49918"/>
                  </a:cubicBezTo>
                  <a:cubicBezTo>
                    <a:pt x="29105" y="49071"/>
                    <a:pt x="34351" y="48056"/>
                    <a:pt x="41457" y="47210"/>
                  </a:cubicBezTo>
                  <a:cubicBezTo>
                    <a:pt x="55841" y="45518"/>
                    <a:pt x="66501" y="43488"/>
                    <a:pt x="73269" y="41118"/>
                  </a:cubicBezTo>
                  <a:cubicBezTo>
                    <a:pt x="73269" y="38750"/>
                    <a:pt x="73269" y="37057"/>
                    <a:pt x="73269" y="36380"/>
                  </a:cubicBezTo>
                  <a:cubicBezTo>
                    <a:pt x="73269" y="29104"/>
                    <a:pt x="71577" y="24028"/>
                    <a:pt x="68193" y="20982"/>
                  </a:cubicBezTo>
                  <a:cubicBezTo>
                    <a:pt x="63624" y="16921"/>
                    <a:pt x="56856" y="14891"/>
                    <a:pt x="47887" y="14891"/>
                  </a:cubicBezTo>
                  <a:cubicBezTo>
                    <a:pt x="39427" y="14891"/>
                    <a:pt x="33335" y="16414"/>
                    <a:pt x="29274" y="19290"/>
                  </a:cubicBezTo>
                  <a:cubicBezTo>
                    <a:pt x="25213" y="22167"/>
                    <a:pt x="22336" y="27412"/>
                    <a:pt x="20475" y="34858"/>
                  </a:cubicBezTo>
                  <a:lnTo>
                    <a:pt x="3047" y="32488"/>
                  </a:lnTo>
                  <a:cubicBezTo>
                    <a:pt x="4569" y="25044"/>
                    <a:pt x="7277" y="18952"/>
                    <a:pt x="10830" y="14383"/>
                  </a:cubicBezTo>
                  <a:cubicBezTo>
                    <a:pt x="14384" y="9814"/>
                    <a:pt x="19799" y="6261"/>
                    <a:pt x="26566" y="3723"/>
                  </a:cubicBezTo>
                  <a:cubicBezTo>
                    <a:pt x="33335" y="1185"/>
                    <a:pt x="41457" y="0"/>
                    <a:pt x="50426" y="0"/>
                  </a:cubicBezTo>
                  <a:cubicBezTo>
                    <a:pt x="59394" y="0"/>
                    <a:pt x="66670" y="1015"/>
                    <a:pt x="72254" y="3215"/>
                  </a:cubicBezTo>
                  <a:cubicBezTo>
                    <a:pt x="77838" y="5415"/>
                    <a:pt x="82068" y="7953"/>
                    <a:pt x="84606" y="11168"/>
                  </a:cubicBezTo>
                  <a:cubicBezTo>
                    <a:pt x="87145" y="14383"/>
                    <a:pt x="89175" y="18444"/>
                    <a:pt x="90190" y="23351"/>
                  </a:cubicBezTo>
                  <a:cubicBezTo>
                    <a:pt x="90868" y="26397"/>
                    <a:pt x="91036" y="31812"/>
                    <a:pt x="91036" y="39765"/>
                  </a:cubicBezTo>
                  <a:lnTo>
                    <a:pt x="91036" y="63624"/>
                  </a:lnTo>
                  <a:cubicBezTo>
                    <a:pt x="91036" y="80206"/>
                    <a:pt x="91375" y="90697"/>
                    <a:pt x="92221" y="95097"/>
                  </a:cubicBezTo>
                  <a:cubicBezTo>
                    <a:pt x="93067" y="99497"/>
                    <a:pt x="94421" y="103727"/>
                    <a:pt x="96790" y="107788"/>
                  </a:cubicBezTo>
                  <a:lnTo>
                    <a:pt x="78177" y="107788"/>
                  </a:lnTo>
                  <a:cubicBezTo>
                    <a:pt x="76315" y="104065"/>
                    <a:pt x="75130" y="99835"/>
                    <a:pt x="74623" y="94759"/>
                  </a:cubicBezTo>
                  <a:close/>
                  <a:moveTo>
                    <a:pt x="73269" y="54994"/>
                  </a:moveTo>
                  <a:cubicBezTo>
                    <a:pt x="66839" y="57701"/>
                    <a:pt x="57025" y="59901"/>
                    <a:pt x="44165" y="61762"/>
                  </a:cubicBezTo>
                  <a:cubicBezTo>
                    <a:pt x="36889" y="62777"/>
                    <a:pt x="31644" y="63962"/>
                    <a:pt x="28597" y="65316"/>
                  </a:cubicBezTo>
                  <a:cubicBezTo>
                    <a:pt x="25551" y="66670"/>
                    <a:pt x="23183" y="68531"/>
                    <a:pt x="21490" y="71069"/>
                  </a:cubicBezTo>
                  <a:cubicBezTo>
                    <a:pt x="19799" y="73607"/>
                    <a:pt x="18953" y="76484"/>
                    <a:pt x="18953" y="79530"/>
                  </a:cubicBezTo>
                  <a:cubicBezTo>
                    <a:pt x="18953" y="84268"/>
                    <a:pt x="20814" y="88329"/>
                    <a:pt x="24367" y="91374"/>
                  </a:cubicBezTo>
                  <a:cubicBezTo>
                    <a:pt x="27920" y="94420"/>
                    <a:pt x="33166" y="96112"/>
                    <a:pt x="40104" y="96112"/>
                  </a:cubicBezTo>
                  <a:cubicBezTo>
                    <a:pt x="47041" y="96112"/>
                    <a:pt x="53133" y="94589"/>
                    <a:pt x="58378" y="91544"/>
                  </a:cubicBezTo>
                  <a:cubicBezTo>
                    <a:pt x="63624" y="88498"/>
                    <a:pt x="67685" y="84437"/>
                    <a:pt x="70223" y="79191"/>
                  </a:cubicBezTo>
                  <a:cubicBezTo>
                    <a:pt x="72084" y="75130"/>
                    <a:pt x="73100" y="69208"/>
                    <a:pt x="73100" y="61424"/>
                  </a:cubicBezTo>
                  <a:lnTo>
                    <a:pt x="73100" y="54825"/>
                  </a:lnTo>
                  <a:close/>
                </a:path>
              </a:pathLst>
            </a:custGeom>
            <a:solidFill>
              <a:srgbClr val="FFFFFF"/>
            </a:solidFill>
            <a:ln w="0" cap="flat">
              <a:noFill/>
              <a:prstDash val="solid"/>
              <a:miter/>
            </a:ln>
          </p:spPr>
          <p:txBody>
            <a:bodyPr rtlCol="0" anchor="ctr"/>
            <a:lstStyle/>
            <a:p>
              <a:endParaRPr lang="en-AU"/>
            </a:p>
          </p:txBody>
        </p:sp>
        <p:sp>
          <p:nvSpPr>
            <p:cNvPr id="58" name="Freeform: Shape 57">
              <a:extLst>
                <a:ext uri="{FF2B5EF4-FFF2-40B4-BE49-F238E27FC236}">
                  <a16:creationId xmlns:a16="http://schemas.microsoft.com/office/drawing/2014/main" id="{AB331BFC-6836-B76F-4A19-D8BC884A56EC}"/>
                </a:ext>
              </a:extLst>
            </p:cNvPr>
            <p:cNvSpPr/>
            <p:nvPr/>
          </p:nvSpPr>
          <p:spPr>
            <a:xfrm>
              <a:off x="10203310" y="6695048"/>
              <a:ext cx="20305" cy="20305"/>
            </a:xfrm>
            <a:custGeom>
              <a:avLst/>
              <a:gdLst>
                <a:gd name="connsiteX0" fmla="*/ 0 w 20305"/>
                <a:gd name="connsiteY0" fmla="*/ 20306 h 20305"/>
                <a:gd name="connsiteX1" fmla="*/ 0 w 20305"/>
                <a:gd name="connsiteY1" fmla="*/ 0 h 20305"/>
                <a:gd name="connsiteX2" fmla="*/ 20306 w 20305"/>
                <a:gd name="connsiteY2" fmla="*/ 0 h 20305"/>
                <a:gd name="connsiteX3" fmla="*/ 20306 w 20305"/>
                <a:gd name="connsiteY3" fmla="*/ 20306 h 20305"/>
                <a:gd name="connsiteX4" fmla="*/ 0 w 20305"/>
                <a:gd name="connsiteY4" fmla="*/ 20306 h 2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5" h="20305">
                  <a:moveTo>
                    <a:pt x="0" y="20306"/>
                  </a:moveTo>
                  <a:lnTo>
                    <a:pt x="0" y="0"/>
                  </a:lnTo>
                  <a:lnTo>
                    <a:pt x="20306" y="0"/>
                  </a:lnTo>
                  <a:lnTo>
                    <a:pt x="20306" y="20306"/>
                  </a:lnTo>
                  <a:lnTo>
                    <a:pt x="0" y="20306"/>
                  </a:lnTo>
                  <a:close/>
                </a:path>
              </a:pathLst>
            </a:custGeom>
            <a:solidFill>
              <a:srgbClr val="FFFFFF"/>
            </a:solidFill>
            <a:ln w="0" cap="flat">
              <a:noFill/>
              <a:prstDash val="solid"/>
              <a:miter/>
            </a:ln>
          </p:spPr>
          <p:txBody>
            <a:bodyPr rtlCol="0" anchor="ctr"/>
            <a:lstStyle/>
            <a:p>
              <a:endParaRPr lang="en-AU"/>
            </a:p>
          </p:txBody>
        </p:sp>
        <p:sp>
          <p:nvSpPr>
            <p:cNvPr id="59" name="Freeform: Shape 58">
              <a:extLst>
                <a:ext uri="{FF2B5EF4-FFF2-40B4-BE49-F238E27FC236}">
                  <a16:creationId xmlns:a16="http://schemas.microsoft.com/office/drawing/2014/main" id="{3F1A0183-D8CF-415A-F316-3770179B78EC}"/>
                </a:ext>
              </a:extLst>
            </p:cNvPr>
            <p:cNvSpPr/>
            <p:nvPr/>
          </p:nvSpPr>
          <p:spPr>
            <a:xfrm>
              <a:off x="10247983" y="6607566"/>
              <a:ext cx="92727" cy="150429"/>
            </a:xfrm>
            <a:custGeom>
              <a:avLst/>
              <a:gdLst>
                <a:gd name="connsiteX0" fmla="*/ 3384 w 92727"/>
                <a:gd name="connsiteY0" fmla="*/ 116417 h 150429"/>
                <a:gd name="connsiteX1" fmla="*/ 20813 w 92727"/>
                <a:gd name="connsiteY1" fmla="*/ 118956 h 150429"/>
                <a:gd name="connsiteX2" fmla="*/ 26904 w 92727"/>
                <a:gd name="connsiteY2" fmla="*/ 130632 h 150429"/>
                <a:gd name="connsiteX3" fmla="*/ 45010 w 92727"/>
                <a:gd name="connsiteY3" fmla="*/ 135538 h 150429"/>
                <a:gd name="connsiteX4" fmla="*/ 64131 w 92727"/>
                <a:gd name="connsiteY4" fmla="*/ 130632 h 150429"/>
                <a:gd name="connsiteX5" fmla="*/ 73269 w 92727"/>
                <a:gd name="connsiteY5" fmla="*/ 116756 h 150429"/>
                <a:gd name="connsiteX6" fmla="*/ 74622 w 92727"/>
                <a:gd name="connsiteY6" fmla="*/ 93912 h 150429"/>
                <a:gd name="connsiteX7" fmla="*/ 45518 w 92727"/>
                <a:gd name="connsiteY7" fmla="*/ 107619 h 150429"/>
                <a:gd name="connsiteX8" fmla="*/ 11845 w 92727"/>
                <a:gd name="connsiteY8" fmla="*/ 91882 h 150429"/>
                <a:gd name="connsiteX9" fmla="*/ 0 w 92727"/>
                <a:gd name="connsiteY9" fmla="*/ 54317 h 150429"/>
                <a:gd name="connsiteX10" fmla="*/ 5415 w 92727"/>
                <a:gd name="connsiteY10" fmla="*/ 26566 h 150429"/>
                <a:gd name="connsiteX11" fmla="*/ 21151 w 92727"/>
                <a:gd name="connsiteY11" fmla="*/ 6937 h 150429"/>
                <a:gd name="connsiteX12" fmla="*/ 45518 w 92727"/>
                <a:gd name="connsiteY12" fmla="*/ 0 h 150429"/>
                <a:gd name="connsiteX13" fmla="*/ 76315 w 92727"/>
                <a:gd name="connsiteY13" fmla="*/ 15060 h 150429"/>
                <a:gd name="connsiteX14" fmla="*/ 76315 w 92727"/>
                <a:gd name="connsiteY14" fmla="*/ 2369 h 150429"/>
                <a:gd name="connsiteX15" fmla="*/ 92728 w 92727"/>
                <a:gd name="connsiteY15" fmla="*/ 2369 h 150429"/>
                <a:gd name="connsiteX16" fmla="*/ 92728 w 92727"/>
                <a:gd name="connsiteY16" fmla="*/ 93405 h 150429"/>
                <a:gd name="connsiteX17" fmla="*/ 87652 w 92727"/>
                <a:gd name="connsiteY17" fmla="*/ 128262 h 150429"/>
                <a:gd name="connsiteX18" fmla="*/ 71746 w 92727"/>
                <a:gd name="connsiteY18" fmla="*/ 144507 h 150429"/>
                <a:gd name="connsiteX19" fmla="*/ 45010 w 92727"/>
                <a:gd name="connsiteY19" fmla="*/ 150429 h 150429"/>
                <a:gd name="connsiteX20" fmla="*/ 14552 w 92727"/>
                <a:gd name="connsiteY20" fmla="*/ 141969 h 150429"/>
                <a:gd name="connsiteX21" fmla="*/ 3384 w 92727"/>
                <a:gd name="connsiteY21" fmla="*/ 116417 h 150429"/>
                <a:gd name="connsiteX22" fmla="*/ 18106 w 92727"/>
                <a:gd name="connsiteY22" fmla="*/ 53132 h 150429"/>
                <a:gd name="connsiteX23" fmla="*/ 26397 w 92727"/>
                <a:gd name="connsiteY23" fmla="*/ 83421 h 150429"/>
                <a:gd name="connsiteX24" fmla="*/ 47040 w 92727"/>
                <a:gd name="connsiteY24" fmla="*/ 92897 h 150429"/>
                <a:gd name="connsiteX25" fmla="*/ 67685 w 92727"/>
                <a:gd name="connsiteY25" fmla="*/ 83421 h 150429"/>
                <a:gd name="connsiteX26" fmla="*/ 75976 w 92727"/>
                <a:gd name="connsiteY26" fmla="*/ 53809 h 150429"/>
                <a:gd name="connsiteX27" fmla="*/ 67346 w 92727"/>
                <a:gd name="connsiteY27" fmla="*/ 24705 h 150429"/>
                <a:gd name="connsiteX28" fmla="*/ 46703 w 92727"/>
                <a:gd name="connsiteY28" fmla="*/ 14890 h 150429"/>
                <a:gd name="connsiteX29" fmla="*/ 26397 w 92727"/>
                <a:gd name="connsiteY29" fmla="*/ 24535 h 150429"/>
                <a:gd name="connsiteX30" fmla="*/ 18106 w 92727"/>
                <a:gd name="connsiteY30" fmla="*/ 53302 h 15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2727" h="150429">
                  <a:moveTo>
                    <a:pt x="3384" y="116417"/>
                  </a:moveTo>
                  <a:lnTo>
                    <a:pt x="20813" y="118956"/>
                  </a:lnTo>
                  <a:cubicBezTo>
                    <a:pt x="21490" y="124370"/>
                    <a:pt x="23521" y="128262"/>
                    <a:pt x="26904" y="130632"/>
                  </a:cubicBezTo>
                  <a:cubicBezTo>
                    <a:pt x="31304" y="134016"/>
                    <a:pt x="37396" y="135538"/>
                    <a:pt x="45010" y="135538"/>
                  </a:cubicBezTo>
                  <a:cubicBezTo>
                    <a:pt x="53302" y="135538"/>
                    <a:pt x="59731" y="133846"/>
                    <a:pt x="64131" y="130632"/>
                  </a:cubicBezTo>
                  <a:cubicBezTo>
                    <a:pt x="68531" y="127417"/>
                    <a:pt x="71746" y="122679"/>
                    <a:pt x="73269" y="116756"/>
                  </a:cubicBezTo>
                  <a:cubicBezTo>
                    <a:pt x="74115" y="113203"/>
                    <a:pt x="74622" y="105419"/>
                    <a:pt x="74622" y="93912"/>
                  </a:cubicBezTo>
                  <a:cubicBezTo>
                    <a:pt x="66839" y="103050"/>
                    <a:pt x="57024" y="107619"/>
                    <a:pt x="45518" y="107619"/>
                  </a:cubicBezTo>
                  <a:cubicBezTo>
                    <a:pt x="30966" y="107619"/>
                    <a:pt x="19798" y="102373"/>
                    <a:pt x="11845" y="91882"/>
                  </a:cubicBezTo>
                  <a:cubicBezTo>
                    <a:pt x="3892" y="81391"/>
                    <a:pt x="0" y="68869"/>
                    <a:pt x="0" y="54317"/>
                  </a:cubicBezTo>
                  <a:cubicBezTo>
                    <a:pt x="0" y="44333"/>
                    <a:pt x="1861" y="35026"/>
                    <a:pt x="5415" y="26566"/>
                  </a:cubicBezTo>
                  <a:cubicBezTo>
                    <a:pt x="8968" y="18105"/>
                    <a:pt x="14383" y="11506"/>
                    <a:pt x="21151" y="6937"/>
                  </a:cubicBezTo>
                  <a:cubicBezTo>
                    <a:pt x="27920" y="2369"/>
                    <a:pt x="36212" y="0"/>
                    <a:pt x="45518" y="0"/>
                  </a:cubicBezTo>
                  <a:cubicBezTo>
                    <a:pt x="57870" y="0"/>
                    <a:pt x="68192" y="5076"/>
                    <a:pt x="76315" y="15060"/>
                  </a:cubicBezTo>
                  <a:lnTo>
                    <a:pt x="76315" y="2369"/>
                  </a:lnTo>
                  <a:lnTo>
                    <a:pt x="92728" y="2369"/>
                  </a:lnTo>
                  <a:lnTo>
                    <a:pt x="92728" y="93405"/>
                  </a:lnTo>
                  <a:cubicBezTo>
                    <a:pt x="92728" y="109818"/>
                    <a:pt x="91036" y="121494"/>
                    <a:pt x="87652" y="128262"/>
                  </a:cubicBezTo>
                  <a:cubicBezTo>
                    <a:pt x="84267" y="135031"/>
                    <a:pt x="79022" y="140446"/>
                    <a:pt x="71746" y="144507"/>
                  </a:cubicBezTo>
                  <a:cubicBezTo>
                    <a:pt x="64470" y="148568"/>
                    <a:pt x="55670" y="150429"/>
                    <a:pt x="45010" y="150429"/>
                  </a:cubicBezTo>
                  <a:cubicBezTo>
                    <a:pt x="32488" y="150429"/>
                    <a:pt x="22336" y="147553"/>
                    <a:pt x="14552" y="141969"/>
                  </a:cubicBezTo>
                  <a:cubicBezTo>
                    <a:pt x="6769" y="136385"/>
                    <a:pt x="3046" y="127755"/>
                    <a:pt x="3384" y="116417"/>
                  </a:cubicBezTo>
                  <a:close/>
                  <a:moveTo>
                    <a:pt x="18106" y="53132"/>
                  </a:moveTo>
                  <a:cubicBezTo>
                    <a:pt x="18106" y="67008"/>
                    <a:pt x="20813" y="76991"/>
                    <a:pt x="26397" y="83421"/>
                  </a:cubicBezTo>
                  <a:cubicBezTo>
                    <a:pt x="31981" y="89852"/>
                    <a:pt x="38749" y="92897"/>
                    <a:pt x="47040" y="92897"/>
                  </a:cubicBezTo>
                  <a:cubicBezTo>
                    <a:pt x="55333" y="92897"/>
                    <a:pt x="62100" y="89682"/>
                    <a:pt x="67685" y="83421"/>
                  </a:cubicBezTo>
                  <a:cubicBezTo>
                    <a:pt x="73269" y="77161"/>
                    <a:pt x="75976" y="67177"/>
                    <a:pt x="75976" y="53809"/>
                  </a:cubicBezTo>
                  <a:cubicBezTo>
                    <a:pt x="75976" y="40441"/>
                    <a:pt x="73100" y="31135"/>
                    <a:pt x="67346" y="24705"/>
                  </a:cubicBezTo>
                  <a:cubicBezTo>
                    <a:pt x="61593" y="18275"/>
                    <a:pt x="54655" y="14890"/>
                    <a:pt x="46703" y="14890"/>
                  </a:cubicBezTo>
                  <a:cubicBezTo>
                    <a:pt x="38749" y="14890"/>
                    <a:pt x="31981" y="18105"/>
                    <a:pt x="26397" y="24535"/>
                  </a:cubicBezTo>
                  <a:cubicBezTo>
                    <a:pt x="20813" y="30966"/>
                    <a:pt x="18106" y="40611"/>
                    <a:pt x="18106" y="53302"/>
                  </a:cubicBezTo>
                  <a:close/>
                </a:path>
              </a:pathLst>
            </a:custGeom>
            <a:solidFill>
              <a:srgbClr val="FFFFFF"/>
            </a:solidFill>
            <a:ln w="0" cap="flat">
              <a:noFill/>
              <a:prstDash val="solid"/>
              <a:miter/>
            </a:ln>
          </p:spPr>
          <p:txBody>
            <a:bodyPr rtlCol="0" anchor="ctr"/>
            <a:lstStyle/>
            <a:p>
              <a:endParaRPr lang="en-AU"/>
            </a:p>
          </p:txBody>
        </p:sp>
        <p:sp>
          <p:nvSpPr>
            <p:cNvPr id="60" name="Freeform: Shape 59">
              <a:extLst>
                <a:ext uri="{FF2B5EF4-FFF2-40B4-BE49-F238E27FC236}">
                  <a16:creationId xmlns:a16="http://schemas.microsoft.com/office/drawing/2014/main" id="{7D7CEB37-6FE1-D1E9-7111-F928A1B4D373}"/>
                </a:ext>
              </a:extLst>
            </p:cNvPr>
            <p:cNvSpPr/>
            <p:nvPr/>
          </p:nvSpPr>
          <p:spPr>
            <a:xfrm>
              <a:off x="10361016" y="6607735"/>
              <a:ext cx="98650" cy="109987"/>
            </a:xfrm>
            <a:custGeom>
              <a:avLst/>
              <a:gdLst>
                <a:gd name="connsiteX0" fmla="*/ 0 w 98650"/>
                <a:gd name="connsiteY0" fmla="*/ 54994 h 109987"/>
                <a:gd name="connsiteX1" fmla="*/ 16245 w 98650"/>
                <a:gd name="connsiteY1" fmla="*/ 11676 h 109987"/>
                <a:gd name="connsiteX2" fmla="*/ 49410 w 98650"/>
                <a:gd name="connsiteY2" fmla="*/ 0 h 109987"/>
                <a:gd name="connsiteX3" fmla="*/ 84945 w 98650"/>
                <a:gd name="connsiteY3" fmla="*/ 14214 h 109987"/>
                <a:gd name="connsiteX4" fmla="*/ 98651 w 98650"/>
                <a:gd name="connsiteY4" fmla="*/ 53471 h 109987"/>
                <a:gd name="connsiteX5" fmla="*/ 92559 w 98650"/>
                <a:gd name="connsiteY5" fmla="*/ 85452 h 109987"/>
                <a:gd name="connsiteX6" fmla="*/ 74791 w 98650"/>
                <a:gd name="connsiteY6" fmla="*/ 103558 h 109987"/>
                <a:gd name="connsiteX7" fmla="*/ 49410 w 98650"/>
                <a:gd name="connsiteY7" fmla="*/ 109988 h 109987"/>
                <a:gd name="connsiteX8" fmla="*/ 13706 w 98650"/>
                <a:gd name="connsiteY8" fmla="*/ 95774 h 109987"/>
                <a:gd name="connsiteX9" fmla="*/ 0 w 98650"/>
                <a:gd name="connsiteY9" fmla="*/ 54994 h 109987"/>
                <a:gd name="connsiteX10" fmla="*/ 18275 w 98650"/>
                <a:gd name="connsiteY10" fmla="*/ 54994 h 109987"/>
                <a:gd name="connsiteX11" fmla="*/ 27073 w 98650"/>
                <a:gd name="connsiteY11" fmla="*/ 85283 h 109987"/>
                <a:gd name="connsiteX12" fmla="*/ 49240 w 98650"/>
                <a:gd name="connsiteY12" fmla="*/ 95266 h 109987"/>
                <a:gd name="connsiteX13" fmla="*/ 71408 w 98650"/>
                <a:gd name="connsiteY13" fmla="*/ 85114 h 109987"/>
                <a:gd name="connsiteX14" fmla="*/ 80206 w 98650"/>
                <a:gd name="connsiteY14" fmla="*/ 54317 h 109987"/>
                <a:gd name="connsiteX15" fmla="*/ 71408 w 98650"/>
                <a:gd name="connsiteY15" fmla="*/ 24705 h 109987"/>
                <a:gd name="connsiteX16" fmla="*/ 49410 w 98650"/>
                <a:gd name="connsiteY16" fmla="*/ 14721 h 109987"/>
                <a:gd name="connsiteX17" fmla="*/ 27243 w 98650"/>
                <a:gd name="connsiteY17" fmla="*/ 24705 h 109987"/>
                <a:gd name="connsiteX18" fmla="*/ 18445 w 98650"/>
                <a:gd name="connsiteY18" fmla="*/ 54994 h 10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650" h="109987">
                  <a:moveTo>
                    <a:pt x="0" y="54994"/>
                  </a:moveTo>
                  <a:cubicBezTo>
                    <a:pt x="0" y="35535"/>
                    <a:pt x="5415" y="20983"/>
                    <a:pt x="16245" y="11676"/>
                  </a:cubicBezTo>
                  <a:cubicBezTo>
                    <a:pt x="25382" y="3892"/>
                    <a:pt x="36381" y="0"/>
                    <a:pt x="49410" y="0"/>
                  </a:cubicBezTo>
                  <a:cubicBezTo>
                    <a:pt x="63963" y="0"/>
                    <a:pt x="75638" y="4738"/>
                    <a:pt x="84945" y="14214"/>
                  </a:cubicBezTo>
                  <a:cubicBezTo>
                    <a:pt x="94251" y="23690"/>
                    <a:pt x="98651" y="36719"/>
                    <a:pt x="98651" y="53471"/>
                  </a:cubicBezTo>
                  <a:cubicBezTo>
                    <a:pt x="98651" y="67008"/>
                    <a:pt x="96620" y="77668"/>
                    <a:pt x="92559" y="85452"/>
                  </a:cubicBezTo>
                  <a:cubicBezTo>
                    <a:pt x="88498" y="93236"/>
                    <a:pt x="82576" y="99327"/>
                    <a:pt x="74791" y="103558"/>
                  </a:cubicBezTo>
                  <a:cubicBezTo>
                    <a:pt x="67008" y="107788"/>
                    <a:pt x="58548" y="109988"/>
                    <a:pt x="49410" y="109988"/>
                  </a:cubicBezTo>
                  <a:cubicBezTo>
                    <a:pt x="34688" y="109988"/>
                    <a:pt x="22675" y="105250"/>
                    <a:pt x="13706" y="95774"/>
                  </a:cubicBezTo>
                  <a:cubicBezTo>
                    <a:pt x="4738" y="86298"/>
                    <a:pt x="0" y="72761"/>
                    <a:pt x="0" y="54994"/>
                  </a:cubicBezTo>
                  <a:close/>
                  <a:moveTo>
                    <a:pt x="18275" y="54994"/>
                  </a:moveTo>
                  <a:cubicBezTo>
                    <a:pt x="18275" y="68531"/>
                    <a:pt x="21151" y="78515"/>
                    <a:pt x="27073" y="85283"/>
                  </a:cubicBezTo>
                  <a:cubicBezTo>
                    <a:pt x="32997" y="92051"/>
                    <a:pt x="40442" y="95266"/>
                    <a:pt x="49240" y="95266"/>
                  </a:cubicBezTo>
                  <a:cubicBezTo>
                    <a:pt x="58040" y="95266"/>
                    <a:pt x="65485" y="91882"/>
                    <a:pt x="71408" y="85114"/>
                  </a:cubicBezTo>
                  <a:cubicBezTo>
                    <a:pt x="77330" y="78345"/>
                    <a:pt x="80206" y="68024"/>
                    <a:pt x="80206" y="54317"/>
                  </a:cubicBezTo>
                  <a:cubicBezTo>
                    <a:pt x="80206" y="41288"/>
                    <a:pt x="77330" y="31474"/>
                    <a:pt x="71408" y="24705"/>
                  </a:cubicBezTo>
                  <a:cubicBezTo>
                    <a:pt x="65485" y="17936"/>
                    <a:pt x="58209" y="14721"/>
                    <a:pt x="49410" y="14721"/>
                  </a:cubicBezTo>
                  <a:cubicBezTo>
                    <a:pt x="40611" y="14721"/>
                    <a:pt x="33166" y="18106"/>
                    <a:pt x="27243" y="24705"/>
                  </a:cubicBezTo>
                  <a:cubicBezTo>
                    <a:pt x="21321" y="31304"/>
                    <a:pt x="18445" y="41457"/>
                    <a:pt x="18445" y="54994"/>
                  </a:cubicBezTo>
                  <a:close/>
                </a:path>
              </a:pathLst>
            </a:custGeom>
            <a:solidFill>
              <a:srgbClr val="FFFFFF"/>
            </a:solidFill>
            <a:ln w="0" cap="flat">
              <a:noFill/>
              <a:prstDash val="solid"/>
              <a:miter/>
            </a:ln>
          </p:spPr>
          <p:txBody>
            <a:bodyPr rtlCol="0" anchor="ctr"/>
            <a:lstStyle/>
            <a:p>
              <a:endParaRPr lang="en-AU"/>
            </a:p>
          </p:txBody>
        </p:sp>
        <p:sp>
          <p:nvSpPr>
            <p:cNvPr id="61" name="Freeform: Shape 60">
              <a:extLst>
                <a:ext uri="{FF2B5EF4-FFF2-40B4-BE49-F238E27FC236}">
                  <a16:creationId xmlns:a16="http://schemas.microsoft.com/office/drawing/2014/main" id="{9A659057-D72D-EDE1-36D5-1787FE7BB47D}"/>
                </a:ext>
              </a:extLst>
            </p:cNvPr>
            <p:cNvSpPr/>
            <p:nvPr/>
          </p:nvSpPr>
          <p:spPr>
            <a:xfrm>
              <a:off x="10469650" y="6610104"/>
              <a:ext cx="96451" cy="105249"/>
            </a:xfrm>
            <a:custGeom>
              <a:avLst/>
              <a:gdLst>
                <a:gd name="connsiteX0" fmla="*/ 40103 w 96451"/>
                <a:gd name="connsiteY0" fmla="*/ 105250 h 105249"/>
                <a:gd name="connsiteX1" fmla="*/ 0 w 96451"/>
                <a:gd name="connsiteY1" fmla="*/ 0 h 105249"/>
                <a:gd name="connsiteX2" fmla="*/ 18783 w 96451"/>
                <a:gd name="connsiteY2" fmla="*/ 0 h 105249"/>
                <a:gd name="connsiteX3" fmla="*/ 41457 w 96451"/>
                <a:gd name="connsiteY3" fmla="*/ 63116 h 105249"/>
                <a:gd name="connsiteX4" fmla="*/ 48226 w 96451"/>
                <a:gd name="connsiteY4" fmla="*/ 84267 h 105249"/>
                <a:gd name="connsiteX5" fmla="*/ 54825 w 96451"/>
                <a:gd name="connsiteY5" fmla="*/ 64300 h 105249"/>
                <a:gd name="connsiteX6" fmla="*/ 78176 w 96451"/>
                <a:gd name="connsiteY6" fmla="*/ 0 h 105249"/>
                <a:gd name="connsiteX7" fmla="*/ 96451 w 96451"/>
                <a:gd name="connsiteY7" fmla="*/ 0 h 105249"/>
                <a:gd name="connsiteX8" fmla="*/ 56517 w 96451"/>
                <a:gd name="connsiteY8" fmla="*/ 105250 h 105249"/>
                <a:gd name="connsiteX9" fmla="*/ 39935 w 96451"/>
                <a:gd name="connsiteY9" fmla="*/ 105250 h 10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451" h="105249">
                  <a:moveTo>
                    <a:pt x="40103" y="105250"/>
                  </a:moveTo>
                  <a:lnTo>
                    <a:pt x="0" y="0"/>
                  </a:lnTo>
                  <a:lnTo>
                    <a:pt x="18783" y="0"/>
                  </a:lnTo>
                  <a:lnTo>
                    <a:pt x="41457" y="63116"/>
                  </a:lnTo>
                  <a:cubicBezTo>
                    <a:pt x="43826" y="69885"/>
                    <a:pt x="46196" y="76991"/>
                    <a:pt x="48226" y="84267"/>
                  </a:cubicBezTo>
                  <a:cubicBezTo>
                    <a:pt x="49748" y="78683"/>
                    <a:pt x="51948" y="72084"/>
                    <a:pt x="54825" y="64300"/>
                  </a:cubicBezTo>
                  <a:lnTo>
                    <a:pt x="78176" y="0"/>
                  </a:lnTo>
                  <a:lnTo>
                    <a:pt x="96451" y="0"/>
                  </a:lnTo>
                  <a:lnTo>
                    <a:pt x="56517" y="105250"/>
                  </a:lnTo>
                  <a:lnTo>
                    <a:pt x="39935" y="105250"/>
                  </a:lnTo>
                  <a:close/>
                </a:path>
              </a:pathLst>
            </a:custGeom>
            <a:solidFill>
              <a:srgbClr val="FFFFFF"/>
            </a:solidFill>
            <a:ln w="0" cap="flat">
              <a:noFill/>
              <a:prstDash val="solid"/>
              <a:miter/>
            </a:ln>
          </p:spPr>
          <p:txBody>
            <a:bodyPr rtlCol="0" anchor="ctr"/>
            <a:lstStyle/>
            <a:p>
              <a:endParaRPr lang="en-AU"/>
            </a:p>
          </p:txBody>
        </p:sp>
        <p:sp>
          <p:nvSpPr>
            <p:cNvPr id="62" name="Freeform: Shape 61">
              <a:extLst>
                <a:ext uri="{FF2B5EF4-FFF2-40B4-BE49-F238E27FC236}">
                  <a16:creationId xmlns:a16="http://schemas.microsoft.com/office/drawing/2014/main" id="{AF3AC6D2-8393-6256-9647-4021BD848FA2}"/>
                </a:ext>
              </a:extLst>
            </p:cNvPr>
            <p:cNvSpPr/>
            <p:nvPr/>
          </p:nvSpPr>
          <p:spPr>
            <a:xfrm>
              <a:off x="10572362" y="6695048"/>
              <a:ext cx="20305" cy="20305"/>
            </a:xfrm>
            <a:custGeom>
              <a:avLst/>
              <a:gdLst>
                <a:gd name="connsiteX0" fmla="*/ 0 w 20305"/>
                <a:gd name="connsiteY0" fmla="*/ 20306 h 20305"/>
                <a:gd name="connsiteX1" fmla="*/ 0 w 20305"/>
                <a:gd name="connsiteY1" fmla="*/ 0 h 20305"/>
                <a:gd name="connsiteX2" fmla="*/ 20306 w 20305"/>
                <a:gd name="connsiteY2" fmla="*/ 0 h 20305"/>
                <a:gd name="connsiteX3" fmla="*/ 20306 w 20305"/>
                <a:gd name="connsiteY3" fmla="*/ 20306 h 20305"/>
                <a:gd name="connsiteX4" fmla="*/ 0 w 20305"/>
                <a:gd name="connsiteY4" fmla="*/ 20306 h 2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5" h="20305">
                  <a:moveTo>
                    <a:pt x="0" y="20306"/>
                  </a:moveTo>
                  <a:lnTo>
                    <a:pt x="0" y="0"/>
                  </a:lnTo>
                  <a:lnTo>
                    <a:pt x="20306" y="0"/>
                  </a:lnTo>
                  <a:lnTo>
                    <a:pt x="20306" y="20306"/>
                  </a:lnTo>
                  <a:lnTo>
                    <a:pt x="0" y="20306"/>
                  </a:lnTo>
                  <a:close/>
                </a:path>
              </a:pathLst>
            </a:custGeom>
            <a:solidFill>
              <a:srgbClr val="FFFFFF"/>
            </a:solidFill>
            <a:ln w="0" cap="flat">
              <a:noFill/>
              <a:prstDash val="solid"/>
              <a:miter/>
            </a:ln>
          </p:spPr>
          <p:txBody>
            <a:bodyPr rtlCol="0" anchor="ctr"/>
            <a:lstStyle/>
            <a:p>
              <a:endParaRPr lang="en-AU"/>
            </a:p>
          </p:txBody>
        </p:sp>
        <p:sp>
          <p:nvSpPr>
            <p:cNvPr id="63" name="Freeform: Shape 62">
              <a:extLst>
                <a:ext uri="{FF2B5EF4-FFF2-40B4-BE49-F238E27FC236}">
                  <a16:creationId xmlns:a16="http://schemas.microsoft.com/office/drawing/2014/main" id="{8A5448BA-9D73-B45F-38E9-45E06D7B853C}"/>
                </a:ext>
              </a:extLst>
            </p:cNvPr>
            <p:cNvSpPr/>
            <p:nvPr/>
          </p:nvSpPr>
          <p:spPr>
            <a:xfrm>
              <a:off x="10617541" y="6607397"/>
              <a:ext cx="96789" cy="110326"/>
            </a:xfrm>
            <a:custGeom>
              <a:avLst/>
              <a:gdLst>
                <a:gd name="connsiteX0" fmla="*/ 74792 w 96789"/>
                <a:gd name="connsiteY0" fmla="*/ 94928 h 110326"/>
                <a:gd name="connsiteX1" fmla="*/ 55671 w 96789"/>
                <a:gd name="connsiteY1" fmla="*/ 106773 h 110326"/>
                <a:gd name="connsiteX2" fmla="*/ 36042 w 96789"/>
                <a:gd name="connsiteY2" fmla="*/ 110326 h 110326"/>
                <a:gd name="connsiteX3" fmla="*/ 9307 w 96789"/>
                <a:gd name="connsiteY3" fmla="*/ 101865 h 110326"/>
                <a:gd name="connsiteX4" fmla="*/ 0 w 96789"/>
                <a:gd name="connsiteY4" fmla="*/ 80206 h 110326"/>
                <a:gd name="connsiteX5" fmla="*/ 3554 w 96789"/>
                <a:gd name="connsiteY5" fmla="*/ 66162 h 110326"/>
                <a:gd name="connsiteX6" fmla="*/ 12691 w 96789"/>
                <a:gd name="connsiteY6" fmla="*/ 55840 h 110326"/>
                <a:gd name="connsiteX7" fmla="*/ 25551 w 96789"/>
                <a:gd name="connsiteY7" fmla="*/ 49918 h 110326"/>
                <a:gd name="connsiteX8" fmla="*/ 41457 w 96789"/>
                <a:gd name="connsiteY8" fmla="*/ 47210 h 110326"/>
                <a:gd name="connsiteX9" fmla="*/ 73269 w 96789"/>
                <a:gd name="connsiteY9" fmla="*/ 41118 h 110326"/>
                <a:gd name="connsiteX10" fmla="*/ 73269 w 96789"/>
                <a:gd name="connsiteY10" fmla="*/ 36380 h 110326"/>
                <a:gd name="connsiteX11" fmla="*/ 68193 w 96789"/>
                <a:gd name="connsiteY11" fmla="*/ 20982 h 110326"/>
                <a:gd name="connsiteX12" fmla="*/ 47887 w 96789"/>
                <a:gd name="connsiteY12" fmla="*/ 14891 h 110326"/>
                <a:gd name="connsiteX13" fmla="*/ 29274 w 96789"/>
                <a:gd name="connsiteY13" fmla="*/ 19290 h 110326"/>
                <a:gd name="connsiteX14" fmla="*/ 20475 w 96789"/>
                <a:gd name="connsiteY14" fmla="*/ 34858 h 110326"/>
                <a:gd name="connsiteX15" fmla="*/ 3047 w 96789"/>
                <a:gd name="connsiteY15" fmla="*/ 32488 h 110326"/>
                <a:gd name="connsiteX16" fmla="*/ 10830 w 96789"/>
                <a:gd name="connsiteY16" fmla="*/ 14383 h 110326"/>
                <a:gd name="connsiteX17" fmla="*/ 26566 w 96789"/>
                <a:gd name="connsiteY17" fmla="*/ 3723 h 110326"/>
                <a:gd name="connsiteX18" fmla="*/ 50426 w 96789"/>
                <a:gd name="connsiteY18" fmla="*/ 0 h 110326"/>
                <a:gd name="connsiteX19" fmla="*/ 72254 w 96789"/>
                <a:gd name="connsiteY19" fmla="*/ 3215 h 110326"/>
                <a:gd name="connsiteX20" fmla="*/ 84606 w 96789"/>
                <a:gd name="connsiteY20" fmla="*/ 11168 h 110326"/>
                <a:gd name="connsiteX21" fmla="*/ 90190 w 96789"/>
                <a:gd name="connsiteY21" fmla="*/ 23351 h 110326"/>
                <a:gd name="connsiteX22" fmla="*/ 91036 w 96789"/>
                <a:gd name="connsiteY22" fmla="*/ 39765 h 110326"/>
                <a:gd name="connsiteX23" fmla="*/ 91036 w 96789"/>
                <a:gd name="connsiteY23" fmla="*/ 63624 h 110326"/>
                <a:gd name="connsiteX24" fmla="*/ 92221 w 96789"/>
                <a:gd name="connsiteY24" fmla="*/ 95097 h 110326"/>
                <a:gd name="connsiteX25" fmla="*/ 96790 w 96789"/>
                <a:gd name="connsiteY25" fmla="*/ 107788 h 110326"/>
                <a:gd name="connsiteX26" fmla="*/ 78177 w 96789"/>
                <a:gd name="connsiteY26" fmla="*/ 107788 h 110326"/>
                <a:gd name="connsiteX27" fmla="*/ 74623 w 96789"/>
                <a:gd name="connsiteY27" fmla="*/ 94759 h 110326"/>
                <a:gd name="connsiteX28" fmla="*/ 73269 w 96789"/>
                <a:gd name="connsiteY28" fmla="*/ 54994 h 110326"/>
                <a:gd name="connsiteX29" fmla="*/ 44165 w 96789"/>
                <a:gd name="connsiteY29" fmla="*/ 61762 h 110326"/>
                <a:gd name="connsiteX30" fmla="*/ 28597 w 96789"/>
                <a:gd name="connsiteY30" fmla="*/ 65316 h 110326"/>
                <a:gd name="connsiteX31" fmla="*/ 21490 w 96789"/>
                <a:gd name="connsiteY31" fmla="*/ 71069 h 110326"/>
                <a:gd name="connsiteX32" fmla="*/ 18953 w 96789"/>
                <a:gd name="connsiteY32" fmla="*/ 79530 h 110326"/>
                <a:gd name="connsiteX33" fmla="*/ 24367 w 96789"/>
                <a:gd name="connsiteY33" fmla="*/ 91374 h 110326"/>
                <a:gd name="connsiteX34" fmla="*/ 40104 w 96789"/>
                <a:gd name="connsiteY34" fmla="*/ 96112 h 110326"/>
                <a:gd name="connsiteX35" fmla="*/ 58378 w 96789"/>
                <a:gd name="connsiteY35" fmla="*/ 91544 h 110326"/>
                <a:gd name="connsiteX36" fmla="*/ 70223 w 96789"/>
                <a:gd name="connsiteY36" fmla="*/ 79191 h 110326"/>
                <a:gd name="connsiteX37" fmla="*/ 73100 w 96789"/>
                <a:gd name="connsiteY37" fmla="*/ 61424 h 110326"/>
                <a:gd name="connsiteX38" fmla="*/ 73100 w 96789"/>
                <a:gd name="connsiteY38" fmla="*/ 54825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6789" h="110326">
                  <a:moveTo>
                    <a:pt x="74792" y="94928"/>
                  </a:moveTo>
                  <a:cubicBezTo>
                    <a:pt x="68193" y="100512"/>
                    <a:pt x="61763" y="104573"/>
                    <a:pt x="55671" y="106773"/>
                  </a:cubicBezTo>
                  <a:cubicBezTo>
                    <a:pt x="49580" y="108973"/>
                    <a:pt x="42980" y="110326"/>
                    <a:pt x="36042" y="110326"/>
                  </a:cubicBezTo>
                  <a:cubicBezTo>
                    <a:pt x="24536" y="110326"/>
                    <a:pt x="15568" y="107450"/>
                    <a:pt x="9307" y="101865"/>
                  </a:cubicBezTo>
                  <a:cubicBezTo>
                    <a:pt x="3047" y="96282"/>
                    <a:pt x="0" y="89006"/>
                    <a:pt x="0" y="80206"/>
                  </a:cubicBezTo>
                  <a:cubicBezTo>
                    <a:pt x="0" y="75130"/>
                    <a:pt x="1185" y="70392"/>
                    <a:pt x="3554" y="66162"/>
                  </a:cubicBezTo>
                  <a:cubicBezTo>
                    <a:pt x="5923" y="61932"/>
                    <a:pt x="8969" y="58547"/>
                    <a:pt x="12691" y="55840"/>
                  </a:cubicBezTo>
                  <a:cubicBezTo>
                    <a:pt x="16414" y="53132"/>
                    <a:pt x="20814" y="51271"/>
                    <a:pt x="25551" y="49918"/>
                  </a:cubicBezTo>
                  <a:cubicBezTo>
                    <a:pt x="29105" y="49071"/>
                    <a:pt x="34351" y="48056"/>
                    <a:pt x="41457" y="47210"/>
                  </a:cubicBezTo>
                  <a:cubicBezTo>
                    <a:pt x="55841" y="45518"/>
                    <a:pt x="66501" y="43488"/>
                    <a:pt x="73269" y="41118"/>
                  </a:cubicBezTo>
                  <a:cubicBezTo>
                    <a:pt x="73269" y="38750"/>
                    <a:pt x="73269" y="37057"/>
                    <a:pt x="73269" y="36380"/>
                  </a:cubicBezTo>
                  <a:cubicBezTo>
                    <a:pt x="73269" y="29104"/>
                    <a:pt x="71577" y="24028"/>
                    <a:pt x="68193" y="20982"/>
                  </a:cubicBezTo>
                  <a:cubicBezTo>
                    <a:pt x="63624" y="16921"/>
                    <a:pt x="56856" y="14891"/>
                    <a:pt x="47887" y="14891"/>
                  </a:cubicBezTo>
                  <a:cubicBezTo>
                    <a:pt x="39427" y="14891"/>
                    <a:pt x="33335" y="16414"/>
                    <a:pt x="29274" y="19290"/>
                  </a:cubicBezTo>
                  <a:cubicBezTo>
                    <a:pt x="25213" y="22167"/>
                    <a:pt x="22336" y="27412"/>
                    <a:pt x="20475" y="34858"/>
                  </a:cubicBezTo>
                  <a:lnTo>
                    <a:pt x="3047" y="32488"/>
                  </a:lnTo>
                  <a:cubicBezTo>
                    <a:pt x="4569" y="25044"/>
                    <a:pt x="7277" y="18952"/>
                    <a:pt x="10830" y="14383"/>
                  </a:cubicBezTo>
                  <a:cubicBezTo>
                    <a:pt x="14384" y="9814"/>
                    <a:pt x="19799" y="6261"/>
                    <a:pt x="26566" y="3723"/>
                  </a:cubicBezTo>
                  <a:cubicBezTo>
                    <a:pt x="33335" y="1185"/>
                    <a:pt x="41457" y="0"/>
                    <a:pt x="50426" y="0"/>
                  </a:cubicBezTo>
                  <a:cubicBezTo>
                    <a:pt x="59394" y="0"/>
                    <a:pt x="66670" y="1015"/>
                    <a:pt x="72254" y="3215"/>
                  </a:cubicBezTo>
                  <a:cubicBezTo>
                    <a:pt x="77838" y="5415"/>
                    <a:pt x="82068" y="7953"/>
                    <a:pt x="84606" y="11168"/>
                  </a:cubicBezTo>
                  <a:cubicBezTo>
                    <a:pt x="87145" y="14383"/>
                    <a:pt x="89175" y="18444"/>
                    <a:pt x="90190" y="23351"/>
                  </a:cubicBezTo>
                  <a:cubicBezTo>
                    <a:pt x="90868" y="26397"/>
                    <a:pt x="91036" y="31812"/>
                    <a:pt x="91036" y="39765"/>
                  </a:cubicBezTo>
                  <a:lnTo>
                    <a:pt x="91036" y="63624"/>
                  </a:lnTo>
                  <a:cubicBezTo>
                    <a:pt x="91036" y="80206"/>
                    <a:pt x="91375" y="90697"/>
                    <a:pt x="92221" y="95097"/>
                  </a:cubicBezTo>
                  <a:cubicBezTo>
                    <a:pt x="93067" y="99497"/>
                    <a:pt x="94421" y="103727"/>
                    <a:pt x="96790" y="107788"/>
                  </a:cubicBezTo>
                  <a:lnTo>
                    <a:pt x="78177" y="107788"/>
                  </a:lnTo>
                  <a:cubicBezTo>
                    <a:pt x="76315" y="104065"/>
                    <a:pt x="75130" y="99835"/>
                    <a:pt x="74623" y="94759"/>
                  </a:cubicBezTo>
                  <a:close/>
                  <a:moveTo>
                    <a:pt x="73269" y="54994"/>
                  </a:moveTo>
                  <a:cubicBezTo>
                    <a:pt x="66839" y="57701"/>
                    <a:pt x="57025" y="59901"/>
                    <a:pt x="44165" y="61762"/>
                  </a:cubicBezTo>
                  <a:cubicBezTo>
                    <a:pt x="36889" y="62777"/>
                    <a:pt x="31644" y="63962"/>
                    <a:pt x="28597" y="65316"/>
                  </a:cubicBezTo>
                  <a:cubicBezTo>
                    <a:pt x="25551" y="66670"/>
                    <a:pt x="23183" y="68531"/>
                    <a:pt x="21490" y="71069"/>
                  </a:cubicBezTo>
                  <a:cubicBezTo>
                    <a:pt x="19799" y="73607"/>
                    <a:pt x="18953" y="76484"/>
                    <a:pt x="18953" y="79530"/>
                  </a:cubicBezTo>
                  <a:cubicBezTo>
                    <a:pt x="18953" y="84268"/>
                    <a:pt x="20814" y="88329"/>
                    <a:pt x="24367" y="91374"/>
                  </a:cubicBezTo>
                  <a:cubicBezTo>
                    <a:pt x="27920" y="94420"/>
                    <a:pt x="33166" y="96112"/>
                    <a:pt x="40104" y="96112"/>
                  </a:cubicBezTo>
                  <a:cubicBezTo>
                    <a:pt x="47041" y="96112"/>
                    <a:pt x="53133" y="94589"/>
                    <a:pt x="58378" y="91544"/>
                  </a:cubicBezTo>
                  <a:cubicBezTo>
                    <a:pt x="63624" y="88498"/>
                    <a:pt x="67685" y="84437"/>
                    <a:pt x="70223" y="79191"/>
                  </a:cubicBezTo>
                  <a:cubicBezTo>
                    <a:pt x="72084" y="75130"/>
                    <a:pt x="73100" y="69208"/>
                    <a:pt x="73100" y="61424"/>
                  </a:cubicBezTo>
                  <a:lnTo>
                    <a:pt x="73100" y="54825"/>
                  </a:lnTo>
                  <a:close/>
                </a:path>
              </a:pathLst>
            </a:custGeom>
            <a:solidFill>
              <a:srgbClr val="FFFFFF"/>
            </a:solidFill>
            <a:ln w="0" cap="flat">
              <a:noFill/>
              <a:prstDash val="solid"/>
              <a:miter/>
            </a:ln>
          </p:spPr>
          <p:txBody>
            <a:bodyPr rtlCol="0" anchor="ctr"/>
            <a:lstStyle/>
            <a:p>
              <a:endParaRPr lang="en-AU"/>
            </a:p>
          </p:txBody>
        </p:sp>
        <p:sp>
          <p:nvSpPr>
            <p:cNvPr id="64" name="Freeform: Shape 63">
              <a:extLst>
                <a:ext uri="{FF2B5EF4-FFF2-40B4-BE49-F238E27FC236}">
                  <a16:creationId xmlns:a16="http://schemas.microsoft.com/office/drawing/2014/main" id="{8F1AA9B7-F8BD-F38C-78E9-4436AB5DCAE5}"/>
                </a:ext>
              </a:extLst>
            </p:cNvPr>
            <p:cNvSpPr/>
            <p:nvPr/>
          </p:nvSpPr>
          <p:spPr>
            <a:xfrm>
              <a:off x="10736159" y="6610104"/>
              <a:ext cx="85114" cy="107618"/>
            </a:xfrm>
            <a:custGeom>
              <a:avLst/>
              <a:gdLst>
                <a:gd name="connsiteX0" fmla="*/ 69378 w 85114"/>
                <a:gd name="connsiteY0" fmla="*/ 105250 h 107618"/>
                <a:gd name="connsiteX1" fmla="*/ 69378 w 85114"/>
                <a:gd name="connsiteY1" fmla="*/ 89852 h 107618"/>
                <a:gd name="connsiteX2" fmla="*/ 36042 w 85114"/>
                <a:gd name="connsiteY2" fmla="*/ 107619 h 107618"/>
                <a:gd name="connsiteX3" fmla="*/ 18614 w 85114"/>
                <a:gd name="connsiteY3" fmla="*/ 104065 h 107618"/>
                <a:gd name="connsiteX4" fmla="*/ 6600 w 85114"/>
                <a:gd name="connsiteY4" fmla="*/ 95097 h 107618"/>
                <a:gd name="connsiteX5" fmla="*/ 1015 w 85114"/>
                <a:gd name="connsiteY5" fmla="*/ 81899 h 107618"/>
                <a:gd name="connsiteX6" fmla="*/ 0 w 85114"/>
                <a:gd name="connsiteY6" fmla="*/ 65316 h 107618"/>
                <a:gd name="connsiteX7" fmla="*/ 0 w 85114"/>
                <a:gd name="connsiteY7" fmla="*/ 0 h 107618"/>
                <a:gd name="connsiteX8" fmla="*/ 17768 w 85114"/>
                <a:gd name="connsiteY8" fmla="*/ 0 h 107618"/>
                <a:gd name="connsiteX9" fmla="*/ 17768 w 85114"/>
                <a:gd name="connsiteY9" fmla="*/ 58378 h 107618"/>
                <a:gd name="connsiteX10" fmla="*/ 18783 w 85114"/>
                <a:gd name="connsiteY10" fmla="*/ 77161 h 107618"/>
                <a:gd name="connsiteX11" fmla="*/ 25890 w 85114"/>
                <a:gd name="connsiteY11" fmla="*/ 88159 h 107618"/>
                <a:gd name="connsiteX12" fmla="*/ 39427 w 85114"/>
                <a:gd name="connsiteY12" fmla="*/ 92220 h 107618"/>
                <a:gd name="connsiteX13" fmla="*/ 54487 w 85114"/>
                <a:gd name="connsiteY13" fmla="*/ 88159 h 107618"/>
                <a:gd name="connsiteX14" fmla="*/ 64470 w 85114"/>
                <a:gd name="connsiteY14" fmla="*/ 76991 h 107618"/>
                <a:gd name="connsiteX15" fmla="*/ 67347 w 85114"/>
                <a:gd name="connsiteY15" fmla="*/ 56347 h 107618"/>
                <a:gd name="connsiteX16" fmla="*/ 67347 w 85114"/>
                <a:gd name="connsiteY16" fmla="*/ 0 h 107618"/>
                <a:gd name="connsiteX17" fmla="*/ 85114 w 85114"/>
                <a:gd name="connsiteY17" fmla="*/ 0 h 107618"/>
                <a:gd name="connsiteX18" fmla="*/ 85114 w 85114"/>
                <a:gd name="connsiteY18" fmla="*/ 105250 h 107618"/>
                <a:gd name="connsiteX19" fmla="*/ 69208 w 85114"/>
                <a:gd name="connsiteY19" fmla="*/ 105250 h 1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114" h="107618">
                  <a:moveTo>
                    <a:pt x="69378" y="105250"/>
                  </a:moveTo>
                  <a:lnTo>
                    <a:pt x="69378" y="89852"/>
                  </a:lnTo>
                  <a:cubicBezTo>
                    <a:pt x="61255" y="101696"/>
                    <a:pt x="50087" y="107619"/>
                    <a:pt x="36042" y="107619"/>
                  </a:cubicBezTo>
                  <a:cubicBezTo>
                    <a:pt x="29781" y="107619"/>
                    <a:pt x="24029" y="106434"/>
                    <a:pt x="18614" y="104065"/>
                  </a:cubicBezTo>
                  <a:cubicBezTo>
                    <a:pt x="13199" y="101696"/>
                    <a:pt x="9307" y="98650"/>
                    <a:pt x="6600" y="95097"/>
                  </a:cubicBezTo>
                  <a:cubicBezTo>
                    <a:pt x="3893" y="91544"/>
                    <a:pt x="2200" y="87144"/>
                    <a:pt x="1015" y="81899"/>
                  </a:cubicBezTo>
                  <a:cubicBezTo>
                    <a:pt x="339" y="78345"/>
                    <a:pt x="0" y="72761"/>
                    <a:pt x="0" y="65316"/>
                  </a:cubicBezTo>
                  <a:lnTo>
                    <a:pt x="0" y="0"/>
                  </a:lnTo>
                  <a:lnTo>
                    <a:pt x="17768" y="0"/>
                  </a:lnTo>
                  <a:lnTo>
                    <a:pt x="17768" y="58378"/>
                  </a:lnTo>
                  <a:cubicBezTo>
                    <a:pt x="17768" y="67685"/>
                    <a:pt x="18106" y="73946"/>
                    <a:pt x="18783" y="77161"/>
                  </a:cubicBezTo>
                  <a:cubicBezTo>
                    <a:pt x="19967" y="81899"/>
                    <a:pt x="22336" y="85621"/>
                    <a:pt x="25890" y="88159"/>
                  </a:cubicBezTo>
                  <a:cubicBezTo>
                    <a:pt x="29443" y="90697"/>
                    <a:pt x="34012" y="92220"/>
                    <a:pt x="39427" y="92220"/>
                  </a:cubicBezTo>
                  <a:cubicBezTo>
                    <a:pt x="44842" y="92220"/>
                    <a:pt x="49748" y="90867"/>
                    <a:pt x="54487" y="88159"/>
                  </a:cubicBezTo>
                  <a:cubicBezTo>
                    <a:pt x="59224" y="85452"/>
                    <a:pt x="62439" y="81729"/>
                    <a:pt x="64470" y="76991"/>
                  </a:cubicBezTo>
                  <a:cubicBezTo>
                    <a:pt x="66500" y="72253"/>
                    <a:pt x="67347" y="65485"/>
                    <a:pt x="67347" y="56347"/>
                  </a:cubicBezTo>
                  <a:lnTo>
                    <a:pt x="67347" y="0"/>
                  </a:lnTo>
                  <a:lnTo>
                    <a:pt x="85114" y="0"/>
                  </a:lnTo>
                  <a:lnTo>
                    <a:pt x="85114" y="105250"/>
                  </a:lnTo>
                  <a:lnTo>
                    <a:pt x="69208" y="105250"/>
                  </a:lnTo>
                  <a:close/>
                </a:path>
              </a:pathLst>
            </a:custGeom>
            <a:solidFill>
              <a:srgbClr val="FFFFFF"/>
            </a:solidFill>
            <a:ln w="0" cap="flat">
              <a:noFill/>
              <a:prstDash val="solid"/>
              <a:miter/>
            </a:ln>
          </p:spPr>
          <p:txBody>
            <a:bodyPr rtlCol="0" anchor="ctr"/>
            <a:lstStyle/>
            <a:p>
              <a:endParaRPr lang="en-AU"/>
            </a:p>
          </p:txBody>
        </p:sp>
      </p:grpSp>
      <p:sp>
        <p:nvSpPr>
          <p:cNvPr id="65" name="Freeform: Shape 64">
            <a:extLst>
              <a:ext uri="{FF2B5EF4-FFF2-40B4-BE49-F238E27FC236}">
                <a16:creationId xmlns:a16="http://schemas.microsoft.com/office/drawing/2014/main" id="{5A8BFCD2-848E-76D2-E368-F80CA8265602}"/>
              </a:ext>
            </a:extLst>
          </p:cNvPr>
          <p:cNvSpPr/>
          <p:nvPr/>
        </p:nvSpPr>
        <p:spPr>
          <a:xfrm>
            <a:off x="0" y="4916"/>
            <a:ext cx="12183260" cy="6853253"/>
          </a:xfrm>
          <a:custGeom>
            <a:avLst/>
            <a:gdLst>
              <a:gd name="connsiteX0" fmla="*/ 0 w 12183260"/>
              <a:gd name="connsiteY0" fmla="*/ 0 h 6853253"/>
              <a:gd name="connsiteX1" fmla="*/ 12183260 w 12183260"/>
              <a:gd name="connsiteY1" fmla="*/ 0 h 6853253"/>
              <a:gd name="connsiteX2" fmla="*/ 12183260 w 12183260"/>
              <a:gd name="connsiteY2" fmla="*/ 6853254 h 6853253"/>
              <a:gd name="connsiteX3" fmla="*/ 0 w 12183260"/>
              <a:gd name="connsiteY3" fmla="*/ 6853254 h 6853253"/>
            </a:gdLst>
            <a:ahLst/>
            <a:cxnLst>
              <a:cxn ang="0">
                <a:pos x="connsiteX0" y="connsiteY0"/>
              </a:cxn>
              <a:cxn ang="0">
                <a:pos x="connsiteX1" y="connsiteY1"/>
              </a:cxn>
              <a:cxn ang="0">
                <a:pos x="connsiteX2" y="connsiteY2"/>
              </a:cxn>
              <a:cxn ang="0">
                <a:pos x="connsiteX3" y="connsiteY3"/>
              </a:cxn>
            </a:cxnLst>
            <a:rect l="l" t="t" r="r" b="b"/>
            <a:pathLst>
              <a:path w="12183260" h="6853253">
                <a:moveTo>
                  <a:pt x="0" y="0"/>
                </a:moveTo>
                <a:lnTo>
                  <a:pt x="12183260" y="0"/>
                </a:lnTo>
                <a:lnTo>
                  <a:pt x="12183260" y="6853254"/>
                </a:lnTo>
                <a:lnTo>
                  <a:pt x="0" y="6853254"/>
                </a:lnTo>
                <a:close/>
              </a:path>
            </a:pathLst>
          </a:custGeom>
          <a:noFill/>
          <a:ln w="0" cap="flat">
            <a:noFill/>
            <a:prstDash val="solid"/>
            <a:miter/>
          </a:ln>
        </p:spPr>
        <p:txBody>
          <a:bodyPr rtlCol="0" anchor="ctr"/>
          <a:lstStyle/>
          <a:p>
            <a:endParaRPr lang="en-AU"/>
          </a:p>
        </p:txBody>
      </p:sp>
      <p:sp>
        <p:nvSpPr>
          <p:cNvPr id="66" name="Freeform: Shape 65">
            <a:extLst>
              <a:ext uri="{FF2B5EF4-FFF2-40B4-BE49-F238E27FC236}">
                <a16:creationId xmlns:a16="http://schemas.microsoft.com/office/drawing/2014/main" id="{84847614-FFBB-2879-4C2B-31B3721D941B}"/>
              </a:ext>
            </a:extLst>
          </p:cNvPr>
          <p:cNvSpPr/>
          <p:nvPr/>
        </p:nvSpPr>
        <p:spPr>
          <a:xfrm>
            <a:off x="0" y="4916"/>
            <a:ext cx="12183090" cy="699486"/>
          </a:xfrm>
          <a:custGeom>
            <a:avLst/>
            <a:gdLst>
              <a:gd name="connsiteX0" fmla="*/ 0 w 12183090"/>
              <a:gd name="connsiteY0" fmla="*/ 0 h 699486"/>
              <a:gd name="connsiteX1" fmla="*/ 0 w 12183090"/>
              <a:gd name="connsiteY1" fmla="*/ 61762 h 699486"/>
              <a:gd name="connsiteX2" fmla="*/ 1475359 w 12183090"/>
              <a:gd name="connsiteY2" fmla="*/ 204408 h 699486"/>
              <a:gd name="connsiteX3" fmla="*/ 4874827 w 12183090"/>
              <a:gd name="connsiteY3" fmla="*/ 191886 h 699486"/>
              <a:gd name="connsiteX4" fmla="*/ 6183682 w 12183090"/>
              <a:gd name="connsiteY4" fmla="*/ 128093 h 699486"/>
              <a:gd name="connsiteX5" fmla="*/ 7394732 w 12183090"/>
              <a:gd name="connsiteY5" fmla="*/ 500360 h 699486"/>
              <a:gd name="connsiteX6" fmla="*/ 10447653 w 12183090"/>
              <a:gd name="connsiteY6" fmla="*/ 329286 h 699486"/>
              <a:gd name="connsiteX7" fmla="*/ 12183091 w 12183090"/>
              <a:gd name="connsiteY7" fmla="*/ 203562 h 699486"/>
              <a:gd name="connsiteX8" fmla="*/ 12183091 w 12183090"/>
              <a:gd name="connsiteY8" fmla="*/ 0 h 699486"/>
              <a:gd name="connsiteX9" fmla="*/ 0 w 12183090"/>
              <a:gd name="connsiteY9" fmla="*/ 0 h 69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3090" h="699486">
                <a:moveTo>
                  <a:pt x="0" y="0"/>
                </a:moveTo>
                <a:lnTo>
                  <a:pt x="0" y="61762"/>
                </a:lnTo>
                <a:cubicBezTo>
                  <a:pt x="419476" y="81899"/>
                  <a:pt x="908668" y="126401"/>
                  <a:pt x="1475359" y="204408"/>
                </a:cubicBezTo>
                <a:cubicBezTo>
                  <a:pt x="2687763" y="404247"/>
                  <a:pt x="3027709" y="434536"/>
                  <a:pt x="4874827" y="191886"/>
                </a:cubicBezTo>
                <a:cubicBezTo>
                  <a:pt x="5293627" y="134693"/>
                  <a:pt x="5768435" y="73607"/>
                  <a:pt x="6183682" y="128093"/>
                </a:cubicBezTo>
                <a:cubicBezTo>
                  <a:pt x="6694532" y="183087"/>
                  <a:pt x="7062230" y="353653"/>
                  <a:pt x="7394732" y="500360"/>
                </a:cubicBezTo>
                <a:cubicBezTo>
                  <a:pt x="8593429" y="950802"/>
                  <a:pt x="9253524" y="523203"/>
                  <a:pt x="10447653" y="329286"/>
                </a:cubicBezTo>
                <a:cubicBezTo>
                  <a:pt x="11002161" y="248065"/>
                  <a:pt x="11620122" y="261602"/>
                  <a:pt x="12183091" y="203562"/>
                </a:cubicBezTo>
                <a:lnTo>
                  <a:pt x="12183091" y="0"/>
                </a:lnTo>
                <a:lnTo>
                  <a:pt x="0" y="0"/>
                </a:lnTo>
                <a:close/>
              </a:path>
            </a:pathLst>
          </a:custGeom>
          <a:solidFill>
            <a:srgbClr val="008084"/>
          </a:solidFill>
          <a:ln w="0" cap="flat">
            <a:noFill/>
            <a:prstDash val="solid"/>
            <a:miter/>
          </a:ln>
        </p:spPr>
        <p:txBody>
          <a:bodyPr rtlCol="0" anchor="ctr"/>
          <a:lstStyle/>
          <a:p>
            <a:endParaRPr lang="en-AU"/>
          </a:p>
        </p:txBody>
      </p:sp>
      <p:sp>
        <p:nvSpPr>
          <p:cNvPr id="12" name="Footer Placeholder 4">
            <a:extLst>
              <a:ext uri="{FF2B5EF4-FFF2-40B4-BE49-F238E27FC236}">
                <a16:creationId xmlns:a16="http://schemas.microsoft.com/office/drawing/2014/main" id="{4DF2AB3E-95D2-D1D1-DFE0-FB06BCA24520}"/>
              </a:ext>
            </a:extLst>
          </p:cNvPr>
          <p:cNvSpPr>
            <a:spLocks noGrp="1"/>
          </p:cNvSpPr>
          <p:nvPr>
            <p:ph type="ftr" sz="quarter" idx="3"/>
          </p:nvPr>
        </p:nvSpPr>
        <p:spPr>
          <a:xfrm>
            <a:off x="8740" y="6435823"/>
            <a:ext cx="7100720" cy="422177"/>
          </a:xfrm>
          <a:prstGeom prst="rect">
            <a:avLst/>
          </a:prstGeom>
        </p:spPr>
        <p:txBody>
          <a:bodyPr vert="horz" lIns="91440" tIns="45720" rIns="91440" bIns="45720" rtlCol="0" anchor="ctr"/>
          <a:lstStyle>
            <a:lvl1pPr algn="l">
              <a:defRPr sz="1400">
                <a:solidFill>
                  <a:schemeClr val="bg1"/>
                </a:solidFill>
              </a:defRPr>
            </a:lvl1pPr>
          </a:lstStyle>
          <a:p>
            <a:pPr>
              <a:defRPr/>
            </a:pPr>
            <a:r>
              <a:rPr lang="en-AU" dirty="0">
                <a:latin typeface="Arial" panose="020B0604020202020204"/>
              </a:rPr>
              <a:t>Department of Energy, Mines, Industry Regulation and Safety</a:t>
            </a:r>
          </a:p>
        </p:txBody>
      </p:sp>
    </p:spTree>
    <p:extLst>
      <p:ext uri="{BB962C8B-B14F-4D97-AF65-F5344CB8AC3E}">
        <p14:creationId xmlns:p14="http://schemas.microsoft.com/office/powerpoint/2010/main" val="383122783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E1CD8C-B89D-5175-57E6-C0B3044006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979A461-0F2D-75BA-4660-6850A2275B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B752296-A71B-5E8B-6014-9BE09B769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54B1B-D8DA-416B-959C-CDB69F1EC5D0}" type="datetimeFigureOut">
              <a:rPr lang="en-AU" smtClean="0"/>
              <a:t>06/05/2024</a:t>
            </a:fld>
            <a:endParaRPr lang="en-AU"/>
          </a:p>
        </p:txBody>
      </p:sp>
      <p:sp>
        <p:nvSpPr>
          <p:cNvPr id="5" name="Footer Placeholder 4">
            <a:extLst>
              <a:ext uri="{FF2B5EF4-FFF2-40B4-BE49-F238E27FC236}">
                <a16:creationId xmlns:a16="http://schemas.microsoft.com/office/drawing/2014/main" id="{E3C8693E-351B-294D-E90C-4961D762BA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7ACDABB-E6AE-63CA-1EB8-713332C1BF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39806-B39A-41B5-BE30-1B5A114C512B}" type="slidenum">
              <a:rPr lang="en-AU" smtClean="0"/>
              <a:t>‹#›</a:t>
            </a:fld>
            <a:endParaRPr lang="en-AU"/>
          </a:p>
        </p:txBody>
      </p:sp>
    </p:spTree>
    <p:extLst>
      <p:ext uri="{BB962C8B-B14F-4D97-AF65-F5344CB8AC3E}">
        <p14:creationId xmlns:p14="http://schemas.microsoft.com/office/powerpoint/2010/main" val="4004771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inedex.dmirs.wa.gov.au/"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hyperlink" Target="https://minedeximirs.wa.gov.au/Web/data-extracts" TargetMode="External"/><Relationship Id="rId3" Type="http://schemas.openxmlformats.org/officeDocument/2006/relationships/image" Target="../media/image12.png"/><Relationship Id="rId7" Type="http://schemas.openxmlformats.org/officeDocument/2006/relationships/hyperlink" Target="https://dmpbookshop.eruditetechnologies.com.au/category/state-maps-60.do"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minedex.dmirs.wa.gov.au/Web/reports" TargetMode="External"/><Relationship Id="rId11" Type="http://schemas.openxmlformats.org/officeDocument/2006/relationships/image" Target="../media/image16.jpeg"/><Relationship Id="rId5" Type="http://schemas.openxmlformats.org/officeDocument/2006/relationships/hyperlink" Target="https://www.dmp.wa.gov.au/Investors/WA-commodity-flyers-16526.aspx" TargetMode="External"/><Relationship Id="rId10" Type="http://schemas.openxmlformats.org/officeDocument/2006/relationships/image" Target="../media/image15.jpeg"/><Relationship Id="rId4" Type="http://schemas.openxmlformats.org/officeDocument/2006/relationships/image" Target="../media/image13.png"/><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dmp.wa.gov.au/Mines-and-mineral-deposits-1502.a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dmp.wa.gov.au/Mines-and-mineral-deposits-1502.asp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8" Type="http://schemas.openxmlformats.org/officeDocument/2006/relationships/hyperlink" Target="https://www.dmp.wa.gov.au/Investors/WA-commodity-flyers-16526.aspx" TargetMode="External"/><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hyperlink" Target="http://www.minedex.dmirs.wa.gov.au/" TargetMode="External"/><Relationship Id="rId2" Type="http://schemas.openxmlformats.org/officeDocument/2006/relationships/hyperlink" Target="mailto:minedex@dmirs.wa.gov.au"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0" y="3220503"/>
            <a:ext cx="6565187" cy="2333718"/>
          </a:xfrm>
        </p:spPr>
        <p:txBody>
          <a:bodyPr anchor="ctr">
            <a:noAutofit/>
          </a:bodyPr>
          <a:lstStyle/>
          <a:p>
            <a:r>
              <a:rPr lang="en-AU" sz="2800" dirty="0">
                <a:solidFill>
                  <a:schemeClr val="tx1"/>
                </a:solidFill>
              </a:rPr>
              <a:t>MINEDEX: </a:t>
            </a:r>
          </a:p>
          <a:p>
            <a:r>
              <a:rPr lang="en-AU" sz="2800" dirty="0">
                <a:solidFill>
                  <a:schemeClr val="tx1"/>
                </a:solidFill>
              </a:rPr>
              <a:t>Western Australia’s database of</a:t>
            </a:r>
          </a:p>
          <a:p>
            <a:r>
              <a:rPr lang="en-AU" sz="2800" dirty="0">
                <a:solidFill>
                  <a:schemeClr val="tx1"/>
                </a:solidFill>
              </a:rPr>
              <a:t>mines and mineral deposits</a:t>
            </a:r>
          </a:p>
          <a:p>
            <a:endParaRPr lang="en-AU" sz="2800" dirty="0"/>
          </a:p>
          <a:p>
            <a:r>
              <a:rPr lang="en-AU" sz="2800" dirty="0">
                <a:hlinkClick r:id="rId3"/>
              </a:rPr>
              <a:t>https://minedex.dmirs.wa.gov.au</a:t>
            </a:r>
            <a:endParaRPr lang="en-AU" sz="2800" dirty="0"/>
          </a:p>
          <a:p>
            <a:endParaRPr lang="en-AU" sz="2800" dirty="0"/>
          </a:p>
          <a:p>
            <a:endParaRPr lang="en-AU" sz="2800" dirty="0"/>
          </a:p>
          <a:p>
            <a:endParaRPr lang="en-AU" sz="2800" dirty="0">
              <a:solidFill>
                <a:schemeClr val="tx1"/>
              </a:solidFill>
            </a:endParaRPr>
          </a:p>
        </p:txBody>
      </p:sp>
      <p:pic>
        <p:nvPicPr>
          <p:cNvPr id="7" name="Picture 6" descr="DMIRS-PowerPoint-Template-June-2017_FINAL-16_9-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630"/>
            <a:ext cx="12193200" cy="1920429"/>
          </a:xfrm>
          <a:prstGeom prst="rect">
            <a:avLst/>
          </a:prstGeom>
        </p:spPr>
      </p:pic>
      <p:grpSp>
        <p:nvGrpSpPr>
          <p:cNvPr id="9" name="Group 8"/>
          <p:cNvGrpSpPr/>
          <p:nvPr/>
        </p:nvGrpSpPr>
        <p:grpSpPr>
          <a:xfrm>
            <a:off x="9367715" y="1663841"/>
            <a:ext cx="3239867" cy="3732832"/>
            <a:chOff x="7080422" y="2192723"/>
            <a:chExt cx="4881005" cy="4862986"/>
          </a:xfrm>
        </p:grpSpPr>
        <p:pic>
          <p:nvPicPr>
            <p:cNvPr id="10" name="Picture 2" descr="Image result for picture of smart phone for a presentation"/>
            <p:cNvPicPr>
              <a:picLocks noChangeAspect="1" noChangeArrowheads="1"/>
            </p:cNvPicPr>
            <p:nvPr/>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b="7486"/>
            <a:stretch/>
          </p:blipFill>
          <p:spPr bwMode="auto">
            <a:xfrm>
              <a:off x="7080422" y="2192723"/>
              <a:ext cx="4881005" cy="48629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b="5361"/>
            <a:stretch/>
          </p:blipFill>
          <p:spPr>
            <a:xfrm>
              <a:off x="8584819" y="2884816"/>
              <a:ext cx="1881353" cy="3149934"/>
            </a:xfrm>
            <a:prstGeom prst="rect">
              <a:avLst/>
            </a:prstGeom>
          </p:spPr>
        </p:pic>
      </p:grpSp>
      <p:grpSp>
        <p:nvGrpSpPr>
          <p:cNvPr id="242" name="Group 241">
            <a:extLst>
              <a:ext uri="{FF2B5EF4-FFF2-40B4-BE49-F238E27FC236}">
                <a16:creationId xmlns:a16="http://schemas.microsoft.com/office/drawing/2014/main" id="{BBA9EAC1-5F72-68BE-A36D-E9B564C7CA43}"/>
              </a:ext>
            </a:extLst>
          </p:cNvPr>
          <p:cNvGrpSpPr/>
          <p:nvPr/>
        </p:nvGrpSpPr>
        <p:grpSpPr>
          <a:xfrm>
            <a:off x="0" y="0"/>
            <a:ext cx="12192000" cy="2291959"/>
            <a:chOff x="0" y="0"/>
            <a:chExt cx="9144000" cy="1718970"/>
          </a:xfrm>
        </p:grpSpPr>
        <p:grpSp>
          <p:nvGrpSpPr>
            <p:cNvPr id="243" name="Graphic 7">
              <a:extLst>
                <a:ext uri="{FF2B5EF4-FFF2-40B4-BE49-F238E27FC236}">
                  <a16:creationId xmlns:a16="http://schemas.microsoft.com/office/drawing/2014/main" id="{C830C30D-009B-7D76-A188-5E8AFA04C4AE}"/>
                </a:ext>
              </a:extLst>
            </p:cNvPr>
            <p:cNvGrpSpPr/>
            <p:nvPr/>
          </p:nvGrpSpPr>
          <p:grpSpPr>
            <a:xfrm>
              <a:off x="0" y="0"/>
              <a:ext cx="9144000" cy="1718970"/>
              <a:chOff x="0" y="0"/>
              <a:chExt cx="9144000" cy="1718970"/>
            </a:xfrm>
          </p:grpSpPr>
          <p:sp>
            <p:nvSpPr>
              <p:cNvPr id="473" name="Freeform: Shape 472">
                <a:extLst>
                  <a:ext uri="{FF2B5EF4-FFF2-40B4-BE49-F238E27FC236}">
                    <a16:creationId xmlns:a16="http://schemas.microsoft.com/office/drawing/2014/main" id="{2440754C-7B20-1C6A-7599-A12D2470D4D7}"/>
                  </a:ext>
                </a:extLst>
              </p:cNvPr>
              <p:cNvSpPr/>
              <p:nvPr/>
            </p:nvSpPr>
            <p:spPr>
              <a:xfrm>
                <a:off x="0" y="532183"/>
                <a:ext cx="9144000" cy="1186786"/>
              </a:xfrm>
              <a:custGeom>
                <a:avLst/>
                <a:gdLst>
                  <a:gd name="connsiteX0" fmla="*/ 9144000 w 9144000"/>
                  <a:gd name="connsiteY0" fmla="*/ 211275 h 1186786"/>
                  <a:gd name="connsiteX1" fmla="*/ 6198743 w 9144000"/>
                  <a:gd name="connsiteY1" fmla="*/ 353261 h 1186786"/>
                  <a:gd name="connsiteX2" fmla="*/ 4852289 w 9144000"/>
                  <a:gd name="connsiteY2" fmla="*/ 150188 h 1186786"/>
                  <a:gd name="connsiteX3" fmla="*/ 2402078 w 9144000"/>
                  <a:gd name="connsiteY3" fmla="*/ 69035 h 1186786"/>
                  <a:gd name="connsiteX4" fmla="*/ 0 w 9144000"/>
                  <a:gd name="connsiteY4" fmla="*/ 27633 h 1186786"/>
                  <a:gd name="connsiteX5" fmla="*/ 0 w 9144000"/>
                  <a:gd name="connsiteY5" fmla="*/ 754454 h 1186786"/>
                  <a:gd name="connsiteX6" fmla="*/ 664591 w 9144000"/>
                  <a:gd name="connsiteY6" fmla="*/ 789252 h 1186786"/>
                  <a:gd name="connsiteX7" fmla="*/ 4085844 w 9144000"/>
                  <a:gd name="connsiteY7" fmla="*/ 785950 h 1186786"/>
                  <a:gd name="connsiteX8" fmla="*/ 4964049 w 9144000"/>
                  <a:gd name="connsiteY8" fmla="*/ 958289 h 1186786"/>
                  <a:gd name="connsiteX9" fmla="*/ 5322570 w 9144000"/>
                  <a:gd name="connsiteY9" fmla="*/ 1119960 h 1186786"/>
                  <a:gd name="connsiteX10" fmla="*/ 7105523 w 9144000"/>
                  <a:gd name="connsiteY10" fmla="*/ 900504 h 1186786"/>
                  <a:gd name="connsiteX11" fmla="*/ 9144000 w 9144000"/>
                  <a:gd name="connsiteY11" fmla="*/ 755089 h 1186786"/>
                  <a:gd name="connsiteX12" fmla="*/ 9144000 w 9144000"/>
                  <a:gd name="connsiteY12" fmla="*/ 211275 h 118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1186786">
                    <a:moveTo>
                      <a:pt x="9144000" y="211275"/>
                    </a:moveTo>
                    <a:cubicBezTo>
                      <a:pt x="8148320" y="238707"/>
                      <a:pt x="7171944" y="255598"/>
                      <a:pt x="6198743" y="353261"/>
                    </a:cubicBezTo>
                    <a:cubicBezTo>
                      <a:pt x="5729224" y="394536"/>
                      <a:pt x="5301742" y="194003"/>
                      <a:pt x="4852289" y="150188"/>
                    </a:cubicBezTo>
                    <a:cubicBezTo>
                      <a:pt x="3303651" y="-8562"/>
                      <a:pt x="3656584" y="-50980"/>
                      <a:pt x="2402078" y="69035"/>
                    </a:cubicBezTo>
                    <a:cubicBezTo>
                      <a:pt x="1132078" y="192987"/>
                      <a:pt x="905891" y="-4625"/>
                      <a:pt x="0" y="27633"/>
                    </a:cubicBezTo>
                    <a:lnTo>
                      <a:pt x="0" y="754454"/>
                    </a:lnTo>
                    <a:cubicBezTo>
                      <a:pt x="218567" y="755978"/>
                      <a:pt x="447929" y="763598"/>
                      <a:pt x="664591" y="789252"/>
                    </a:cubicBezTo>
                    <a:cubicBezTo>
                      <a:pt x="2321814" y="1019249"/>
                      <a:pt x="2799715" y="620469"/>
                      <a:pt x="4085844" y="785950"/>
                    </a:cubicBezTo>
                    <a:cubicBezTo>
                      <a:pt x="4404614" y="818970"/>
                      <a:pt x="4720336" y="863039"/>
                      <a:pt x="4964049" y="958289"/>
                    </a:cubicBezTo>
                    <a:cubicBezTo>
                      <a:pt x="5096510" y="1008581"/>
                      <a:pt x="5192522" y="1067128"/>
                      <a:pt x="5322570" y="1119960"/>
                    </a:cubicBezTo>
                    <a:cubicBezTo>
                      <a:pt x="5894324" y="1336622"/>
                      <a:pt x="6570219" y="962480"/>
                      <a:pt x="7105523" y="900504"/>
                    </a:cubicBezTo>
                    <a:cubicBezTo>
                      <a:pt x="7821931" y="791792"/>
                      <a:pt x="8627110" y="763090"/>
                      <a:pt x="9144000" y="755089"/>
                    </a:cubicBezTo>
                    <a:lnTo>
                      <a:pt x="9144000" y="211275"/>
                    </a:lnTo>
                    <a:close/>
                  </a:path>
                </a:pathLst>
              </a:custGeom>
              <a:solidFill>
                <a:srgbClr val="45415D"/>
              </a:solidFill>
              <a:ln w="0" cap="flat">
                <a:noFill/>
                <a:prstDash val="solid"/>
                <a:miter/>
              </a:ln>
            </p:spPr>
            <p:txBody>
              <a:bodyPr rtlCol="0" anchor="ctr"/>
              <a:lstStyle/>
              <a:p>
                <a:endParaRPr lang="en-AU"/>
              </a:p>
            </p:txBody>
          </p:sp>
          <p:sp>
            <p:nvSpPr>
              <p:cNvPr id="474" name="Freeform: Shape 473">
                <a:extLst>
                  <a:ext uri="{FF2B5EF4-FFF2-40B4-BE49-F238E27FC236}">
                    <a16:creationId xmlns:a16="http://schemas.microsoft.com/office/drawing/2014/main" id="{21B53F5E-1712-15D5-0386-746DE489FA9A}"/>
                  </a:ext>
                </a:extLst>
              </p:cNvPr>
              <p:cNvSpPr/>
              <p:nvPr/>
            </p:nvSpPr>
            <p:spPr>
              <a:xfrm>
                <a:off x="0" y="0"/>
                <a:ext cx="9144000" cy="1435454"/>
              </a:xfrm>
              <a:custGeom>
                <a:avLst/>
                <a:gdLst>
                  <a:gd name="connsiteX0" fmla="*/ 9144000 w 9144000"/>
                  <a:gd name="connsiteY0" fmla="*/ 0 h 1435454"/>
                  <a:gd name="connsiteX1" fmla="*/ 0 w 9144000"/>
                  <a:gd name="connsiteY1" fmla="*/ 0 h 1435454"/>
                  <a:gd name="connsiteX2" fmla="*/ 0 w 9144000"/>
                  <a:gd name="connsiteY2" fmla="*/ 956818 h 1435454"/>
                  <a:gd name="connsiteX3" fmla="*/ 1107313 w 9144000"/>
                  <a:gd name="connsiteY3" fmla="*/ 1063879 h 1435454"/>
                  <a:gd name="connsiteX4" fmla="*/ 3658743 w 9144000"/>
                  <a:gd name="connsiteY4" fmla="*/ 1054481 h 1435454"/>
                  <a:gd name="connsiteX5" fmla="*/ 4641215 w 9144000"/>
                  <a:gd name="connsiteY5" fmla="*/ 1006602 h 1435454"/>
                  <a:gd name="connsiteX6" fmla="*/ 5550154 w 9144000"/>
                  <a:gd name="connsiteY6" fmla="*/ 1286002 h 1435454"/>
                  <a:gd name="connsiteX7" fmla="*/ 7841488 w 9144000"/>
                  <a:gd name="connsiteY7" fmla="*/ 1157605 h 1435454"/>
                  <a:gd name="connsiteX8" fmla="*/ 9144000 w 9144000"/>
                  <a:gd name="connsiteY8" fmla="*/ 1063244 h 1435454"/>
                  <a:gd name="connsiteX9" fmla="*/ 9144000 w 9144000"/>
                  <a:gd name="connsiteY9" fmla="*/ 0 h 14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1435454">
                    <a:moveTo>
                      <a:pt x="9144000" y="0"/>
                    </a:moveTo>
                    <a:lnTo>
                      <a:pt x="0" y="0"/>
                    </a:lnTo>
                    <a:lnTo>
                      <a:pt x="0" y="956818"/>
                    </a:lnTo>
                    <a:cubicBezTo>
                      <a:pt x="314833" y="971931"/>
                      <a:pt x="681990" y="1005332"/>
                      <a:pt x="1107313" y="1063879"/>
                    </a:cubicBezTo>
                    <a:cubicBezTo>
                      <a:pt x="2017268" y="1213866"/>
                      <a:pt x="2272411" y="1236599"/>
                      <a:pt x="3658743" y="1054481"/>
                    </a:cubicBezTo>
                    <a:cubicBezTo>
                      <a:pt x="3973068" y="1011555"/>
                      <a:pt x="4329430" y="965708"/>
                      <a:pt x="4641215" y="1006602"/>
                    </a:cubicBezTo>
                    <a:cubicBezTo>
                      <a:pt x="5024628" y="1047877"/>
                      <a:pt x="5300599" y="1175893"/>
                      <a:pt x="5550154" y="1286002"/>
                    </a:cubicBezTo>
                    <a:cubicBezTo>
                      <a:pt x="6449822" y="1624076"/>
                      <a:pt x="6945249" y="1303147"/>
                      <a:pt x="7841488" y="1157605"/>
                    </a:cubicBezTo>
                    <a:cubicBezTo>
                      <a:pt x="8257668" y="1096645"/>
                      <a:pt x="8721471" y="1106805"/>
                      <a:pt x="9144000" y="1063244"/>
                    </a:cubicBezTo>
                    <a:lnTo>
                      <a:pt x="9144000" y="0"/>
                    </a:lnTo>
                    <a:close/>
                  </a:path>
                </a:pathLst>
              </a:custGeom>
              <a:solidFill>
                <a:srgbClr val="008084"/>
              </a:solidFill>
              <a:ln w="0" cap="flat">
                <a:noFill/>
                <a:prstDash val="solid"/>
                <a:miter/>
              </a:ln>
            </p:spPr>
            <p:txBody>
              <a:bodyPr rtlCol="0" anchor="ctr"/>
              <a:lstStyle/>
              <a:p>
                <a:endParaRPr lang="en-AU"/>
              </a:p>
            </p:txBody>
          </p:sp>
        </p:grpSp>
        <p:sp>
          <p:nvSpPr>
            <p:cNvPr id="244" name="Freeform: Shape 243">
              <a:extLst>
                <a:ext uri="{FF2B5EF4-FFF2-40B4-BE49-F238E27FC236}">
                  <a16:creationId xmlns:a16="http://schemas.microsoft.com/office/drawing/2014/main" id="{32EE3CB6-6524-0501-252C-77F9A8452B7B}"/>
                </a:ext>
              </a:extLst>
            </p:cNvPr>
            <p:cNvSpPr/>
            <p:nvPr/>
          </p:nvSpPr>
          <p:spPr>
            <a:xfrm>
              <a:off x="256159" y="753363"/>
              <a:ext cx="44195" cy="49022"/>
            </a:xfrm>
            <a:custGeom>
              <a:avLst/>
              <a:gdLst>
                <a:gd name="connsiteX0" fmla="*/ 23622 w 44195"/>
                <a:gd name="connsiteY0" fmla="*/ 22860 h 49022"/>
                <a:gd name="connsiteX1" fmla="*/ 44196 w 44195"/>
                <a:gd name="connsiteY1" fmla="*/ 22860 h 49022"/>
                <a:gd name="connsiteX2" fmla="*/ 44196 w 44195"/>
                <a:gd name="connsiteY2" fmla="*/ 41656 h 49022"/>
                <a:gd name="connsiteX3" fmla="*/ 24003 w 44195"/>
                <a:gd name="connsiteY3" fmla="*/ 49022 h 49022"/>
                <a:gd name="connsiteX4" fmla="*/ 0 w 44195"/>
                <a:gd name="connsiteY4" fmla="*/ 24384 h 49022"/>
                <a:gd name="connsiteX5" fmla="*/ 23495 w 44195"/>
                <a:gd name="connsiteY5" fmla="*/ 0 h 49022"/>
                <a:gd name="connsiteX6" fmla="*/ 43688 w 44195"/>
                <a:gd name="connsiteY6" fmla="*/ 13843 h 49022"/>
                <a:gd name="connsiteX7" fmla="*/ 34163 w 44195"/>
                <a:gd name="connsiteY7" fmla="*/ 15621 h 49022"/>
                <a:gd name="connsiteX8" fmla="*/ 23622 w 44195"/>
                <a:gd name="connsiteY8" fmla="*/ 8128 h 49022"/>
                <a:gd name="connsiteX9" fmla="*/ 12446 w 44195"/>
                <a:gd name="connsiteY9" fmla="*/ 13462 h 49022"/>
                <a:gd name="connsiteX10" fmla="*/ 9906 w 44195"/>
                <a:gd name="connsiteY10" fmla="*/ 23876 h 49022"/>
                <a:gd name="connsiteX11" fmla="*/ 23495 w 44195"/>
                <a:gd name="connsiteY11" fmla="*/ 40640 h 49022"/>
                <a:gd name="connsiteX12" fmla="*/ 34671 w 44195"/>
                <a:gd name="connsiteY12" fmla="*/ 36576 h 49022"/>
                <a:gd name="connsiteX13" fmla="*/ 34671 w 44195"/>
                <a:gd name="connsiteY13" fmla="*/ 30607 h 49022"/>
                <a:gd name="connsiteX14" fmla="*/ 23749 w 44195"/>
                <a:gd name="connsiteY14" fmla="*/ 30607 h 49022"/>
                <a:gd name="connsiteX15" fmla="*/ 23749 w 44195"/>
                <a:gd name="connsiteY15" fmla="*/ 22606 h 4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95" h="49022">
                  <a:moveTo>
                    <a:pt x="23622" y="22860"/>
                  </a:moveTo>
                  <a:lnTo>
                    <a:pt x="44196" y="22860"/>
                  </a:lnTo>
                  <a:lnTo>
                    <a:pt x="44196" y="41656"/>
                  </a:lnTo>
                  <a:cubicBezTo>
                    <a:pt x="41402" y="44323"/>
                    <a:pt x="33528" y="49022"/>
                    <a:pt x="24003" y="49022"/>
                  </a:cubicBezTo>
                  <a:cubicBezTo>
                    <a:pt x="6985" y="49022"/>
                    <a:pt x="0" y="36830"/>
                    <a:pt x="0" y="24384"/>
                  </a:cubicBezTo>
                  <a:cubicBezTo>
                    <a:pt x="0" y="12827"/>
                    <a:pt x="6350" y="0"/>
                    <a:pt x="23495" y="0"/>
                  </a:cubicBezTo>
                  <a:cubicBezTo>
                    <a:pt x="31115" y="0"/>
                    <a:pt x="41148" y="2286"/>
                    <a:pt x="43688" y="13843"/>
                  </a:cubicBezTo>
                  <a:lnTo>
                    <a:pt x="34163" y="15621"/>
                  </a:lnTo>
                  <a:cubicBezTo>
                    <a:pt x="32258" y="9017"/>
                    <a:pt x="26416" y="8128"/>
                    <a:pt x="23622" y="8128"/>
                  </a:cubicBezTo>
                  <a:cubicBezTo>
                    <a:pt x="19558" y="8128"/>
                    <a:pt x="15240" y="9398"/>
                    <a:pt x="12446" y="13462"/>
                  </a:cubicBezTo>
                  <a:cubicBezTo>
                    <a:pt x="10414" y="16510"/>
                    <a:pt x="9906" y="20320"/>
                    <a:pt x="9906" y="23876"/>
                  </a:cubicBezTo>
                  <a:cubicBezTo>
                    <a:pt x="9906" y="30861"/>
                    <a:pt x="12319" y="40640"/>
                    <a:pt x="23495" y="40640"/>
                  </a:cubicBezTo>
                  <a:cubicBezTo>
                    <a:pt x="29083" y="40640"/>
                    <a:pt x="33528" y="37592"/>
                    <a:pt x="34671" y="36576"/>
                  </a:cubicBezTo>
                  <a:lnTo>
                    <a:pt x="34671" y="30607"/>
                  </a:lnTo>
                  <a:lnTo>
                    <a:pt x="23749" y="30607"/>
                  </a:lnTo>
                  <a:lnTo>
                    <a:pt x="23749" y="22606"/>
                  </a:lnTo>
                  <a:close/>
                </a:path>
              </a:pathLst>
            </a:custGeom>
            <a:solidFill>
              <a:srgbClr val="FFFFFF"/>
            </a:solidFill>
            <a:ln w="0" cap="flat">
              <a:noFill/>
              <a:prstDash val="solid"/>
              <a:miter/>
            </a:ln>
          </p:spPr>
          <p:txBody>
            <a:bodyPr rtlCol="0" anchor="ctr"/>
            <a:lstStyle/>
            <a:p>
              <a:endParaRPr lang="en-AU"/>
            </a:p>
          </p:txBody>
        </p:sp>
        <p:sp>
          <p:nvSpPr>
            <p:cNvPr id="245" name="Freeform: Shape 244">
              <a:extLst>
                <a:ext uri="{FF2B5EF4-FFF2-40B4-BE49-F238E27FC236}">
                  <a16:creationId xmlns:a16="http://schemas.microsoft.com/office/drawing/2014/main" id="{8E99A669-C004-F566-0FE5-395B09F3359A}"/>
                </a:ext>
              </a:extLst>
            </p:cNvPr>
            <p:cNvSpPr/>
            <p:nvPr/>
          </p:nvSpPr>
          <p:spPr>
            <a:xfrm>
              <a:off x="307593" y="753491"/>
              <a:ext cx="45847" cy="48894"/>
            </a:xfrm>
            <a:custGeom>
              <a:avLst/>
              <a:gdLst>
                <a:gd name="connsiteX0" fmla="*/ 0 w 45847"/>
                <a:gd name="connsiteY0" fmla="*/ 24765 h 48894"/>
                <a:gd name="connsiteX1" fmla="*/ 22987 w 45847"/>
                <a:gd name="connsiteY1" fmla="*/ 48895 h 48894"/>
                <a:gd name="connsiteX2" fmla="*/ 45847 w 45847"/>
                <a:gd name="connsiteY2" fmla="*/ 24511 h 48894"/>
                <a:gd name="connsiteX3" fmla="*/ 22860 w 45847"/>
                <a:gd name="connsiteY3" fmla="*/ 0 h 48894"/>
                <a:gd name="connsiteX4" fmla="*/ 0 w 45847"/>
                <a:gd name="connsiteY4" fmla="*/ 24765 h 48894"/>
                <a:gd name="connsiteX5" fmla="*/ 9906 w 45847"/>
                <a:gd name="connsiteY5" fmla="*/ 24511 h 48894"/>
                <a:gd name="connsiteX6" fmla="*/ 22987 w 45847"/>
                <a:gd name="connsiteY6" fmla="*/ 8255 h 48894"/>
                <a:gd name="connsiteX7" fmla="*/ 36068 w 45847"/>
                <a:gd name="connsiteY7" fmla="*/ 24384 h 48894"/>
                <a:gd name="connsiteX8" fmla="*/ 22987 w 45847"/>
                <a:gd name="connsiteY8" fmla="*/ 40767 h 48894"/>
                <a:gd name="connsiteX9" fmla="*/ 12319 w 45847"/>
                <a:gd name="connsiteY9" fmla="*/ 34798 h 48894"/>
                <a:gd name="connsiteX10" fmla="*/ 9906 w 45847"/>
                <a:gd name="connsiteY10" fmla="*/ 24511 h 4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47" h="48894">
                  <a:moveTo>
                    <a:pt x="0" y="24765"/>
                  </a:moveTo>
                  <a:cubicBezTo>
                    <a:pt x="0" y="35687"/>
                    <a:pt x="5207" y="48895"/>
                    <a:pt x="22987" y="48895"/>
                  </a:cubicBezTo>
                  <a:cubicBezTo>
                    <a:pt x="39624" y="48895"/>
                    <a:pt x="45847" y="36830"/>
                    <a:pt x="45847" y="24511"/>
                  </a:cubicBezTo>
                  <a:cubicBezTo>
                    <a:pt x="45847" y="10668"/>
                    <a:pt x="38354" y="0"/>
                    <a:pt x="22860" y="0"/>
                  </a:cubicBezTo>
                  <a:cubicBezTo>
                    <a:pt x="8128" y="0"/>
                    <a:pt x="0" y="9525"/>
                    <a:pt x="0" y="24765"/>
                  </a:cubicBezTo>
                  <a:moveTo>
                    <a:pt x="9906" y="24511"/>
                  </a:moveTo>
                  <a:cubicBezTo>
                    <a:pt x="9906" y="17526"/>
                    <a:pt x="12192" y="8255"/>
                    <a:pt x="22987" y="8255"/>
                  </a:cubicBezTo>
                  <a:cubicBezTo>
                    <a:pt x="34671" y="8255"/>
                    <a:pt x="36068" y="19050"/>
                    <a:pt x="36068" y="24384"/>
                  </a:cubicBezTo>
                  <a:cubicBezTo>
                    <a:pt x="36068" y="38100"/>
                    <a:pt x="28067" y="40767"/>
                    <a:pt x="22987" y="40767"/>
                  </a:cubicBezTo>
                  <a:cubicBezTo>
                    <a:pt x="17272" y="40767"/>
                    <a:pt x="13843" y="37592"/>
                    <a:pt x="12319" y="34798"/>
                  </a:cubicBezTo>
                  <a:cubicBezTo>
                    <a:pt x="11176" y="32893"/>
                    <a:pt x="9906" y="29845"/>
                    <a:pt x="9906" y="24511"/>
                  </a:cubicBezTo>
                </a:path>
              </a:pathLst>
            </a:custGeom>
            <a:solidFill>
              <a:srgbClr val="FFFFFF"/>
            </a:solidFill>
            <a:ln w="0" cap="flat">
              <a:noFill/>
              <a:prstDash val="solid"/>
              <a:miter/>
            </a:ln>
          </p:spPr>
          <p:txBody>
            <a:bodyPr rtlCol="0" anchor="ctr"/>
            <a:lstStyle/>
            <a:p>
              <a:endParaRPr lang="en-AU"/>
            </a:p>
          </p:txBody>
        </p:sp>
        <p:sp>
          <p:nvSpPr>
            <p:cNvPr id="246" name="Freeform: Shape 245">
              <a:extLst>
                <a:ext uri="{FF2B5EF4-FFF2-40B4-BE49-F238E27FC236}">
                  <a16:creationId xmlns:a16="http://schemas.microsoft.com/office/drawing/2014/main" id="{3512281B-E52C-115F-59E8-76866A29454E}"/>
                </a:ext>
              </a:extLst>
            </p:cNvPr>
            <p:cNvSpPr/>
            <p:nvPr/>
          </p:nvSpPr>
          <p:spPr>
            <a:xfrm>
              <a:off x="352933" y="754380"/>
              <a:ext cx="43941" cy="47243"/>
            </a:xfrm>
            <a:custGeom>
              <a:avLst/>
              <a:gdLst>
                <a:gd name="connsiteX0" fmla="*/ 0 w 43941"/>
                <a:gd name="connsiteY0" fmla="*/ 0 h 47243"/>
                <a:gd name="connsiteX1" fmla="*/ 10287 w 43941"/>
                <a:gd name="connsiteY1" fmla="*/ 0 h 47243"/>
                <a:gd name="connsiteX2" fmla="*/ 22225 w 43941"/>
                <a:gd name="connsiteY2" fmla="*/ 35052 h 47243"/>
                <a:gd name="connsiteX3" fmla="*/ 22352 w 43941"/>
                <a:gd name="connsiteY3" fmla="*/ 35052 h 47243"/>
                <a:gd name="connsiteX4" fmla="*/ 33909 w 43941"/>
                <a:gd name="connsiteY4" fmla="*/ 0 h 47243"/>
                <a:gd name="connsiteX5" fmla="*/ 43942 w 43941"/>
                <a:gd name="connsiteY5" fmla="*/ 0 h 47243"/>
                <a:gd name="connsiteX6" fmla="*/ 27051 w 43941"/>
                <a:gd name="connsiteY6" fmla="*/ 47244 h 47243"/>
                <a:gd name="connsiteX7" fmla="*/ 16764 w 43941"/>
                <a:gd name="connsiteY7" fmla="*/ 47244 h 47243"/>
                <a:gd name="connsiteX8" fmla="*/ 0 w 43941"/>
                <a:gd name="connsiteY8" fmla="*/ 0 h 4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41" h="47243">
                  <a:moveTo>
                    <a:pt x="0" y="0"/>
                  </a:moveTo>
                  <a:lnTo>
                    <a:pt x="10287" y="0"/>
                  </a:lnTo>
                  <a:lnTo>
                    <a:pt x="22225" y="35052"/>
                  </a:lnTo>
                  <a:lnTo>
                    <a:pt x="22352" y="35052"/>
                  </a:lnTo>
                  <a:lnTo>
                    <a:pt x="33909" y="0"/>
                  </a:lnTo>
                  <a:lnTo>
                    <a:pt x="43942" y="0"/>
                  </a:lnTo>
                  <a:lnTo>
                    <a:pt x="27051" y="47244"/>
                  </a:lnTo>
                  <a:lnTo>
                    <a:pt x="16764" y="47244"/>
                  </a:lnTo>
                  <a:lnTo>
                    <a:pt x="0" y="0"/>
                  </a:lnTo>
                  <a:close/>
                </a:path>
              </a:pathLst>
            </a:custGeom>
            <a:solidFill>
              <a:srgbClr val="FFFFFF"/>
            </a:solidFill>
            <a:ln w="0" cap="flat">
              <a:noFill/>
              <a:prstDash val="solid"/>
              <a:miter/>
            </a:ln>
          </p:spPr>
          <p:txBody>
            <a:bodyPr rtlCol="0" anchor="ctr"/>
            <a:lstStyle/>
            <a:p>
              <a:endParaRPr lang="en-AU"/>
            </a:p>
          </p:txBody>
        </p:sp>
        <p:sp>
          <p:nvSpPr>
            <p:cNvPr id="247" name="Freeform: Shape 246">
              <a:extLst>
                <a:ext uri="{FF2B5EF4-FFF2-40B4-BE49-F238E27FC236}">
                  <a16:creationId xmlns:a16="http://schemas.microsoft.com/office/drawing/2014/main" id="{E2FCA5AC-158B-35D7-EBB7-FF4D96BE9A29}"/>
                </a:ext>
              </a:extLst>
            </p:cNvPr>
            <p:cNvSpPr/>
            <p:nvPr/>
          </p:nvSpPr>
          <p:spPr>
            <a:xfrm>
              <a:off x="401954" y="754380"/>
              <a:ext cx="35940" cy="47243"/>
            </a:xfrm>
            <a:custGeom>
              <a:avLst/>
              <a:gdLst>
                <a:gd name="connsiteX0" fmla="*/ 0 w 35940"/>
                <a:gd name="connsiteY0" fmla="*/ 0 h 47243"/>
                <a:gd name="connsiteX1" fmla="*/ 35052 w 35940"/>
                <a:gd name="connsiteY1" fmla="*/ 0 h 47243"/>
                <a:gd name="connsiteX2" fmla="*/ 35052 w 35940"/>
                <a:gd name="connsiteY2" fmla="*/ 8001 h 47243"/>
                <a:gd name="connsiteX3" fmla="*/ 9525 w 35940"/>
                <a:gd name="connsiteY3" fmla="*/ 8001 h 47243"/>
                <a:gd name="connsiteX4" fmla="*/ 9525 w 35940"/>
                <a:gd name="connsiteY4" fmla="*/ 18415 h 47243"/>
                <a:gd name="connsiteX5" fmla="*/ 33274 w 35940"/>
                <a:gd name="connsiteY5" fmla="*/ 18415 h 47243"/>
                <a:gd name="connsiteX6" fmla="*/ 33274 w 35940"/>
                <a:gd name="connsiteY6" fmla="*/ 26416 h 47243"/>
                <a:gd name="connsiteX7" fmla="*/ 9525 w 35940"/>
                <a:gd name="connsiteY7" fmla="*/ 26416 h 47243"/>
                <a:gd name="connsiteX8" fmla="*/ 9525 w 35940"/>
                <a:gd name="connsiteY8" fmla="*/ 39243 h 47243"/>
                <a:gd name="connsiteX9" fmla="*/ 35941 w 35940"/>
                <a:gd name="connsiteY9" fmla="*/ 39243 h 47243"/>
                <a:gd name="connsiteX10" fmla="*/ 35941 w 35940"/>
                <a:gd name="connsiteY10" fmla="*/ 47244 h 47243"/>
                <a:gd name="connsiteX11" fmla="*/ 0 w 35940"/>
                <a:gd name="connsiteY11" fmla="*/ 47244 h 47243"/>
                <a:gd name="connsiteX12" fmla="*/ 0 w 35940"/>
                <a:gd name="connsiteY12" fmla="*/ 0 h 4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40" h="47243">
                  <a:moveTo>
                    <a:pt x="0" y="0"/>
                  </a:moveTo>
                  <a:lnTo>
                    <a:pt x="35052" y="0"/>
                  </a:lnTo>
                  <a:lnTo>
                    <a:pt x="35052" y="8001"/>
                  </a:lnTo>
                  <a:lnTo>
                    <a:pt x="9525" y="8001"/>
                  </a:lnTo>
                  <a:lnTo>
                    <a:pt x="9525" y="18415"/>
                  </a:lnTo>
                  <a:lnTo>
                    <a:pt x="33274" y="18415"/>
                  </a:lnTo>
                  <a:lnTo>
                    <a:pt x="33274" y="26416"/>
                  </a:lnTo>
                  <a:lnTo>
                    <a:pt x="9525" y="26416"/>
                  </a:lnTo>
                  <a:lnTo>
                    <a:pt x="9525" y="39243"/>
                  </a:lnTo>
                  <a:lnTo>
                    <a:pt x="35941" y="39243"/>
                  </a:lnTo>
                  <a:lnTo>
                    <a:pt x="35941" y="47244"/>
                  </a:lnTo>
                  <a:lnTo>
                    <a:pt x="0" y="47244"/>
                  </a:lnTo>
                  <a:lnTo>
                    <a:pt x="0" y="0"/>
                  </a:lnTo>
                  <a:close/>
                </a:path>
              </a:pathLst>
            </a:custGeom>
            <a:solidFill>
              <a:srgbClr val="FFFFFF"/>
            </a:solidFill>
            <a:ln w="0" cap="flat">
              <a:noFill/>
              <a:prstDash val="solid"/>
              <a:miter/>
            </a:ln>
          </p:spPr>
          <p:txBody>
            <a:bodyPr rtlCol="0" anchor="ctr"/>
            <a:lstStyle/>
            <a:p>
              <a:endParaRPr lang="en-AU"/>
            </a:p>
          </p:txBody>
        </p:sp>
        <p:sp>
          <p:nvSpPr>
            <p:cNvPr id="248" name="Freeform: Shape 247">
              <a:extLst>
                <a:ext uri="{FF2B5EF4-FFF2-40B4-BE49-F238E27FC236}">
                  <a16:creationId xmlns:a16="http://schemas.microsoft.com/office/drawing/2014/main" id="{69B29209-9EE5-2E39-4DDA-BAC24149F4A6}"/>
                </a:ext>
              </a:extLst>
            </p:cNvPr>
            <p:cNvSpPr/>
            <p:nvPr/>
          </p:nvSpPr>
          <p:spPr>
            <a:xfrm>
              <a:off x="446023" y="754252"/>
              <a:ext cx="42418" cy="47370"/>
            </a:xfrm>
            <a:custGeom>
              <a:avLst/>
              <a:gdLst>
                <a:gd name="connsiteX0" fmla="*/ 0 w 42418"/>
                <a:gd name="connsiteY0" fmla="*/ 47371 h 47370"/>
                <a:gd name="connsiteX1" fmla="*/ 9525 w 42418"/>
                <a:gd name="connsiteY1" fmla="*/ 47371 h 47370"/>
                <a:gd name="connsiteX2" fmla="*/ 9525 w 42418"/>
                <a:gd name="connsiteY2" fmla="*/ 27559 h 47370"/>
                <a:gd name="connsiteX3" fmla="*/ 11430 w 42418"/>
                <a:gd name="connsiteY3" fmla="*/ 27559 h 47370"/>
                <a:gd name="connsiteX4" fmla="*/ 24130 w 42418"/>
                <a:gd name="connsiteY4" fmla="*/ 36957 h 47370"/>
                <a:gd name="connsiteX5" fmla="*/ 30988 w 42418"/>
                <a:gd name="connsiteY5" fmla="*/ 47244 h 47370"/>
                <a:gd name="connsiteX6" fmla="*/ 42418 w 42418"/>
                <a:gd name="connsiteY6" fmla="*/ 47244 h 47370"/>
                <a:gd name="connsiteX7" fmla="*/ 36703 w 42418"/>
                <a:gd name="connsiteY7" fmla="*/ 37973 h 47370"/>
                <a:gd name="connsiteX8" fmla="*/ 26162 w 42418"/>
                <a:gd name="connsiteY8" fmla="*/ 26416 h 47370"/>
                <a:gd name="connsiteX9" fmla="*/ 26162 w 42418"/>
                <a:gd name="connsiteY9" fmla="*/ 26416 h 47370"/>
                <a:gd name="connsiteX10" fmla="*/ 31496 w 42418"/>
                <a:gd name="connsiteY10" fmla="*/ 24892 h 47370"/>
                <a:gd name="connsiteX11" fmla="*/ 38735 w 42418"/>
                <a:gd name="connsiteY11" fmla="*/ 13208 h 47370"/>
                <a:gd name="connsiteX12" fmla="*/ 30988 w 42418"/>
                <a:gd name="connsiteY12" fmla="*/ 1143 h 47370"/>
                <a:gd name="connsiteX13" fmla="*/ 20193 w 42418"/>
                <a:gd name="connsiteY13" fmla="*/ 0 h 47370"/>
                <a:gd name="connsiteX14" fmla="*/ 127 w 42418"/>
                <a:gd name="connsiteY14" fmla="*/ 0 h 47370"/>
                <a:gd name="connsiteX15" fmla="*/ 127 w 42418"/>
                <a:gd name="connsiteY15" fmla="*/ 47371 h 47370"/>
                <a:gd name="connsiteX16" fmla="*/ 9525 w 42418"/>
                <a:gd name="connsiteY16" fmla="*/ 8001 h 47370"/>
                <a:gd name="connsiteX17" fmla="*/ 17018 w 42418"/>
                <a:gd name="connsiteY17" fmla="*/ 8001 h 47370"/>
                <a:gd name="connsiteX18" fmla="*/ 26416 w 42418"/>
                <a:gd name="connsiteY18" fmla="*/ 9017 h 47370"/>
                <a:gd name="connsiteX19" fmla="*/ 28829 w 42418"/>
                <a:gd name="connsiteY19" fmla="*/ 13843 h 47370"/>
                <a:gd name="connsiteX20" fmla="*/ 25146 w 42418"/>
                <a:gd name="connsiteY20" fmla="*/ 19431 h 47370"/>
                <a:gd name="connsiteX21" fmla="*/ 16510 w 42418"/>
                <a:gd name="connsiteY21" fmla="*/ 20066 h 47370"/>
                <a:gd name="connsiteX22" fmla="*/ 9398 w 42418"/>
                <a:gd name="connsiteY22" fmla="*/ 20066 h 47370"/>
                <a:gd name="connsiteX23" fmla="*/ 9398 w 42418"/>
                <a:gd name="connsiteY23" fmla="*/ 8001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418" h="47370">
                  <a:moveTo>
                    <a:pt x="0" y="47371"/>
                  </a:moveTo>
                  <a:lnTo>
                    <a:pt x="9525" y="47371"/>
                  </a:lnTo>
                  <a:lnTo>
                    <a:pt x="9525" y="27559"/>
                  </a:lnTo>
                  <a:lnTo>
                    <a:pt x="11430" y="27559"/>
                  </a:lnTo>
                  <a:cubicBezTo>
                    <a:pt x="17780" y="27559"/>
                    <a:pt x="18415" y="28448"/>
                    <a:pt x="24130" y="36957"/>
                  </a:cubicBezTo>
                  <a:lnTo>
                    <a:pt x="30988" y="47244"/>
                  </a:lnTo>
                  <a:lnTo>
                    <a:pt x="42418" y="47244"/>
                  </a:lnTo>
                  <a:lnTo>
                    <a:pt x="36703" y="37973"/>
                  </a:lnTo>
                  <a:cubicBezTo>
                    <a:pt x="31877" y="30353"/>
                    <a:pt x="30099" y="28702"/>
                    <a:pt x="26162" y="26416"/>
                  </a:cubicBezTo>
                  <a:lnTo>
                    <a:pt x="26162" y="26416"/>
                  </a:lnTo>
                  <a:cubicBezTo>
                    <a:pt x="28067" y="26035"/>
                    <a:pt x="29845" y="25527"/>
                    <a:pt x="31496" y="24892"/>
                  </a:cubicBezTo>
                  <a:cubicBezTo>
                    <a:pt x="36068" y="22987"/>
                    <a:pt x="38735" y="18415"/>
                    <a:pt x="38735" y="13208"/>
                  </a:cubicBezTo>
                  <a:cubicBezTo>
                    <a:pt x="38735" y="8509"/>
                    <a:pt x="36449" y="3175"/>
                    <a:pt x="30988" y="1143"/>
                  </a:cubicBezTo>
                  <a:cubicBezTo>
                    <a:pt x="29591" y="635"/>
                    <a:pt x="27178" y="0"/>
                    <a:pt x="20193" y="0"/>
                  </a:cubicBezTo>
                  <a:lnTo>
                    <a:pt x="127" y="0"/>
                  </a:lnTo>
                  <a:lnTo>
                    <a:pt x="127" y="47371"/>
                  </a:lnTo>
                  <a:close/>
                  <a:moveTo>
                    <a:pt x="9525" y="8001"/>
                  </a:moveTo>
                  <a:lnTo>
                    <a:pt x="17018" y="8001"/>
                  </a:lnTo>
                  <a:cubicBezTo>
                    <a:pt x="23495" y="8001"/>
                    <a:pt x="24638" y="8001"/>
                    <a:pt x="26416" y="9017"/>
                  </a:cubicBezTo>
                  <a:cubicBezTo>
                    <a:pt x="28194" y="10033"/>
                    <a:pt x="28829" y="11938"/>
                    <a:pt x="28829" y="13843"/>
                  </a:cubicBezTo>
                  <a:cubicBezTo>
                    <a:pt x="28829" y="15240"/>
                    <a:pt x="28448" y="18288"/>
                    <a:pt x="25146" y="19431"/>
                  </a:cubicBezTo>
                  <a:cubicBezTo>
                    <a:pt x="23495" y="20066"/>
                    <a:pt x="19431" y="20066"/>
                    <a:pt x="16510" y="20066"/>
                  </a:cubicBezTo>
                  <a:lnTo>
                    <a:pt x="9398" y="20066"/>
                  </a:lnTo>
                  <a:lnTo>
                    <a:pt x="9398" y="8001"/>
                  </a:lnTo>
                  <a:close/>
                </a:path>
              </a:pathLst>
            </a:custGeom>
            <a:solidFill>
              <a:srgbClr val="FFFFFF"/>
            </a:solidFill>
            <a:ln w="0" cap="flat">
              <a:noFill/>
              <a:prstDash val="solid"/>
              <a:miter/>
            </a:ln>
          </p:spPr>
          <p:txBody>
            <a:bodyPr rtlCol="0" anchor="ctr"/>
            <a:lstStyle/>
            <a:p>
              <a:endParaRPr lang="en-AU"/>
            </a:p>
          </p:txBody>
        </p:sp>
        <p:sp>
          <p:nvSpPr>
            <p:cNvPr id="249" name="Freeform: Shape 248">
              <a:extLst>
                <a:ext uri="{FF2B5EF4-FFF2-40B4-BE49-F238E27FC236}">
                  <a16:creationId xmlns:a16="http://schemas.microsoft.com/office/drawing/2014/main" id="{2C87BBA7-57E4-2520-55CA-8322933D620E}"/>
                </a:ext>
              </a:extLst>
            </p:cNvPr>
            <p:cNvSpPr/>
            <p:nvPr/>
          </p:nvSpPr>
          <p:spPr>
            <a:xfrm>
              <a:off x="494030" y="754380"/>
              <a:ext cx="37464" cy="47243"/>
            </a:xfrm>
            <a:custGeom>
              <a:avLst/>
              <a:gdLst>
                <a:gd name="connsiteX0" fmla="*/ 0 w 37464"/>
                <a:gd name="connsiteY0" fmla="*/ 0 h 47243"/>
                <a:gd name="connsiteX1" fmla="*/ 9144 w 37464"/>
                <a:gd name="connsiteY1" fmla="*/ 0 h 47243"/>
                <a:gd name="connsiteX2" fmla="*/ 28448 w 37464"/>
                <a:gd name="connsiteY2" fmla="*/ 31496 h 47243"/>
                <a:gd name="connsiteX3" fmla="*/ 28575 w 37464"/>
                <a:gd name="connsiteY3" fmla="*/ 31496 h 47243"/>
                <a:gd name="connsiteX4" fmla="*/ 28575 w 37464"/>
                <a:gd name="connsiteY4" fmla="*/ 0 h 47243"/>
                <a:gd name="connsiteX5" fmla="*/ 37465 w 37464"/>
                <a:gd name="connsiteY5" fmla="*/ 0 h 47243"/>
                <a:gd name="connsiteX6" fmla="*/ 37465 w 37464"/>
                <a:gd name="connsiteY6" fmla="*/ 47244 h 47243"/>
                <a:gd name="connsiteX7" fmla="*/ 27813 w 37464"/>
                <a:gd name="connsiteY7" fmla="*/ 47244 h 47243"/>
                <a:gd name="connsiteX8" fmla="*/ 8890 w 37464"/>
                <a:gd name="connsiteY8" fmla="*/ 16383 h 47243"/>
                <a:gd name="connsiteX9" fmla="*/ 8763 w 37464"/>
                <a:gd name="connsiteY9" fmla="*/ 16383 h 47243"/>
                <a:gd name="connsiteX10" fmla="*/ 8763 w 37464"/>
                <a:gd name="connsiteY10" fmla="*/ 47244 h 47243"/>
                <a:gd name="connsiteX11" fmla="*/ 0 w 37464"/>
                <a:gd name="connsiteY11" fmla="*/ 47244 h 47243"/>
                <a:gd name="connsiteX12" fmla="*/ 0 w 37464"/>
                <a:gd name="connsiteY12" fmla="*/ 0 h 4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464" h="47243">
                  <a:moveTo>
                    <a:pt x="0" y="0"/>
                  </a:moveTo>
                  <a:lnTo>
                    <a:pt x="9144" y="0"/>
                  </a:lnTo>
                  <a:lnTo>
                    <a:pt x="28448" y="31496"/>
                  </a:lnTo>
                  <a:lnTo>
                    <a:pt x="28575" y="31496"/>
                  </a:lnTo>
                  <a:lnTo>
                    <a:pt x="28575" y="0"/>
                  </a:lnTo>
                  <a:lnTo>
                    <a:pt x="37465" y="0"/>
                  </a:lnTo>
                  <a:lnTo>
                    <a:pt x="37465" y="47244"/>
                  </a:lnTo>
                  <a:lnTo>
                    <a:pt x="27813" y="47244"/>
                  </a:lnTo>
                  <a:lnTo>
                    <a:pt x="8890" y="16383"/>
                  </a:lnTo>
                  <a:lnTo>
                    <a:pt x="8763" y="16383"/>
                  </a:lnTo>
                  <a:lnTo>
                    <a:pt x="8763" y="47244"/>
                  </a:lnTo>
                  <a:lnTo>
                    <a:pt x="0" y="47244"/>
                  </a:lnTo>
                  <a:lnTo>
                    <a:pt x="0" y="0"/>
                  </a:lnTo>
                  <a:close/>
                </a:path>
              </a:pathLst>
            </a:custGeom>
            <a:solidFill>
              <a:srgbClr val="FFFFFF"/>
            </a:solidFill>
            <a:ln w="0" cap="flat">
              <a:noFill/>
              <a:prstDash val="solid"/>
              <a:miter/>
            </a:ln>
          </p:spPr>
          <p:txBody>
            <a:bodyPr rtlCol="0" anchor="ctr"/>
            <a:lstStyle/>
            <a:p>
              <a:endParaRPr lang="en-AU"/>
            </a:p>
          </p:txBody>
        </p:sp>
        <p:sp>
          <p:nvSpPr>
            <p:cNvPr id="250" name="Freeform: Shape 249">
              <a:extLst>
                <a:ext uri="{FF2B5EF4-FFF2-40B4-BE49-F238E27FC236}">
                  <a16:creationId xmlns:a16="http://schemas.microsoft.com/office/drawing/2014/main" id="{5FF524C1-792D-715D-8660-7C9052254A25}"/>
                </a:ext>
              </a:extLst>
            </p:cNvPr>
            <p:cNvSpPr/>
            <p:nvPr/>
          </p:nvSpPr>
          <p:spPr>
            <a:xfrm>
              <a:off x="541273" y="754380"/>
              <a:ext cx="45720" cy="47243"/>
            </a:xfrm>
            <a:custGeom>
              <a:avLst/>
              <a:gdLst>
                <a:gd name="connsiteX0" fmla="*/ 0 w 45720"/>
                <a:gd name="connsiteY0" fmla="*/ 0 h 47243"/>
                <a:gd name="connsiteX1" fmla="*/ 14224 w 45720"/>
                <a:gd name="connsiteY1" fmla="*/ 0 h 47243"/>
                <a:gd name="connsiteX2" fmla="*/ 22733 w 45720"/>
                <a:gd name="connsiteY2" fmla="*/ 32258 h 47243"/>
                <a:gd name="connsiteX3" fmla="*/ 22987 w 45720"/>
                <a:gd name="connsiteY3" fmla="*/ 32258 h 47243"/>
                <a:gd name="connsiteX4" fmla="*/ 31369 w 45720"/>
                <a:gd name="connsiteY4" fmla="*/ 0 h 47243"/>
                <a:gd name="connsiteX5" fmla="*/ 45720 w 45720"/>
                <a:gd name="connsiteY5" fmla="*/ 0 h 47243"/>
                <a:gd name="connsiteX6" fmla="*/ 45720 w 45720"/>
                <a:gd name="connsiteY6" fmla="*/ 47244 h 47243"/>
                <a:gd name="connsiteX7" fmla="*/ 36830 w 45720"/>
                <a:gd name="connsiteY7" fmla="*/ 47244 h 47243"/>
                <a:gd name="connsiteX8" fmla="*/ 36830 w 45720"/>
                <a:gd name="connsiteY8" fmla="*/ 10033 h 47243"/>
                <a:gd name="connsiteX9" fmla="*/ 36703 w 45720"/>
                <a:gd name="connsiteY9" fmla="*/ 10033 h 47243"/>
                <a:gd name="connsiteX10" fmla="*/ 27432 w 45720"/>
                <a:gd name="connsiteY10" fmla="*/ 47244 h 47243"/>
                <a:gd name="connsiteX11" fmla="*/ 18288 w 45720"/>
                <a:gd name="connsiteY11" fmla="*/ 47244 h 47243"/>
                <a:gd name="connsiteX12" fmla="*/ 9017 w 45720"/>
                <a:gd name="connsiteY12" fmla="*/ 10033 h 47243"/>
                <a:gd name="connsiteX13" fmla="*/ 8890 w 45720"/>
                <a:gd name="connsiteY13" fmla="*/ 10033 h 47243"/>
                <a:gd name="connsiteX14" fmla="*/ 8890 w 45720"/>
                <a:gd name="connsiteY14" fmla="*/ 47244 h 47243"/>
                <a:gd name="connsiteX15" fmla="*/ 0 w 45720"/>
                <a:gd name="connsiteY15" fmla="*/ 47244 h 47243"/>
                <a:gd name="connsiteX16" fmla="*/ 0 w 45720"/>
                <a:gd name="connsiteY16" fmla="*/ 0 h 4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 h="47243">
                  <a:moveTo>
                    <a:pt x="0" y="0"/>
                  </a:moveTo>
                  <a:lnTo>
                    <a:pt x="14224" y="0"/>
                  </a:lnTo>
                  <a:lnTo>
                    <a:pt x="22733" y="32258"/>
                  </a:lnTo>
                  <a:lnTo>
                    <a:pt x="22987" y="32258"/>
                  </a:lnTo>
                  <a:lnTo>
                    <a:pt x="31369" y="0"/>
                  </a:lnTo>
                  <a:lnTo>
                    <a:pt x="45720" y="0"/>
                  </a:lnTo>
                  <a:lnTo>
                    <a:pt x="45720" y="47244"/>
                  </a:lnTo>
                  <a:lnTo>
                    <a:pt x="36830" y="47244"/>
                  </a:lnTo>
                  <a:lnTo>
                    <a:pt x="36830" y="10033"/>
                  </a:lnTo>
                  <a:lnTo>
                    <a:pt x="36703" y="10033"/>
                  </a:lnTo>
                  <a:lnTo>
                    <a:pt x="27432" y="47244"/>
                  </a:lnTo>
                  <a:lnTo>
                    <a:pt x="18288" y="47244"/>
                  </a:lnTo>
                  <a:lnTo>
                    <a:pt x="9017" y="10033"/>
                  </a:lnTo>
                  <a:lnTo>
                    <a:pt x="8890" y="10033"/>
                  </a:lnTo>
                  <a:lnTo>
                    <a:pt x="8890" y="47244"/>
                  </a:lnTo>
                  <a:lnTo>
                    <a:pt x="0" y="47244"/>
                  </a:lnTo>
                  <a:lnTo>
                    <a:pt x="0" y="0"/>
                  </a:lnTo>
                  <a:close/>
                </a:path>
              </a:pathLst>
            </a:custGeom>
            <a:solidFill>
              <a:srgbClr val="FFFFFF"/>
            </a:solidFill>
            <a:ln w="0" cap="flat">
              <a:noFill/>
              <a:prstDash val="solid"/>
              <a:miter/>
            </a:ln>
          </p:spPr>
          <p:txBody>
            <a:bodyPr rtlCol="0" anchor="ctr"/>
            <a:lstStyle/>
            <a:p>
              <a:endParaRPr lang="en-AU"/>
            </a:p>
          </p:txBody>
        </p:sp>
        <p:sp>
          <p:nvSpPr>
            <p:cNvPr id="251" name="Freeform: Shape 250">
              <a:extLst>
                <a:ext uri="{FF2B5EF4-FFF2-40B4-BE49-F238E27FC236}">
                  <a16:creationId xmlns:a16="http://schemas.microsoft.com/office/drawing/2014/main" id="{84E9ABD2-FAFC-B5AA-5546-86E16018CCE0}"/>
                </a:ext>
              </a:extLst>
            </p:cNvPr>
            <p:cNvSpPr/>
            <p:nvPr/>
          </p:nvSpPr>
          <p:spPr>
            <a:xfrm>
              <a:off x="596645" y="754380"/>
              <a:ext cx="35941" cy="47243"/>
            </a:xfrm>
            <a:custGeom>
              <a:avLst/>
              <a:gdLst>
                <a:gd name="connsiteX0" fmla="*/ 0 w 35941"/>
                <a:gd name="connsiteY0" fmla="*/ 0 h 47243"/>
                <a:gd name="connsiteX1" fmla="*/ 35052 w 35941"/>
                <a:gd name="connsiteY1" fmla="*/ 0 h 47243"/>
                <a:gd name="connsiteX2" fmla="*/ 35052 w 35941"/>
                <a:gd name="connsiteY2" fmla="*/ 8001 h 47243"/>
                <a:gd name="connsiteX3" fmla="*/ 9525 w 35941"/>
                <a:gd name="connsiteY3" fmla="*/ 8001 h 47243"/>
                <a:gd name="connsiteX4" fmla="*/ 9525 w 35941"/>
                <a:gd name="connsiteY4" fmla="*/ 18415 h 47243"/>
                <a:gd name="connsiteX5" fmla="*/ 33274 w 35941"/>
                <a:gd name="connsiteY5" fmla="*/ 18415 h 47243"/>
                <a:gd name="connsiteX6" fmla="*/ 33274 w 35941"/>
                <a:gd name="connsiteY6" fmla="*/ 26416 h 47243"/>
                <a:gd name="connsiteX7" fmla="*/ 9525 w 35941"/>
                <a:gd name="connsiteY7" fmla="*/ 26416 h 47243"/>
                <a:gd name="connsiteX8" fmla="*/ 9525 w 35941"/>
                <a:gd name="connsiteY8" fmla="*/ 39243 h 47243"/>
                <a:gd name="connsiteX9" fmla="*/ 35941 w 35941"/>
                <a:gd name="connsiteY9" fmla="*/ 39243 h 47243"/>
                <a:gd name="connsiteX10" fmla="*/ 35941 w 35941"/>
                <a:gd name="connsiteY10" fmla="*/ 47244 h 47243"/>
                <a:gd name="connsiteX11" fmla="*/ 0 w 35941"/>
                <a:gd name="connsiteY11" fmla="*/ 47244 h 47243"/>
                <a:gd name="connsiteX12" fmla="*/ 0 w 35941"/>
                <a:gd name="connsiteY12" fmla="*/ 0 h 4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41" h="47243">
                  <a:moveTo>
                    <a:pt x="0" y="0"/>
                  </a:moveTo>
                  <a:lnTo>
                    <a:pt x="35052" y="0"/>
                  </a:lnTo>
                  <a:lnTo>
                    <a:pt x="35052" y="8001"/>
                  </a:lnTo>
                  <a:lnTo>
                    <a:pt x="9525" y="8001"/>
                  </a:lnTo>
                  <a:lnTo>
                    <a:pt x="9525" y="18415"/>
                  </a:lnTo>
                  <a:lnTo>
                    <a:pt x="33274" y="18415"/>
                  </a:lnTo>
                  <a:lnTo>
                    <a:pt x="33274" y="26416"/>
                  </a:lnTo>
                  <a:lnTo>
                    <a:pt x="9525" y="26416"/>
                  </a:lnTo>
                  <a:lnTo>
                    <a:pt x="9525" y="39243"/>
                  </a:lnTo>
                  <a:lnTo>
                    <a:pt x="35941" y="39243"/>
                  </a:lnTo>
                  <a:lnTo>
                    <a:pt x="35941" y="47244"/>
                  </a:lnTo>
                  <a:lnTo>
                    <a:pt x="0" y="47244"/>
                  </a:lnTo>
                  <a:lnTo>
                    <a:pt x="0" y="0"/>
                  </a:lnTo>
                  <a:close/>
                </a:path>
              </a:pathLst>
            </a:custGeom>
            <a:solidFill>
              <a:srgbClr val="FFFFFF"/>
            </a:solidFill>
            <a:ln w="0" cap="flat">
              <a:noFill/>
              <a:prstDash val="solid"/>
              <a:miter/>
            </a:ln>
          </p:spPr>
          <p:txBody>
            <a:bodyPr rtlCol="0" anchor="ctr"/>
            <a:lstStyle/>
            <a:p>
              <a:endParaRPr lang="en-AU"/>
            </a:p>
          </p:txBody>
        </p:sp>
        <p:sp>
          <p:nvSpPr>
            <p:cNvPr id="252" name="Freeform: Shape 251">
              <a:extLst>
                <a:ext uri="{FF2B5EF4-FFF2-40B4-BE49-F238E27FC236}">
                  <a16:creationId xmlns:a16="http://schemas.microsoft.com/office/drawing/2014/main" id="{BBF5EC91-F97A-E201-7BFA-5428D59ACBEC}"/>
                </a:ext>
              </a:extLst>
            </p:cNvPr>
            <p:cNvSpPr/>
            <p:nvPr/>
          </p:nvSpPr>
          <p:spPr>
            <a:xfrm>
              <a:off x="640969" y="754380"/>
              <a:ext cx="37464" cy="47243"/>
            </a:xfrm>
            <a:custGeom>
              <a:avLst/>
              <a:gdLst>
                <a:gd name="connsiteX0" fmla="*/ 0 w 37464"/>
                <a:gd name="connsiteY0" fmla="*/ 0 h 47243"/>
                <a:gd name="connsiteX1" fmla="*/ 9144 w 37464"/>
                <a:gd name="connsiteY1" fmla="*/ 0 h 47243"/>
                <a:gd name="connsiteX2" fmla="*/ 28448 w 37464"/>
                <a:gd name="connsiteY2" fmla="*/ 31496 h 47243"/>
                <a:gd name="connsiteX3" fmla="*/ 28575 w 37464"/>
                <a:gd name="connsiteY3" fmla="*/ 31496 h 47243"/>
                <a:gd name="connsiteX4" fmla="*/ 28575 w 37464"/>
                <a:gd name="connsiteY4" fmla="*/ 0 h 47243"/>
                <a:gd name="connsiteX5" fmla="*/ 37465 w 37464"/>
                <a:gd name="connsiteY5" fmla="*/ 0 h 47243"/>
                <a:gd name="connsiteX6" fmla="*/ 37465 w 37464"/>
                <a:gd name="connsiteY6" fmla="*/ 47244 h 47243"/>
                <a:gd name="connsiteX7" fmla="*/ 27813 w 37464"/>
                <a:gd name="connsiteY7" fmla="*/ 47244 h 47243"/>
                <a:gd name="connsiteX8" fmla="*/ 8890 w 37464"/>
                <a:gd name="connsiteY8" fmla="*/ 16383 h 47243"/>
                <a:gd name="connsiteX9" fmla="*/ 8763 w 37464"/>
                <a:gd name="connsiteY9" fmla="*/ 16383 h 47243"/>
                <a:gd name="connsiteX10" fmla="*/ 8763 w 37464"/>
                <a:gd name="connsiteY10" fmla="*/ 47244 h 47243"/>
                <a:gd name="connsiteX11" fmla="*/ 0 w 37464"/>
                <a:gd name="connsiteY11" fmla="*/ 47244 h 47243"/>
                <a:gd name="connsiteX12" fmla="*/ 0 w 37464"/>
                <a:gd name="connsiteY12" fmla="*/ 0 h 4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464" h="47243">
                  <a:moveTo>
                    <a:pt x="0" y="0"/>
                  </a:moveTo>
                  <a:lnTo>
                    <a:pt x="9144" y="0"/>
                  </a:lnTo>
                  <a:lnTo>
                    <a:pt x="28448" y="31496"/>
                  </a:lnTo>
                  <a:lnTo>
                    <a:pt x="28575" y="31496"/>
                  </a:lnTo>
                  <a:lnTo>
                    <a:pt x="28575" y="0"/>
                  </a:lnTo>
                  <a:lnTo>
                    <a:pt x="37465" y="0"/>
                  </a:lnTo>
                  <a:lnTo>
                    <a:pt x="37465" y="47244"/>
                  </a:lnTo>
                  <a:lnTo>
                    <a:pt x="27813" y="47244"/>
                  </a:lnTo>
                  <a:lnTo>
                    <a:pt x="8890" y="16383"/>
                  </a:lnTo>
                  <a:lnTo>
                    <a:pt x="8763" y="16383"/>
                  </a:lnTo>
                  <a:lnTo>
                    <a:pt x="8763" y="47244"/>
                  </a:lnTo>
                  <a:lnTo>
                    <a:pt x="0" y="47244"/>
                  </a:lnTo>
                  <a:lnTo>
                    <a:pt x="0" y="0"/>
                  </a:lnTo>
                  <a:close/>
                </a:path>
              </a:pathLst>
            </a:custGeom>
            <a:solidFill>
              <a:srgbClr val="FFFFFF"/>
            </a:solidFill>
            <a:ln w="0" cap="flat">
              <a:noFill/>
              <a:prstDash val="solid"/>
              <a:miter/>
            </a:ln>
          </p:spPr>
          <p:txBody>
            <a:bodyPr rtlCol="0" anchor="ctr"/>
            <a:lstStyle/>
            <a:p>
              <a:endParaRPr lang="en-AU"/>
            </a:p>
          </p:txBody>
        </p:sp>
        <p:sp>
          <p:nvSpPr>
            <p:cNvPr id="253" name="Freeform: Shape 252">
              <a:extLst>
                <a:ext uri="{FF2B5EF4-FFF2-40B4-BE49-F238E27FC236}">
                  <a16:creationId xmlns:a16="http://schemas.microsoft.com/office/drawing/2014/main" id="{B5E31002-7C12-4F98-108A-57D637D9EDBE}"/>
                </a:ext>
              </a:extLst>
            </p:cNvPr>
            <p:cNvSpPr/>
            <p:nvPr/>
          </p:nvSpPr>
          <p:spPr>
            <a:xfrm>
              <a:off x="684911" y="754380"/>
              <a:ext cx="37591" cy="47243"/>
            </a:xfrm>
            <a:custGeom>
              <a:avLst/>
              <a:gdLst>
                <a:gd name="connsiteX0" fmla="*/ 14097 w 37591"/>
                <a:gd name="connsiteY0" fmla="*/ 8001 h 47243"/>
                <a:gd name="connsiteX1" fmla="*/ 0 w 37591"/>
                <a:gd name="connsiteY1" fmla="*/ 8001 h 47243"/>
                <a:gd name="connsiteX2" fmla="*/ 0 w 37591"/>
                <a:gd name="connsiteY2" fmla="*/ 0 h 47243"/>
                <a:gd name="connsiteX3" fmla="*/ 37592 w 37591"/>
                <a:gd name="connsiteY3" fmla="*/ 0 h 47243"/>
                <a:gd name="connsiteX4" fmla="*/ 37592 w 37591"/>
                <a:gd name="connsiteY4" fmla="*/ 8001 h 47243"/>
                <a:gd name="connsiteX5" fmla="*/ 23622 w 37591"/>
                <a:gd name="connsiteY5" fmla="*/ 8001 h 47243"/>
                <a:gd name="connsiteX6" fmla="*/ 23622 w 37591"/>
                <a:gd name="connsiteY6" fmla="*/ 47244 h 47243"/>
                <a:gd name="connsiteX7" fmla="*/ 14097 w 37591"/>
                <a:gd name="connsiteY7" fmla="*/ 47244 h 47243"/>
                <a:gd name="connsiteX8" fmla="*/ 14097 w 37591"/>
                <a:gd name="connsiteY8" fmla="*/ 8001 h 4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91" h="47243">
                  <a:moveTo>
                    <a:pt x="14097" y="8001"/>
                  </a:moveTo>
                  <a:lnTo>
                    <a:pt x="0" y="8001"/>
                  </a:lnTo>
                  <a:lnTo>
                    <a:pt x="0" y="0"/>
                  </a:lnTo>
                  <a:lnTo>
                    <a:pt x="37592" y="0"/>
                  </a:lnTo>
                  <a:lnTo>
                    <a:pt x="37592" y="8001"/>
                  </a:lnTo>
                  <a:lnTo>
                    <a:pt x="23622" y="8001"/>
                  </a:lnTo>
                  <a:lnTo>
                    <a:pt x="23622" y="47244"/>
                  </a:lnTo>
                  <a:lnTo>
                    <a:pt x="14097" y="47244"/>
                  </a:lnTo>
                  <a:lnTo>
                    <a:pt x="14097" y="8001"/>
                  </a:lnTo>
                  <a:close/>
                </a:path>
              </a:pathLst>
            </a:custGeom>
            <a:solidFill>
              <a:srgbClr val="FFFFFF"/>
            </a:solidFill>
            <a:ln w="0" cap="flat">
              <a:noFill/>
              <a:prstDash val="solid"/>
              <a:miter/>
            </a:ln>
          </p:spPr>
          <p:txBody>
            <a:bodyPr rtlCol="0" anchor="ctr"/>
            <a:lstStyle/>
            <a:p>
              <a:endParaRPr lang="en-AU"/>
            </a:p>
          </p:txBody>
        </p:sp>
        <p:sp>
          <p:nvSpPr>
            <p:cNvPr id="254" name="Freeform: Shape 253">
              <a:extLst>
                <a:ext uri="{FF2B5EF4-FFF2-40B4-BE49-F238E27FC236}">
                  <a16:creationId xmlns:a16="http://schemas.microsoft.com/office/drawing/2014/main" id="{DF11CCB0-982C-0DFE-4E84-EACF071828CE}"/>
                </a:ext>
              </a:extLst>
            </p:cNvPr>
            <p:cNvSpPr/>
            <p:nvPr/>
          </p:nvSpPr>
          <p:spPr>
            <a:xfrm>
              <a:off x="745108" y="753491"/>
              <a:ext cx="45847" cy="48894"/>
            </a:xfrm>
            <a:custGeom>
              <a:avLst/>
              <a:gdLst>
                <a:gd name="connsiteX0" fmla="*/ 0 w 45847"/>
                <a:gd name="connsiteY0" fmla="*/ 24765 h 48894"/>
                <a:gd name="connsiteX1" fmla="*/ 22987 w 45847"/>
                <a:gd name="connsiteY1" fmla="*/ 48895 h 48894"/>
                <a:gd name="connsiteX2" fmla="*/ 45847 w 45847"/>
                <a:gd name="connsiteY2" fmla="*/ 24511 h 48894"/>
                <a:gd name="connsiteX3" fmla="*/ 22860 w 45847"/>
                <a:gd name="connsiteY3" fmla="*/ 0 h 48894"/>
                <a:gd name="connsiteX4" fmla="*/ 0 w 45847"/>
                <a:gd name="connsiteY4" fmla="*/ 24765 h 48894"/>
                <a:gd name="connsiteX5" fmla="*/ 9906 w 45847"/>
                <a:gd name="connsiteY5" fmla="*/ 24511 h 48894"/>
                <a:gd name="connsiteX6" fmla="*/ 22987 w 45847"/>
                <a:gd name="connsiteY6" fmla="*/ 8255 h 48894"/>
                <a:gd name="connsiteX7" fmla="*/ 36068 w 45847"/>
                <a:gd name="connsiteY7" fmla="*/ 24384 h 48894"/>
                <a:gd name="connsiteX8" fmla="*/ 22987 w 45847"/>
                <a:gd name="connsiteY8" fmla="*/ 40767 h 48894"/>
                <a:gd name="connsiteX9" fmla="*/ 12319 w 45847"/>
                <a:gd name="connsiteY9" fmla="*/ 34798 h 48894"/>
                <a:gd name="connsiteX10" fmla="*/ 9906 w 45847"/>
                <a:gd name="connsiteY10" fmla="*/ 24511 h 4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47" h="48894">
                  <a:moveTo>
                    <a:pt x="0" y="24765"/>
                  </a:moveTo>
                  <a:cubicBezTo>
                    <a:pt x="0" y="35687"/>
                    <a:pt x="5207" y="48895"/>
                    <a:pt x="22987" y="48895"/>
                  </a:cubicBezTo>
                  <a:cubicBezTo>
                    <a:pt x="39624" y="48895"/>
                    <a:pt x="45847" y="36830"/>
                    <a:pt x="45847" y="24511"/>
                  </a:cubicBezTo>
                  <a:cubicBezTo>
                    <a:pt x="45847" y="10668"/>
                    <a:pt x="38354" y="0"/>
                    <a:pt x="22860" y="0"/>
                  </a:cubicBezTo>
                  <a:cubicBezTo>
                    <a:pt x="7366" y="0"/>
                    <a:pt x="0" y="9525"/>
                    <a:pt x="0" y="24765"/>
                  </a:cubicBezTo>
                  <a:moveTo>
                    <a:pt x="9906" y="24511"/>
                  </a:moveTo>
                  <a:cubicBezTo>
                    <a:pt x="9906" y="17526"/>
                    <a:pt x="12192" y="8255"/>
                    <a:pt x="22987" y="8255"/>
                  </a:cubicBezTo>
                  <a:cubicBezTo>
                    <a:pt x="34671" y="8255"/>
                    <a:pt x="36068" y="19050"/>
                    <a:pt x="36068" y="24384"/>
                  </a:cubicBezTo>
                  <a:cubicBezTo>
                    <a:pt x="36068" y="38100"/>
                    <a:pt x="28067" y="40767"/>
                    <a:pt x="22987" y="40767"/>
                  </a:cubicBezTo>
                  <a:cubicBezTo>
                    <a:pt x="17272" y="40767"/>
                    <a:pt x="13843" y="37592"/>
                    <a:pt x="12319" y="34798"/>
                  </a:cubicBezTo>
                  <a:cubicBezTo>
                    <a:pt x="11176" y="32893"/>
                    <a:pt x="9906" y="29845"/>
                    <a:pt x="9906" y="24511"/>
                  </a:cubicBezTo>
                </a:path>
              </a:pathLst>
            </a:custGeom>
            <a:solidFill>
              <a:srgbClr val="FFFFFF"/>
            </a:solidFill>
            <a:ln w="0" cap="flat">
              <a:noFill/>
              <a:prstDash val="solid"/>
              <a:miter/>
            </a:ln>
          </p:spPr>
          <p:txBody>
            <a:bodyPr rtlCol="0" anchor="ctr"/>
            <a:lstStyle/>
            <a:p>
              <a:endParaRPr lang="en-AU"/>
            </a:p>
          </p:txBody>
        </p:sp>
        <p:sp>
          <p:nvSpPr>
            <p:cNvPr id="255" name="Freeform: Shape 254">
              <a:extLst>
                <a:ext uri="{FF2B5EF4-FFF2-40B4-BE49-F238E27FC236}">
                  <a16:creationId xmlns:a16="http://schemas.microsoft.com/office/drawing/2014/main" id="{F8186B70-0513-E07A-0FD5-B34A32878D2A}"/>
                </a:ext>
              </a:extLst>
            </p:cNvPr>
            <p:cNvSpPr/>
            <p:nvPr/>
          </p:nvSpPr>
          <p:spPr>
            <a:xfrm>
              <a:off x="798702" y="754380"/>
              <a:ext cx="32385" cy="47243"/>
            </a:xfrm>
            <a:custGeom>
              <a:avLst/>
              <a:gdLst>
                <a:gd name="connsiteX0" fmla="*/ 0 w 32385"/>
                <a:gd name="connsiteY0" fmla="*/ 0 h 47243"/>
                <a:gd name="connsiteX1" fmla="*/ 32385 w 32385"/>
                <a:gd name="connsiteY1" fmla="*/ 0 h 47243"/>
                <a:gd name="connsiteX2" fmla="*/ 32385 w 32385"/>
                <a:gd name="connsiteY2" fmla="*/ 8001 h 47243"/>
                <a:gd name="connsiteX3" fmla="*/ 9525 w 32385"/>
                <a:gd name="connsiteY3" fmla="*/ 8001 h 47243"/>
                <a:gd name="connsiteX4" fmla="*/ 9525 w 32385"/>
                <a:gd name="connsiteY4" fmla="*/ 19177 h 47243"/>
                <a:gd name="connsiteX5" fmla="*/ 29337 w 32385"/>
                <a:gd name="connsiteY5" fmla="*/ 19177 h 47243"/>
                <a:gd name="connsiteX6" fmla="*/ 29337 w 32385"/>
                <a:gd name="connsiteY6" fmla="*/ 27178 h 47243"/>
                <a:gd name="connsiteX7" fmla="*/ 9525 w 32385"/>
                <a:gd name="connsiteY7" fmla="*/ 27178 h 47243"/>
                <a:gd name="connsiteX8" fmla="*/ 9525 w 32385"/>
                <a:gd name="connsiteY8" fmla="*/ 47244 h 47243"/>
                <a:gd name="connsiteX9" fmla="*/ 0 w 32385"/>
                <a:gd name="connsiteY9" fmla="*/ 47244 h 47243"/>
                <a:gd name="connsiteX10" fmla="*/ 0 w 32385"/>
                <a:gd name="connsiteY10" fmla="*/ 0 h 4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385" h="47243">
                  <a:moveTo>
                    <a:pt x="0" y="0"/>
                  </a:moveTo>
                  <a:lnTo>
                    <a:pt x="32385" y="0"/>
                  </a:lnTo>
                  <a:lnTo>
                    <a:pt x="32385" y="8001"/>
                  </a:lnTo>
                  <a:lnTo>
                    <a:pt x="9525" y="8001"/>
                  </a:lnTo>
                  <a:lnTo>
                    <a:pt x="9525" y="19177"/>
                  </a:lnTo>
                  <a:lnTo>
                    <a:pt x="29337" y="19177"/>
                  </a:lnTo>
                  <a:lnTo>
                    <a:pt x="29337" y="27178"/>
                  </a:lnTo>
                  <a:lnTo>
                    <a:pt x="9525" y="27178"/>
                  </a:lnTo>
                  <a:lnTo>
                    <a:pt x="9525" y="47244"/>
                  </a:lnTo>
                  <a:lnTo>
                    <a:pt x="0" y="47244"/>
                  </a:lnTo>
                  <a:lnTo>
                    <a:pt x="0" y="0"/>
                  </a:lnTo>
                  <a:close/>
                </a:path>
              </a:pathLst>
            </a:custGeom>
            <a:solidFill>
              <a:srgbClr val="FFFFFF"/>
            </a:solidFill>
            <a:ln w="0" cap="flat">
              <a:noFill/>
              <a:prstDash val="solid"/>
              <a:miter/>
            </a:ln>
          </p:spPr>
          <p:txBody>
            <a:bodyPr rtlCol="0" anchor="ctr"/>
            <a:lstStyle/>
            <a:p>
              <a:endParaRPr lang="en-AU"/>
            </a:p>
          </p:txBody>
        </p:sp>
        <p:sp>
          <p:nvSpPr>
            <p:cNvPr id="256" name="Freeform: Shape 255">
              <a:extLst>
                <a:ext uri="{FF2B5EF4-FFF2-40B4-BE49-F238E27FC236}">
                  <a16:creationId xmlns:a16="http://schemas.microsoft.com/office/drawing/2014/main" id="{48D628EE-0F04-6CF3-9FE0-056046CC083D}"/>
                </a:ext>
              </a:extLst>
            </p:cNvPr>
            <p:cNvSpPr/>
            <p:nvPr/>
          </p:nvSpPr>
          <p:spPr>
            <a:xfrm>
              <a:off x="179959" y="832992"/>
              <a:ext cx="62229" cy="47371"/>
            </a:xfrm>
            <a:custGeom>
              <a:avLst/>
              <a:gdLst>
                <a:gd name="connsiteX0" fmla="*/ 0 w 62229"/>
                <a:gd name="connsiteY0" fmla="*/ 0 h 47371"/>
                <a:gd name="connsiteX1" fmla="*/ 9779 w 62229"/>
                <a:gd name="connsiteY1" fmla="*/ 0 h 47371"/>
                <a:gd name="connsiteX2" fmla="*/ 16891 w 62229"/>
                <a:gd name="connsiteY2" fmla="*/ 32639 h 47371"/>
                <a:gd name="connsiteX3" fmla="*/ 17018 w 62229"/>
                <a:gd name="connsiteY3" fmla="*/ 32639 h 47371"/>
                <a:gd name="connsiteX4" fmla="*/ 25654 w 62229"/>
                <a:gd name="connsiteY4" fmla="*/ 0 h 47371"/>
                <a:gd name="connsiteX5" fmla="*/ 36957 w 62229"/>
                <a:gd name="connsiteY5" fmla="*/ 0 h 47371"/>
                <a:gd name="connsiteX6" fmla="*/ 45212 w 62229"/>
                <a:gd name="connsiteY6" fmla="*/ 33147 h 47371"/>
                <a:gd name="connsiteX7" fmla="*/ 45339 w 62229"/>
                <a:gd name="connsiteY7" fmla="*/ 33147 h 47371"/>
                <a:gd name="connsiteX8" fmla="*/ 52578 w 62229"/>
                <a:gd name="connsiteY8" fmla="*/ 0 h 47371"/>
                <a:gd name="connsiteX9" fmla="*/ 62230 w 62229"/>
                <a:gd name="connsiteY9" fmla="*/ 0 h 47371"/>
                <a:gd name="connsiteX10" fmla="*/ 50673 w 62229"/>
                <a:gd name="connsiteY10" fmla="*/ 47371 h 47371"/>
                <a:gd name="connsiteX11" fmla="*/ 40513 w 62229"/>
                <a:gd name="connsiteY11" fmla="*/ 47371 h 47371"/>
                <a:gd name="connsiteX12" fmla="*/ 31242 w 62229"/>
                <a:gd name="connsiteY12" fmla="*/ 12065 h 47371"/>
                <a:gd name="connsiteX13" fmla="*/ 31115 w 62229"/>
                <a:gd name="connsiteY13" fmla="*/ 12065 h 47371"/>
                <a:gd name="connsiteX14" fmla="*/ 21717 w 62229"/>
                <a:gd name="connsiteY14" fmla="*/ 47371 h 47371"/>
                <a:gd name="connsiteX15" fmla="*/ 11303 w 62229"/>
                <a:gd name="connsiteY15" fmla="*/ 47371 h 47371"/>
                <a:gd name="connsiteX16" fmla="*/ 0 w 62229"/>
                <a:gd name="connsiteY16" fmla="*/ 0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29" h="47371">
                  <a:moveTo>
                    <a:pt x="0" y="0"/>
                  </a:moveTo>
                  <a:lnTo>
                    <a:pt x="9779" y="0"/>
                  </a:lnTo>
                  <a:lnTo>
                    <a:pt x="16891" y="32639"/>
                  </a:lnTo>
                  <a:lnTo>
                    <a:pt x="17018" y="32639"/>
                  </a:lnTo>
                  <a:lnTo>
                    <a:pt x="25654" y="0"/>
                  </a:lnTo>
                  <a:lnTo>
                    <a:pt x="36957" y="0"/>
                  </a:lnTo>
                  <a:lnTo>
                    <a:pt x="45212" y="33147"/>
                  </a:lnTo>
                  <a:lnTo>
                    <a:pt x="45339" y="33147"/>
                  </a:lnTo>
                  <a:lnTo>
                    <a:pt x="52578" y="0"/>
                  </a:lnTo>
                  <a:lnTo>
                    <a:pt x="62230" y="0"/>
                  </a:lnTo>
                  <a:lnTo>
                    <a:pt x="50673" y="47371"/>
                  </a:lnTo>
                  <a:lnTo>
                    <a:pt x="40513" y="47371"/>
                  </a:lnTo>
                  <a:lnTo>
                    <a:pt x="31242" y="12065"/>
                  </a:lnTo>
                  <a:lnTo>
                    <a:pt x="31115" y="12065"/>
                  </a:lnTo>
                  <a:lnTo>
                    <a:pt x="21717" y="47371"/>
                  </a:lnTo>
                  <a:lnTo>
                    <a:pt x="11303" y="47371"/>
                  </a:lnTo>
                  <a:lnTo>
                    <a:pt x="0" y="0"/>
                  </a:lnTo>
                  <a:close/>
                </a:path>
              </a:pathLst>
            </a:custGeom>
            <a:solidFill>
              <a:srgbClr val="FFFFFF"/>
            </a:solidFill>
            <a:ln w="0" cap="flat">
              <a:noFill/>
              <a:prstDash val="solid"/>
              <a:miter/>
            </a:ln>
          </p:spPr>
          <p:txBody>
            <a:bodyPr rtlCol="0" anchor="ctr"/>
            <a:lstStyle/>
            <a:p>
              <a:endParaRPr lang="en-AU"/>
            </a:p>
          </p:txBody>
        </p:sp>
        <p:sp>
          <p:nvSpPr>
            <p:cNvPr id="257" name="Freeform: Shape 256">
              <a:extLst>
                <a:ext uri="{FF2B5EF4-FFF2-40B4-BE49-F238E27FC236}">
                  <a16:creationId xmlns:a16="http://schemas.microsoft.com/office/drawing/2014/main" id="{E7CE4691-460B-4DD1-9C00-9E34E281682D}"/>
                </a:ext>
              </a:extLst>
            </p:cNvPr>
            <p:cNvSpPr/>
            <p:nvPr/>
          </p:nvSpPr>
          <p:spPr>
            <a:xfrm>
              <a:off x="247268" y="832992"/>
              <a:ext cx="35940" cy="47371"/>
            </a:xfrm>
            <a:custGeom>
              <a:avLst/>
              <a:gdLst>
                <a:gd name="connsiteX0" fmla="*/ 0 w 35940"/>
                <a:gd name="connsiteY0" fmla="*/ 0 h 47371"/>
                <a:gd name="connsiteX1" fmla="*/ 35052 w 35940"/>
                <a:gd name="connsiteY1" fmla="*/ 0 h 47371"/>
                <a:gd name="connsiteX2" fmla="*/ 35052 w 35940"/>
                <a:gd name="connsiteY2" fmla="*/ 8001 h 47371"/>
                <a:gd name="connsiteX3" fmla="*/ 9525 w 35940"/>
                <a:gd name="connsiteY3" fmla="*/ 8001 h 47371"/>
                <a:gd name="connsiteX4" fmla="*/ 9525 w 35940"/>
                <a:gd name="connsiteY4" fmla="*/ 18542 h 47371"/>
                <a:gd name="connsiteX5" fmla="*/ 33274 w 35940"/>
                <a:gd name="connsiteY5" fmla="*/ 18542 h 47371"/>
                <a:gd name="connsiteX6" fmla="*/ 33274 w 35940"/>
                <a:gd name="connsiteY6" fmla="*/ 26543 h 47371"/>
                <a:gd name="connsiteX7" fmla="*/ 9525 w 35940"/>
                <a:gd name="connsiteY7" fmla="*/ 26543 h 47371"/>
                <a:gd name="connsiteX8" fmla="*/ 9525 w 35940"/>
                <a:gd name="connsiteY8" fmla="*/ 39370 h 47371"/>
                <a:gd name="connsiteX9" fmla="*/ 35941 w 35940"/>
                <a:gd name="connsiteY9" fmla="*/ 39370 h 47371"/>
                <a:gd name="connsiteX10" fmla="*/ 35941 w 35940"/>
                <a:gd name="connsiteY10" fmla="*/ 47371 h 47371"/>
                <a:gd name="connsiteX11" fmla="*/ 0 w 35940"/>
                <a:gd name="connsiteY11" fmla="*/ 47371 h 47371"/>
                <a:gd name="connsiteX12" fmla="*/ 0 w 35940"/>
                <a:gd name="connsiteY12" fmla="*/ 0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40" h="47371">
                  <a:moveTo>
                    <a:pt x="0" y="0"/>
                  </a:moveTo>
                  <a:lnTo>
                    <a:pt x="35052" y="0"/>
                  </a:lnTo>
                  <a:lnTo>
                    <a:pt x="35052" y="8001"/>
                  </a:lnTo>
                  <a:lnTo>
                    <a:pt x="9525" y="8001"/>
                  </a:lnTo>
                  <a:lnTo>
                    <a:pt x="9525" y="18542"/>
                  </a:lnTo>
                  <a:lnTo>
                    <a:pt x="33274" y="18542"/>
                  </a:lnTo>
                  <a:lnTo>
                    <a:pt x="33274" y="26543"/>
                  </a:lnTo>
                  <a:lnTo>
                    <a:pt x="9525" y="26543"/>
                  </a:lnTo>
                  <a:lnTo>
                    <a:pt x="9525" y="39370"/>
                  </a:lnTo>
                  <a:lnTo>
                    <a:pt x="35941" y="39370"/>
                  </a:lnTo>
                  <a:lnTo>
                    <a:pt x="35941" y="47371"/>
                  </a:lnTo>
                  <a:lnTo>
                    <a:pt x="0" y="47371"/>
                  </a:lnTo>
                  <a:lnTo>
                    <a:pt x="0" y="0"/>
                  </a:lnTo>
                  <a:close/>
                </a:path>
              </a:pathLst>
            </a:custGeom>
            <a:solidFill>
              <a:srgbClr val="FFFFFF"/>
            </a:solidFill>
            <a:ln w="0" cap="flat">
              <a:noFill/>
              <a:prstDash val="solid"/>
              <a:miter/>
            </a:ln>
          </p:spPr>
          <p:txBody>
            <a:bodyPr rtlCol="0" anchor="ctr"/>
            <a:lstStyle/>
            <a:p>
              <a:endParaRPr lang="en-AU"/>
            </a:p>
          </p:txBody>
        </p:sp>
        <p:sp>
          <p:nvSpPr>
            <p:cNvPr id="258" name="Freeform: Shape 257">
              <a:extLst>
                <a:ext uri="{FF2B5EF4-FFF2-40B4-BE49-F238E27FC236}">
                  <a16:creationId xmlns:a16="http://schemas.microsoft.com/office/drawing/2014/main" id="{BAC44B7E-993D-BB74-1700-BCBA70D54E07}"/>
                </a:ext>
              </a:extLst>
            </p:cNvPr>
            <p:cNvSpPr/>
            <p:nvPr/>
          </p:nvSpPr>
          <p:spPr>
            <a:xfrm>
              <a:off x="289179" y="832103"/>
              <a:ext cx="38480" cy="49022"/>
            </a:xfrm>
            <a:custGeom>
              <a:avLst/>
              <a:gdLst>
                <a:gd name="connsiteX0" fmla="*/ 9271 w 38480"/>
                <a:gd name="connsiteY0" fmla="*/ 32004 h 49022"/>
                <a:gd name="connsiteX1" fmla="*/ 19558 w 38480"/>
                <a:gd name="connsiteY1" fmla="*/ 41021 h 49022"/>
                <a:gd name="connsiteX2" fmla="*/ 28956 w 38480"/>
                <a:gd name="connsiteY2" fmla="*/ 34417 h 49022"/>
                <a:gd name="connsiteX3" fmla="*/ 16891 w 38480"/>
                <a:gd name="connsiteY3" fmla="*/ 27432 h 49022"/>
                <a:gd name="connsiteX4" fmla="*/ 1778 w 38480"/>
                <a:gd name="connsiteY4" fmla="*/ 13208 h 49022"/>
                <a:gd name="connsiteX5" fmla="*/ 19050 w 38480"/>
                <a:gd name="connsiteY5" fmla="*/ 0 h 49022"/>
                <a:gd name="connsiteX6" fmla="*/ 37211 w 38480"/>
                <a:gd name="connsiteY6" fmla="*/ 14351 h 49022"/>
                <a:gd name="connsiteX7" fmla="*/ 27559 w 38480"/>
                <a:gd name="connsiteY7" fmla="*/ 14732 h 49022"/>
                <a:gd name="connsiteX8" fmla="*/ 18923 w 38480"/>
                <a:gd name="connsiteY8" fmla="*/ 7874 h 49022"/>
                <a:gd name="connsiteX9" fmla="*/ 10922 w 38480"/>
                <a:gd name="connsiteY9" fmla="*/ 12573 h 49022"/>
                <a:gd name="connsiteX10" fmla="*/ 21463 w 38480"/>
                <a:gd name="connsiteY10" fmla="*/ 18669 h 49022"/>
                <a:gd name="connsiteX11" fmla="*/ 38481 w 38480"/>
                <a:gd name="connsiteY11" fmla="*/ 34417 h 49022"/>
                <a:gd name="connsiteX12" fmla="*/ 30734 w 38480"/>
                <a:gd name="connsiteY12" fmla="*/ 46863 h 49022"/>
                <a:gd name="connsiteX13" fmla="*/ 19558 w 38480"/>
                <a:gd name="connsiteY13" fmla="*/ 49022 h 49022"/>
                <a:gd name="connsiteX14" fmla="*/ 0 w 38480"/>
                <a:gd name="connsiteY14" fmla="*/ 32766 h 49022"/>
                <a:gd name="connsiteX15" fmla="*/ 9271 w 38480"/>
                <a:gd name="connsiteY15" fmla="*/ 31877 h 4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80" h="49022">
                  <a:moveTo>
                    <a:pt x="9271" y="32004"/>
                  </a:moveTo>
                  <a:cubicBezTo>
                    <a:pt x="9779" y="34417"/>
                    <a:pt x="10922" y="41021"/>
                    <a:pt x="19558" y="41021"/>
                  </a:cubicBezTo>
                  <a:cubicBezTo>
                    <a:pt x="26289" y="41021"/>
                    <a:pt x="28956" y="37465"/>
                    <a:pt x="28956" y="34417"/>
                  </a:cubicBezTo>
                  <a:cubicBezTo>
                    <a:pt x="28956" y="30480"/>
                    <a:pt x="25654" y="29591"/>
                    <a:pt x="16891" y="27432"/>
                  </a:cubicBezTo>
                  <a:cubicBezTo>
                    <a:pt x="12192" y="26162"/>
                    <a:pt x="1778" y="23622"/>
                    <a:pt x="1778" y="13208"/>
                  </a:cubicBezTo>
                  <a:cubicBezTo>
                    <a:pt x="1778" y="8001"/>
                    <a:pt x="5207" y="0"/>
                    <a:pt x="19050" y="0"/>
                  </a:cubicBezTo>
                  <a:cubicBezTo>
                    <a:pt x="28321" y="0"/>
                    <a:pt x="36830" y="3683"/>
                    <a:pt x="37211" y="14351"/>
                  </a:cubicBezTo>
                  <a:lnTo>
                    <a:pt x="27559" y="14732"/>
                  </a:lnTo>
                  <a:cubicBezTo>
                    <a:pt x="27178" y="12319"/>
                    <a:pt x="26416" y="7874"/>
                    <a:pt x="18923" y="7874"/>
                  </a:cubicBezTo>
                  <a:cubicBezTo>
                    <a:pt x="16129" y="7874"/>
                    <a:pt x="10922" y="8763"/>
                    <a:pt x="10922" y="12573"/>
                  </a:cubicBezTo>
                  <a:cubicBezTo>
                    <a:pt x="10922" y="15621"/>
                    <a:pt x="13843" y="16891"/>
                    <a:pt x="21463" y="18669"/>
                  </a:cubicBezTo>
                  <a:cubicBezTo>
                    <a:pt x="28702" y="20447"/>
                    <a:pt x="38481" y="22733"/>
                    <a:pt x="38481" y="34417"/>
                  </a:cubicBezTo>
                  <a:cubicBezTo>
                    <a:pt x="38481" y="40132"/>
                    <a:pt x="34798" y="44958"/>
                    <a:pt x="30734" y="46863"/>
                  </a:cubicBezTo>
                  <a:cubicBezTo>
                    <a:pt x="26543" y="48895"/>
                    <a:pt x="21717" y="49022"/>
                    <a:pt x="19558" y="49022"/>
                  </a:cubicBezTo>
                  <a:cubicBezTo>
                    <a:pt x="14478" y="49022"/>
                    <a:pt x="1905" y="48514"/>
                    <a:pt x="0" y="32766"/>
                  </a:cubicBezTo>
                  <a:lnTo>
                    <a:pt x="9271" y="31877"/>
                  </a:lnTo>
                  <a:close/>
                </a:path>
              </a:pathLst>
            </a:custGeom>
            <a:solidFill>
              <a:srgbClr val="FFFFFF"/>
            </a:solidFill>
            <a:ln w="0" cap="flat">
              <a:noFill/>
              <a:prstDash val="solid"/>
              <a:miter/>
            </a:ln>
          </p:spPr>
          <p:txBody>
            <a:bodyPr rtlCol="0" anchor="ctr"/>
            <a:lstStyle/>
            <a:p>
              <a:endParaRPr lang="en-AU"/>
            </a:p>
          </p:txBody>
        </p:sp>
        <p:sp>
          <p:nvSpPr>
            <p:cNvPr id="259" name="Freeform: Shape 258">
              <a:extLst>
                <a:ext uri="{FF2B5EF4-FFF2-40B4-BE49-F238E27FC236}">
                  <a16:creationId xmlns:a16="http://schemas.microsoft.com/office/drawing/2014/main" id="{15505C05-404D-D65A-BCE6-465C7BD89156}"/>
                </a:ext>
              </a:extLst>
            </p:cNvPr>
            <p:cNvSpPr/>
            <p:nvPr/>
          </p:nvSpPr>
          <p:spPr>
            <a:xfrm>
              <a:off x="331977" y="832992"/>
              <a:ext cx="37592" cy="47371"/>
            </a:xfrm>
            <a:custGeom>
              <a:avLst/>
              <a:gdLst>
                <a:gd name="connsiteX0" fmla="*/ 13970 w 37592"/>
                <a:gd name="connsiteY0" fmla="*/ 8001 h 47371"/>
                <a:gd name="connsiteX1" fmla="*/ 0 w 37592"/>
                <a:gd name="connsiteY1" fmla="*/ 8001 h 47371"/>
                <a:gd name="connsiteX2" fmla="*/ 0 w 37592"/>
                <a:gd name="connsiteY2" fmla="*/ 0 h 47371"/>
                <a:gd name="connsiteX3" fmla="*/ 37592 w 37592"/>
                <a:gd name="connsiteY3" fmla="*/ 0 h 47371"/>
                <a:gd name="connsiteX4" fmla="*/ 37592 w 37592"/>
                <a:gd name="connsiteY4" fmla="*/ 8001 h 47371"/>
                <a:gd name="connsiteX5" fmla="*/ 23495 w 37592"/>
                <a:gd name="connsiteY5" fmla="*/ 8001 h 47371"/>
                <a:gd name="connsiteX6" fmla="*/ 23495 w 37592"/>
                <a:gd name="connsiteY6" fmla="*/ 47371 h 47371"/>
                <a:gd name="connsiteX7" fmla="*/ 13970 w 37592"/>
                <a:gd name="connsiteY7" fmla="*/ 47371 h 47371"/>
                <a:gd name="connsiteX8" fmla="*/ 13970 w 37592"/>
                <a:gd name="connsiteY8" fmla="*/ 8001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92" h="47371">
                  <a:moveTo>
                    <a:pt x="13970" y="8001"/>
                  </a:moveTo>
                  <a:lnTo>
                    <a:pt x="0" y="8001"/>
                  </a:lnTo>
                  <a:lnTo>
                    <a:pt x="0" y="0"/>
                  </a:lnTo>
                  <a:lnTo>
                    <a:pt x="37592" y="0"/>
                  </a:lnTo>
                  <a:lnTo>
                    <a:pt x="37592" y="8001"/>
                  </a:lnTo>
                  <a:lnTo>
                    <a:pt x="23495" y="8001"/>
                  </a:lnTo>
                  <a:lnTo>
                    <a:pt x="23495" y="47371"/>
                  </a:lnTo>
                  <a:lnTo>
                    <a:pt x="13970" y="47371"/>
                  </a:lnTo>
                  <a:lnTo>
                    <a:pt x="13970" y="8001"/>
                  </a:lnTo>
                  <a:close/>
                </a:path>
              </a:pathLst>
            </a:custGeom>
            <a:solidFill>
              <a:srgbClr val="FFFFFF"/>
            </a:solidFill>
            <a:ln w="0" cap="flat">
              <a:noFill/>
              <a:prstDash val="solid"/>
              <a:miter/>
            </a:ln>
          </p:spPr>
          <p:txBody>
            <a:bodyPr rtlCol="0" anchor="ctr"/>
            <a:lstStyle/>
            <a:p>
              <a:endParaRPr lang="en-AU"/>
            </a:p>
          </p:txBody>
        </p:sp>
        <p:sp>
          <p:nvSpPr>
            <p:cNvPr id="260" name="Freeform: Shape 259">
              <a:extLst>
                <a:ext uri="{FF2B5EF4-FFF2-40B4-BE49-F238E27FC236}">
                  <a16:creationId xmlns:a16="http://schemas.microsoft.com/office/drawing/2014/main" id="{5E0F172B-851D-350B-7FBA-E6C33DF63029}"/>
                </a:ext>
              </a:extLst>
            </p:cNvPr>
            <p:cNvSpPr/>
            <p:nvPr/>
          </p:nvSpPr>
          <p:spPr>
            <a:xfrm>
              <a:off x="375920" y="832992"/>
              <a:ext cx="35940" cy="47371"/>
            </a:xfrm>
            <a:custGeom>
              <a:avLst/>
              <a:gdLst>
                <a:gd name="connsiteX0" fmla="*/ 0 w 35940"/>
                <a:gd name="connsiteY0" fmla="*/ 0 h 47371"/>
                <a:gd name="connsiteX1" fmla="*/ 35052 w 35940"/>
                <a:gd name="connsiteY1" fmla="*/ 0 h 47371"/>
                <a:gd name="connsiteX2" fmla="*/ 35052 w 35940"/>
                <a:gd name="connsiteY2" fmla="*/ 8001 h 47371"/>
                <a:gd name="connsiteX3" fmla="*/ 9398 w 35940"/>
                <a:gd name="connsiteY3" fmla="*/ 8001 h 47371"/>
                <a:gd name="connsiteX4" fmla="*/ 9398 w 35940"/>
                <a:gd name="connsiteY4" fmla="*/ 18542 h 47371"/>
                <a:gd name="connsiteX5" fmla="*/ 33274 w 35940"/>
                <a:gd name="connsiteY5" fmla="*/ 18542 h 47371"/>
                <a:gd name="connsiteX6" fmla="*/ 33274 w 35940"/>
                <a:gd name="connsiteY6" fmla="*/ 26543 h 47371"/>
                <a:gd name="connsiteX7" fmla="*/ 9398 w 35940"/>
                <a:gd name="connsiteY7" fmla="*/ 26543 h 47371"/>
                <a:gd name="connsiteX8" fmla="*/ 9398 w 35940"/>
                <a:gd name="connsiteY8" fmla="*/ 39370 h 47371"/>
                <a:gd name="connsiteX9" fmla="*/ 35941 w 35940"/>
                <a:gd name="connsiteY9" fmla="*/ 39370 h 47371"/>
                <a:gd name="connsiteX10" fmla="*/ 35941 w 35940"/>
                <a:gd name="connsiteY10" fmla="*/ 47371 h 47371"/>
                <a:gd name="connsiteX11" fmla="*/ 0 w 35940"/>
                <a:gd name="connsiteY11" fmla="*/ 47371 h 47371"/>
                <a:gd name="connsiteX12" fmla="*/ 0 w 35940"/>
                <a:gd name="connsiteY12" fmla="*/ 0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40" h="47371">
                  <a:moveTo>
                    <a:pt x="0" y="0"/>
                  </a:moveTo>
                  <a:lnTo>
                    <a:pt x="35052" y="0"/>
                  </a:lnTo>
                  <a:lnTo>
                    <a:pt x="35052" y="8001"/>
                  </a:lnTo>
                  <a:lnTo>
                    <a:pt x="9398" y="8001"/>
                  </a:lnTo>
                  <a:lnTo>
                    <a:pt x="9398" y="18542"/>
                  </a:lnTo>
                  <a:lnTo>
                    <a:pt x="33274" y="18542"/>
                  </a:lnTo>
                  <a:lnTo>
                    <a:pt x="33274" y="26543"/>
                  </a:lnTo>
                  <a:lnTo>
                    <a:pt x="9398" y="26543"/>
                  </a:lnTo>
                  <a:lnTo>
                    <a:pt x="9398" y="39370"/>
                  </a:lnTo>
                  <a:lnTo>
                    <a:pt x="35941" y="39370"/>
                  </a:lnTo>
                  <a:lnTo>
                    <a:pt x="35941" y="47371"/>
                  </a:lnTo>
                  <a:lnTo>
                    <a:pt x="0" y="47371"/>
                  </a:lnTo>
                  <a:lnTo>
                    <a:pt x="0" y="0"/>
                  </a:lnTo>
                  <a:close/>
                </a:path>
              </a:pathLst>
            </a:custGeom>
            <a:solidFill>
              <a:srgbClr val="FFFFFF"/>
            </a:solidFill>
            <a:ln w="0" cap="flat">
              <a:noFill/>
              <a:prstDash val="solid"/>
              <a:miter/>
            </a:ln>
          </p:spPr>
          <p:txBody>
            <a:bodyPr rtlCol="0" anchor="ctr"/>
            <a:lstStyle/>
            <a:p>
              <a:endParaRPr lang="en-AU"/>
            </a:p>
          </p:txBody>
        </p:sp>
        <p:sp>
          <p:nvSpPr>
            <p:cNvPr id="261" name="Freeform: Shape 260">
              <a:extLst>
                <a:ext uri="{FF2B5EF4-FFF2-40B4-BE49-F238E27FC236}">
                  <a16:creationId xmlns:a16="http://schemas.microsoft.com/office/drawing/2014/main" id="{45F92495-F5DD-6381-7367-7CADD03B463B}"/>
                </a:ext>
              </a:extLst>
            </p:cNvPr>
            <p:cNvSpPr/>
            <p:nvPr/>
          </p:nvSpPr>
          <p:spPr>
            <a:xfrm>
              <a:off x="419988" y="832992"/>
              <a:ext cx="42418" cy="47371"/>
            </a:xfrm>
            <a:custGeom>
              <a:avLst/>
              <a:gdLst>
                <a:gd name="connsiteX0" fmla="*/ 0 w 42418"/>
                <a:gd name="connsiteY0" fmla="*/ 47371 h 47371"/>
                <a:gd name="connsiteX1" fmla="*/ 9525 w 42418"/>
                <a:gd name="connsiteY1" fmla="*/ 47371 h 47371"/>
                <a:gd name="connsiteX2" fmla="*/ 9525 w 42418"/>
                <a:gd name="connsiteY2" fmla="*/ 27559 h 47371"/>
                <a:gd name="connsiteX3" fmla="*/ 11430 w 42418"/>
                <a:gd name="connsiteY3" fmla="*/ 27559 h 47371"/>
                <a:gd name="connsiteX4" fmla="*/ 24130 w 42418"/>
                <a:gd name="connsiteY4" fmla="*/ 36957 h 47371"/>
                <a:gd name="connsiteX5" fmla="*/ 30988 w 42418"/>
                <a:gd name="connsiteY5" fmla="*/ 47244 h 47371"/>
                <a:gd name="connsiteX6" fmla="*/ 42418 w 42418"/>
                <a:gd name="connsiteY6" fmla="*/ 47244 h 47371"/>
                <a:gd name="connsiteX7" fmla="*/ 36703 w 42418"/>
                <a:gd name="connsiteY7" fmla="*/ 37973 h 47371"/>
                <a:gd name="connsiteX8" fmla="*/ 26162 w 42418"/>
                <a:gd name="connsiteY8" fmla="*/ 26416 h 47371"/>
                <a:gd name="connsiteX9" fmla="*/ 26162 w 42418"/>
                <a:gd name="connsiteY9" fmla="*/ 26416 h 47371"/>
                <a:gd name="connsiteX10" fmla="*/ 31496 w 42418"/>
                <a:gd name="connsiteY10" fmla="*/ 24892 h 47371"/>
                <a:gd name="connsiteX11" fmla="*/ 38735 w 42418"/>
                <a:gd name="connsiteY11" fmla="*/ 13208 h 47371"/>
                <a:gd name="connsiteX12" fmla="*/ 30988 w 42418"/>
                <a:gd name="connsiteY12" fmla="*/ 1143 h 47371"/>
                <a:gd name="connsiteX13" fmla="*/ 20193 w 42418"/>
                <a:gd name="connsiteY13" fmla="*/ 0 h 47371"/>
                <a:gd name="connsiteX14" fmla="*/ 127 w 42418"/>
                <a:gd name="connsiteY14" fmla="*/ 0 h 47371"/>
                <a:gd name="connsiteX15" fmla="*/ 127 w 42418"/>
                <a:gd name="connsiteY15" fmla="*/ 47371 h 47371"/>
                <a:gd name="connsiteX16" fmla="*/ 9525 w 42418"/>
                <a:gd name="connsiteY16" fmla="*/ 8001 h 47371"/>
                <a:gd name="connsiteX17" fmla="*/ 17018 w 42418"/>
                <a:gd name="connsiteY17" fmla="*/ 8001 h 47371"/>
                <a:gd name="connsiteX18" fmla="*/ 26416 w 42418"/>
                <a:gd name="connsiteY18" fmla="*/ 9017 h 47371"/>
                <a:gd name="connsiteX19" fmla="*/ 28829 w 42418"/>
                <a:gd name="connsiteY19" fmla="*/ 13843 h 47371"/>
                <a:gd name="connsiteX20" fmla="*/ 25146 w 42418"/>
                <a:gd name="connsiteY20" fmla="*/ 19431 h 47371"/>
                <a:gd name="connsiteX21" fmla="*/ 16510 w 42418"/>
                <a:gd name="connsiteY21" fmla="*/ 20066 h 47371"/>
                <a:gd name="connsiteX22" fmla="*/ 9398 w 42418"/>
                <a:gd name="connsiteY22" fmla="*/ 20066 h 47371"/>
                <a:gd name="connsiteX23" fmla="*/ 9398 w 42418"/>
                <a:gd name="connsiteY23" fmla="*/ 8001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418" h="47371">
                  <a:moveTo>
                    <a:pt x="0" y="47371"/>
                  </a:moveTo>
                  <a:lnTo>
                    <a:pt x="9525" y="47371"/>
                  </a:lnTo>
                  <a:lnTo>
                    <a:pt x="9525" y="27559"/>
                  </a:lnTo>
                  <a:lnTo>
                    <a:pt x="11430" y="27559"/>
                  </a:lnTo>
                  <a:cubicBezTo>
                    <a:pt x="17907" y="27559"/>
                    <a:pt x="18415" y="28448"/>
                    <a:pt x="24130" y="36957"/>
                  </a:cubicBezTo>
                  <a:lnTo>
                    <a:pt x="30988" y="47244"/>
                  </a:lnTo>
                  <a:lnTo>
                    <a:pt x="42418" y="47244"/>
                  </a:lnTo>
                  <a:lnTo>
                    <a:pt x="36703" y="37973"/>
                  </a:lnTo>
                  <a:cubicBezTo>
                    <a:pt x="31877" y="30353"/>
                    <a:pt x="30099" y="28702"/>
                    <a:pt x="26162" y="26416"/>
                  </a:cubicBezTo>
                  <a:lnTo>
                    <a:pt x="26162" y="26416"/>
                  </a:lnTo>
                  <a:cubicBezTo>
                    <a:pt x="28067" y="26035"/>
                    <a:pt x="29845" y="25527"/>
                    <a:pt x="31496" y="24892"/>
                  </a:cubicBezTo>
                  <a:cubicBezTo>
                    <a:pt x="36068" y="22987"/>
                    <a:pt x="38735" y="18415"/>
                    <a:pt x="38735" y="13208"/>
                  </a:cubicBezTo>
                  <a:cubicBezTo>
                    <a:pt x="38735" y="8509"/>
                    <a:pt x="36449" y="3175"/>
                    <a:pt x="30988" y="1143"/>
                  </a:cubicBezTo>
                  <a:cubicBezTo>
                    <a:pt x="29591" y="635"/>
                    <a:pt x="27178" y="0"/>
                    <a:pt x="20193" y="0"/>
                  </a:cubicBezTo>
                  <a:lnTo>
                    <a:pt x="127" y="0"/>
                  </a:lnTo>
                  <a:lnTo>
                    <a:pt x="127" y="47371"/>
                  </a:lnTo>
                  <a:close/>
                  <a:moveTo>
                    <a:pt x="9525" y="8001"/>
                  </a:moveTo>
                  <a:lnTo>
                    <a:pt x="17018" y="8001"/>
                  </a:lnTo>
                  <a:cubicBezTo>
                    <a:pt x="23495" y="8001"/>
                    <a:pt x="24638" y="8001"/>
                    <a:pt x="26416" y="9017"/>
                  </a:cubicBezTo>
                  <a:cubicBezTo>
                    <a:pt x="28194" y="10033"/>
                    <a:pt x="28829" y="11938"/>
                    <a:pt x="28829" y="13843"/>
                  </a:cubicBezTo>
                  <a:cubicBezTo>
                    <a:pt x="28829" y="15240"/>
                    <a:pt x="28448" y="18288"/>
                    <a:pt x="25146" y="19431"/>
                  </a:cubicBezTo>
                  <a:cubicBezTo>
                    <a:pt x="23495" y="20066"/>
                    <a:pt x="19431" y="20066"/>
                    <a:pt x="16510" y="20066"/>
                  </a:cubicBezTo>
                  <a:lnTo>
                    <a:pt x="9398" y="20066"/>
                  </a:lnTo>
                  <a:lnTo>
                    <a:pt x="9398" y="8001"/>
                  </a:lnTo>
                  <a:close/>
                </a:path>
              </a:pathLst>
            </a:custGeom>
            <a:solidFill>
              <a:srgbClr val="FFFFFF"/>
            </a:solidFill>
            <a:ln w="0" cap="flat">
              <a:noFill/>
              <a:prstDash val="solid"/>
              <a:miter/>
            </a:ln>
          </p:spPr>
          <p:txBody>
            <a:bodyPr rtlCol="0" anchor="ctr"/>
            <a:lstStyle/>
            <a:p>
              <a:endParaRPr lang="en-AU"/>
            </a:p>
          </p:txBody>
        </p:sp>
        <p:sp>
          <p:nvSpPr>
            <p:cNvPr id="262" name="Freeform: Shape 261">
              <a:extLst>
                <a:ext uri="{FF2B5EF4-FFF2-40B4-BE49-F238E27FC236}">
                  <a16:creationId xmlns:a16="http://schemas.microsoft.com/office/drawing/2014/main" id="{EBC51CE6-9006-E50E-D8CD-F03C9FF4284D}"/>
                </a:ext>
              </a:extLst>
            </p:cNvPr>
            <p:cNvSpPr/>
            <p:nvPr/>
          </p:nvSpPr>
          <p:spPr>
            <a:xfrm>
              <a:off x="467868" y="832992"/>
              <a:ext cx="37591" cy="47371"/>
            </a:xfrm>
            <a:custGeom>
              <a:avLst/>
              <a:gdLst>
                <a:gd name="connsiteX0" fmla="*/ 0 w 37591"/>
                <a:gd name="connsiteY0" fmla="*/ 0 h 47371"/>
                <a:gd name="connsiteX1" fmla="*/ 9271 w 37591"/>
                <a:gd name="connsiteY1" fmla="*/ 0 h 47371"/>
                <a:gd name="connsiteX2" fmla="*/ 28575 w 37591"/>
                <a:gd name="connsiteY2" fmla="*/ 31623 h 47371"/>
                <a:gd name="connsiteX3" fmla="*/ 28702 w 37591"/>
                <a:gd name="connsiteY3" fmla="*/ 31623 h 47371"/>
                <a:gd name="connsiteX4" fmla="*/ 28702 w 37591"/>
                <a:gd name="connsiteY4" fmla="*/ 0 h 47371"/>
                <a:gd name="connsiteX5" fmla="*/ 37592 w 37591"/>
                <a:gd name="connsiteY5" fmla="*/ 0 h 47371"/>
                <a:gd name="connsiteX6" fmla="*/ 37592 w 37591"/>
                <a:gd name="connsiteY6" fmla="*/ 47371 h 47371"/>
                <a:gd name="connsiteX7" fmla="*/ 27940 w 37591"/>
                <a:gd name="connsiteY7" fmla="*/ 47371 h 47371"/>
                <a:gd name="connsiteX8" fmla="*/ 9017 w 37591"/>
                <a:gd name="connsiteY8" fmla="*/ 16510 h 47371"/>
                <a:gd name="connsiteX9" fmla="*/ 8890 w 37591"/>
                <a:gd name="connsiteY9" fmla="*/ 16510 h 47371"/>
                <a:gd name="connsiteX10" fmla="*/ 8890 w 37591"/>
                <a:gd name="connsiteY10" fmla="*/ 47371 h 47371"/>
                <a:gd name="connsiteX11" fmla="*/ 0 w 37591"/>
                <a:gd name="connsiteY11" fmla="*/ 47371 h 47371"/>
                <a:gd name="connsiteX12" fmla="*/ 0 w 37591"/>
                <a:gd name="connsiteY12" fmla="*/ 0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47371">
                  <a:moveTo>
                    <a:pt x="0" y="0"/>
                  </a:moveTo>
                  <a:lnTo>
                    <a:pt x="9271" y="0"/>
                  </a:lnTo>
                  <a:lnTo>
                    <a:pt x="28575" y="31623"/>
                  </a:lnTo>
                  <a:lnTo>
                    <a:pt x="28702" y="31623"/>
                  </a:lnTo>
                  <a:lnTo>
                    <a:pt x="28702" y="0"/>
                  </a:lnTo>
                  <a:lnTo>
                    <a:pt x="37592" y="0"/>
                  </a:lnTo>
                  <a:lnTo>
                    <a:pt x="37592" y="47371"/>
                  </a:lnTo>
                  <a:lnTo>
                    <a:pt x="27940" y="47371"/>
                  </a:lnTo>
                  <a:lnTo>
                    <a:pt x="9017" y="16510"/>
                  </a:lnTo>
                  <a:lnTo>
                    <a:pt x="8890" y="16510"/>
                  </a:lnTo>
                  <a:lnTo>
                    <a:pt x="8890" y="47371"/>
                  </a:lnTo>
                  <a:lnTo>
                    <a:pt x="0" y="47371"/>
                  </a:lnTo>
                  <a:lnTo>
                    <a:pt x="0" y="0"/>
                  </a:lnTo>
                  <a:close/>
                </a:path>
              </a:pathLst>
            </a:custGeom>
            <a:solidFill>
              <a:srgbClr val="FFFFFF"/>
            </a:solidFill>
            <a:ln w="0" cap="flat">
              <a:noFill/>
              <a:prstDash val="solid"/>
              <a:miter/>
            </a:ln>
          </p:spPr>
          <p:txBody>
            <a:bodyPr rtlCol="0" anchor="ctr"/>
            <a:lstStyle/>
            <a:p>
              <a:endParaRPr lang="en-AU"/>
            </a:p>
          </p:txBody>
        </p:sp>
        <p:sp>
          <p:nvSpPr>
            <p:cNvPr id="263" name="Freeform: Shape 262">
              <a:extLst>
                <a:ext uri="{FF2B5EF4-FFF2-40B4-BE49-F238E27FC236}">
                  <a16:creationId xmlns:a16="http://schemas.microsoft.com/office/drawing/2014/main" id="{E4DD48BD-7510-DF14-88AF-AF2C731FE64A}"/>
                </a:ext>
              </a:extLst>
            </p:cNvPr>
            <p:cNvSpPr/>
            <p:nvPr/>
          </p:nvSpPr>
          <p:spPr>
            <a:xfrm>
              <a:off x="528955" y="832992"/>
              <a:ext cx="47497" cy="47371"/>
            </a:xfrm>
            <a:custGeom>
              <a:avLst/>
              <a:gdLst>
                <a:gd name="connsiteX0" fmla="*/ 47498 w 47497"/>
                <a:gd name="connsiteY0" fmla="*/ 47371 h 47371"/>
                <a:gd name="connsiteX1" fmla="*/ 28575 w 47497"/>
                <a:gd name="connsiteY1" fmla="*/ 0 h 47371"/>
                <a:gd name="connsiteX2" fmla="*/ 18415 w 47497"/>
                <a:gd name="connsiteY2" fmla="*/ 0 h 47371"/>
                <a:gd name="connsiteX3" fmla="*/ 0 w 47497"/>
                <a:gd name="connsiteY3" fmla="*/ 47371 h 47371"/>
                <a:gd name="connsiteX4" fmla="*/ 10160 w 47497"/>
                <a:gd name="connsiteY4" fmla="*/ 47371 h 47371"/>
                <a:gd name="connsiteX5" fmla="*/ 14097 w 47497"/>
                <a:gd name="connsiteY5" fmla="*/ 36703 h 47371"/>
                <a:gd name="connsiteX6" fmla="*/ 33020 w 47497"/>
                <a:gd name="connsiteY6" fmla="*/ 36703 h 47371"/>
                <a:gd name="connsiteX7" fmla="*/ 37084 w 47497"/>
                <a:gd name="connsiteY7" fmla="*/ 47371 h 47371"/>
                <a:gd name="connsiteX8" fmla="*/ 47498 w 47497"/>
                <a:gd name="connsiteY8" fmla="*/ 47371 h 47371"/>
                <a:gd name="connsiteX9" fmla="*/ 17018 w 47497"/>
                <a:gd name="connsiteY9" fmla="*/ 28702 h 47371"/>
                <a:gd name="connsiteX10" fmla="*/ 23368 w 47497"/>
                <a:gd name="connsiteY10" fmla="*/ 11176 h 47371"/>
                <a:gd name="connsiteX11" fmla="*/ 29845 w 47497"/>
                <a:gd name="connsiteY11" fmla="*/ 28702 h 47371"/>
                <a:gd name="connsiteX12" fmla="*/ 16891 w 47497"/>
                <a:gd name="connsiteY12" fmla="*/ 28702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97" h="47371">
                  <a:moveTo>
                    <a:pt x="47498" y="47371"/>
                  </a:moveTo>
                  <a:lnTo>
                    <a:pt x="28575" y="0"/>
                  </a:lnTo>
                  <a:lnTo>
                    <a:pt x="18415" y="0"/>
                  </a:lnTo>
                  <a:lnTo>
                    <a:pt x="0" y="47371"/>
                  </a:lnTo>
                  <a:lnTo>
                    <a:pt x="10160" y="47371"/>
                  </a:lnTo>
                  <a:lnTo>
                    <a:pt x="14097" y="36703"/>
                  </a:lnTo>
                  <a:lnTo>
                    <a:pt x="33020" y="36703"/>
                  </a:lnTo>
                  <a:lnTo>
                    <a:pt x="37084" y="47371"/>
                  </a:lnTo>
                  <a:lnTo>
                    <a:pt x="47498" y="47371"/>
                  </a:lnTo>
                  <a:close/>
                  <a:moveTo>
                    <a:pt x="17018" y="28702"/>
                  </a:moveTo>
                  <a:lnTo>
                    <a:pt x="23368" y="11176"/>
                  </a:lnTo>
                  <a:lnTo>
                    <a:pt x="29845" y="28702"/>
                  </a:lnTo>
                  <a:lnTo>
                    <a:pt x="16891" y="28702"/>
                  </a:lnTo>
                  <a:close/>
                </a:path>
              </a:pathLst>
            </a:custGeom>
            <a:solidFill>
              <a:srgbClr val="FFFFFF"/>
            </a:solidFill>
            <a:ln w="0" cap="flat">
              <a:noFill/>
              <a:prstDash val="solid"/>
              <a:miter/>
            </a:ln>
          </p:spPr>
          <p:txBody>
            <a:bodyPr rtlCol="0" anchor="ctr"/>
            <a:lstStyle/>
            <a:p>
              <a:endParaRPr lang="en-AU"/>
            </a:p>
          </p:txBody>
        </p:sp>
        <p:sp>
          <p:nvSpPr>
            <p:cNvPr id="264" name="Freeform: Shape 263">
              <a:extLst>
                <a:ext uri="{FF2B5EF4-FFF2-40B4-BE49-F238E27FC236}">
                  <a16:creationId xmlns:a16="http://schemas.microsoft.com/office/drawing/2014/main" id="{8ABAE99E-FA9B-B6F9-AB49-4CF2C1A7D029}"/>
                </a:ext>
              </a:extLst>
            </p:cNvPr>
            <p:cNvSpPr/>
            <p:nvPr/>
          </p:nvSpPr>
          <p:spPr>
            <a:xfrm>
              <a:off x="578104" y="832992"/>
              <a:ext cx="37845" cy="48260"/>
            </a:xfrm>
            <a:custGeom>
              <a:avLst/>
              <a:gdLst>
                <a:gd name="connsiteX0" fmla="*/ 9652 w 37845"/>
                <a:gd name="connsiteY0" fmla="*/ 0 h 48260"/>
                <a:gd name="connsiteX1" fmla="*/ 9652 w 37845"/>
                <a:gd name="connsiteY1" fmla="*/ 25654 h 48260"/>
                <a:gd name="connsiteX2" fmla="*/ 10795 w 37845"/>
                <a:gd name="connsiteY2" fmla="*/ 35814 h 48260"/>
                <a:gd name="connsiteX3" fmla="*/ 19177 w 37845"/>
                <a:gd name="connsiteY3" fmla="*/ 40005 h 48260"/>
                <a:gd name="connsiteX4" fmla="*/ 28321 w 37845"/>
                <a:gd name="connsiteY4" fmla="*/ 26162 h 48260"/>
                <a:gd name="connsiteX5" fmla="*/ 28321 w 37845"/>
                <a:gd name="connsiteY5" fmla="*/ 0 h 48260"/>
                <a:gd name="connsiteX6" fmla="*/ 37846 w 37845"/>
                <a:gd name="connsiteY6" fmla="*/ 0 h 48260"/>
                <a:gd name="connsiteX7" fmla="*/ 37846 w 37845"/>
                <a:gd name="connsiteY7" fmla="*/ 24892 h 48260"/>
                <a:gd name="connsiteX8" fmla="*/ 35179 w 37845"/>
                <a:gd name="connsiteY8" fmla="*/ 41656 h 48260"/>
                <a:gd name="connsiteX9" fmla="*/ 19431 w 37845"/>
                <a:gd name="connsiteY9" fmla="*/ 48260 h 48260"/>
                <a:gd name="connsiteX10" fmla="*/ 0 w 37845"/>
                <a:gd name="connsiteY10" fmla="*/ 25400 h 48260"/>
                <a:gd name="connsiteX11" fmla="*/ 0 w 37845"/>
                <a:gd name="connsiteY11" fmla="*/ 127 h 48260"/>
                <a:gd name="connsiteX12" fmla="*/ 9525 w 37845"/>
                <a:gd name="connsiteY12" fmla="*/ 127 h 4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45" h="48260">
                  <a:moveTo>
                    <a:pt x="9652" y="0"/>
                  </a:moveTo>
                  <a:lnTo>
                    <a:pt x="9652" y="25654"/>
                  </a:lnTo>
                  <a:cubicBezTo>
                    <a:pt x="9652" y="31242"/>
                    <a:pt x="9652" y="33528"/>
                    <a:pt x="10795" y="35814"/>
                  </a:cubicBezTo>
                  <a:cubicBezTo>
                    <a:pt x="12573" y="39116"/>
                    <a:pt x="16256" y="40005"/>
                    <a:pt x="19177" y="40005"/>
                  </a:cubicBezTo>
                  <a:cubicBezTo>
                    <a:pt x="28321" y="40005"/>
                    <a:pt x="28321" y="34290"/>
                    <a:pt x="28321" y="26162"/>
                  </a:cubicBezTo>
                  <a:lnTo>
                    <a:pt x="28321" y="0"/>
                  </a:lnTo>
                  <a:lnTo>
                    <a:pt x="37846" y="0"/>
                  </a:lnTo>
                  <a:lnTo>
                    <a:pt x="37846" y="24892"/>
                  </a:lnTo>
                  <a:cubicBezTo>
                    <a:pt x="37846" y="33401"/>
                    <a:pt x="37465" y="38100"/>
                    <a:pt x="35179" y="41656"/>
                  </a:cubicBezTo>
                  <a:cubicBezTo>
                    <a:pt x="31496" y="47244"/>
                    <a:pt x="24765" y="48260"/>
                    <a:pt x="19431" y="48260"/>
                  </a:cubicBezTo>
                  <a:cubicBezTo>
                    <a:pt x="0" y="48260"/>
                    <a:pt x="0" y="36322"/>
                    <a:pt x="0" y="25400"/>
                  </a:cubicBezTo>
                  <a:lnTo>
                    <a:pt x="0" y="127"/>
                  </a:lnTo>
                  <a:lnTo>
                    <a:pt x="9525" y="127"/>
                  </a:lnTo>
                  <a:close/>
                </a:path>
              </a:pathLst>
            </a:custGeom>
            <a:solidFill>
              <a:srgbClr val="FFFFFF"/>
            </a:solidFill>
            <a:ln w="0" cap="flat">
              <a:noFill/>
              <a:prstDash val="solid"/>
              <a:miter/>
            </a:ln>
          </p:spPr>
          <p:txBody>
            <a:bodyPr rtlCol="0" anchor="ctr"/>
            <a:lstStyle/>
            <a:p>
              <a:endParaRPr lang="en-AU"/>
            </a:p>
          </p:txBody>
        </p:sp>
        <p:sp>
          <p:nvSpPr>
            <p:cNvPr id="265" name="Freeform: Shape 264">
              <a:extLst>
                <a:ext uri="{FF2B5EF4-FFF2-40B4-BE49-F238E27FC236}">
                  <a16:creationId xmlns:a16="http://schemas.microsoft.com/office/drawing/2014/main" id="{EAB88075-1C68-5EDF-EB77-9A7392B4324C}"/>
                </a:ext>
              </a:extLst>
            </p:cNvPr>
            <p:cNvSpPr/>
            <p:nvPr/>
          </p:nvSpPr>
          <p:spPr>
            <a:xfrm>
              <a:off x="623823" y="832103"/>
              <a:ext cx="38481" cy="49022"/>
            </a:xfrm>
            <a:custGeom>
              <a:avLst/>
              <a:gdLst>
                <a:gd name="connsiteX0" fmla="*/ 9271 w 38481"/>
                <a:gd name="connsiteY0" fmla="*/ 32004 h 49022"/>
                <a:gd name="connsiteX1" fmla="*/ 19558 w 38481"/>
                <a:gd name="connsiteY1" fmla="*/ 41021 h 49022"/>
                <a:gd name="connsiteX2" fmla="*/ 28956 w 38481"/>
                <a:gd name="connsiteY2" fmla="*/ 34417 h 49022"/>
                <a:gd name="connsiteX3" fmla="*/ 16891 w 38481"/>
                <a:gd name="connsiteY3" fmla="*/ 27432 h 49022"/>
                <a:gd name="connsiteX4" fmla="*/ 1778 w 38481"/>
                <a:gd name="connsiteY4" fmla="*/ 13208 h 49022"/>
                <a:gd name="connsiteX5" fmla="*/ 19050 w 38481"/>
                <a:gd name="connsiteY5" fmla="*/ 0 h 49022"/>
                <a:gd name="connsiteX6" fmla="*/ 37211 w 38481"/>
                <a:gd name="connsiteY6" fmla="*/ 14351 h 49022"/>
                <a:gd name="connsiteX7" fmla="*/ 27559 w 38481"/>
                <a:gd name="connsiteY7" fmla="*/ 14732 h 49022"/>
                <a:gd name="connsiteX8" fmla="*/ 18923 w 38481"/>
                <a:gd name="connsiteY8" fmla="*/ 7874 h 49022"/>
                <a:gd name="connsiteX9" fmla="*/ 10922 w 38481"/>
                <a:gd name="connsiteY9" fmla="*/ 12573 h 49022"/>
                <a:gd name="connsiteX10" fmla="*/ 21463 w 38481"/>
                <a:gd name="connsiteY10" fmla="*/ 18669 h 49022"/>
                <a:gd name="connsiteX11" fmla="*/ 38481 w 38481"/>
                <a:gd name="connsiteY11" fmla="*/ 34417 h 49022"/>
                <a:gd name="connsiteX12" fmla="*/ 30734 w 38481"/>
                <a:gd name="connsiteY12" fmla="*/ 46863 h 49022"/>
                <a:gd name="connsiteX13" fmla="*/ 19558 w 38481"/>
                <a:gd name="connsiteY13" fmla="*/ 49022 h 49022"/>
                <a:gd name="connsiteX14" fmla="*/ 0 w 38481"/>
                <a:gd name="connsiteY14" fmla="*/ 32766 h 49022"/>
                <a:gd name="connsiteX15" fmla="*/ 9271 w 38481"/>
                <a:gd name="connsiteY15" fmla="*/ 31877 h 4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81" h="49022">
                  <a:moveTo>
                    <a:pt x="9271" y="32004"/>
                  </a:moveTo>
                  <a:cubicBezTo>
                    <a:pt x="9779" y="34417"/>
                    <a:pt x="10922" y="41021"/>
                    <a:pt x="19558" y="41021"/>
                  </a:cubicBezTo>
                  <a:cubicBezTo>
                    <a:pt x="26289" y="41021"/>
                    <a:pt x="28956" y="37465"/>
                    <a:pt x="28956" y="34417"/>
                  </a:cubicBezTo>
                  <a:cubicBezTo>
                    <a:pt x="28956" y="30480"/>
                    <a:pt x="25654" y="29591"/>
                    <a:pt x="16891" y="27432"/>
                  </a:cubicBezTo>
                  <a:cubicBezTo>
                    <a:pt x="12192" y="26162"/>
                    <a:pt x="1778" y="23622"/>
                    <a:pt x="1778" y="13208"/>
                  </a:cubicBezTo>
                  <a:cubicBezTo>
                    <a:pt x="1778" y="8001"/>
                    <a:pt x="5207" y="0"/>
                    <a:pt x="19050" y="0"/>
                  </a:cubicBezTo>
                  <a:cubicBezTo>
                    <a:pt x="28321" y="0"/>
                    <a:pt x="36830" y="3683"/>
                    <a:pt x="37211" y="14351"/>
                  </a:cubicBezTo>
                  <a:lnTo>
                    <a:pt x="27559" y="14732"/>
                  </a:lnTo>
                  <a:cubicBezTo>
                    <a:pt x="27178" y="12319"/>
                    <a:pt x="26416" y="7874"/>
                    <a:pt x="18923" y="7874"/>
                  </a:cubicBezTo>
                  <a:cubicBezTo>
                    <a:pt x="16129" y="7874"/>
                    <a:pt x="10922" y="8763"/>
                    <a:pt x="10922" y="12573"/>
                  </a:cubicBezTo>
                  <a:cubicBezTo>
                    <a:pt x="10922" y="15621"/>
                    <a:pt x="13843" y="16891"/>
                    <a:pt x="21463" y="18669"/>
                  </a:cubicBezTo>
                  <a:cubicBezTo>
                    <a:pt x="28702" y="20447"/>
                    <a:pt x="38481" y="22733"/>
                    <a:pt x="38481" y="34417"/>
                  </a:cubicBezTo>
                  <a:cubicBezTo>
                    <a:pt x="38481" y="40132"/>
                    <a:pt x="34798" y="44958"/>
                    <a:pt x="30734" y="46863"/>
                  </a:cubicBezTo>
                  <a:cubicBezTo>
                    <a:pt x="26543" y="48895"/>
                    <a:pt x="21717" y="49022"/>
                    <a:pt x="19558" y="49022"/>
                  </a:cubicBezTo>
                  <a:cubicBezTo>
                    <a:pt x="14478" y="49022"/>
                    <a:pt x="1905" y="48514"/>
                    <a:pt x="0" y="32766"/>
                  </a:cubicBezTo>
                  <a:lnTo>
                    <a:pt x="9271" y="31877"/>
                  </a:lnTo>
                  <a:close/>
                </a:path>
              </a:pathLst>
            </a:custGeom>
            <a:solidFill>
              <a:srgbClr val="FFFFFF"/>
            </a:solidFill>
            <a:ln w="0" cap="flat">
              <a:noFill/>
              <a:prstDash val="solid"/>
              <a:miter/>
            </a:ln>
          </p:spPr>
          <p:txBody>
            <a:bodyPr rtlCol="0" anchor="ctr"/>
            <a:lstStyle/>
            <a:p>
              <a:endParaRPr lang="en-AU"/>
            </a:p>
          </p:txBody>
        </p:sp>
        <p:sp>
          <p:nvSpPr>
            <p:cNvPr id="266" name="Freeform: Shape 265">
              <a:extLst>
                <a:ext uri="{FF2B5EF4-FFF2-40B4-BE49-F238E27FC236}">
                  <a16:creationId xmlns:a16="http://schemas.microsoft.com/office/drawing/2014/main" id="{95B6A166-77A7-A281-571C-AFD3BA6CD449}"/>
                </a:ext>
              </a:extLst>
            </p:cNvPr>
            <p:cNvSpPr/>
            <p:nvPr/>
          </p:nvSpPr>
          <p:spPr>
            <a:xfrm>
              <a:off x="666623" y="832992"/>
              <a:ext cx="37591" cy="47371"/>
            </a:xfrm>
            <a:custGeom>
              <a:avLst/>
              <a:gdLst>
                <a:gd name="connsiteX0" fmla="*/ 13970 w 37591"/>
                <a:gd name="connsiteY0" fmla="*/ 8001 h 47371"/>
                <a:gd name="connsiteX1" fmla="*/ 0 w 37591"/>
                <a:gd name="connsiteY1" fmla="*/ 8001 h 47371"/>
                <a:gd name="connsiteX2" fmla="*/ 0 w 37591"/>
                <a:gd name="connsiteY2" fmla="*/ 0 h 47371"/>
                <a:gd name="connsiteX3" fmla="*/ 37592 w 37591"/>
                <a:gd name="connsiteY3" fmla="*/ 0 h 47371"/>
                <a:gd name="connsiteX4" fmla="*/ 37592 w 37591"/>
                <a:gd name="connsiteY4" fmla="*/ 8001 h 47371"/>
                <a:gd name="connsiteX5" fmla="*/ 23495 w 37591"/>
                <a:gd name="connsiteY5" fmla="*/ 8001 h 47371"/>
                <a:gd name="connsiteX6" fmla="*/ 23495 w 37591"/>
                <a:gd name="connsiteY6" fmla="*/ 47371 h 47371"/>
                <a:gd name="connsiteX7" fmla="*/ 13970 w 37591"/>
                <a:gd name="connsiteY7" fmla="*/ 47371 h 47371"/>
                <a:gd name="connsiteX8" fmla="*/ 13970 w 37591"/>
                <a:gd name="connsiteY8" fmla="*/ 8001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91" h="47371">
                  <a:moveTo>
                    <a:pt x="13970" y="8001"/>
                  </a:moveTo>
                  <a:lnTo>
                    <a:pt x="0" y="8001"/>
                  </a:lnTo>
                  <a:lnTo>
                    <a:pt x="0" y="0"/>
                  </a:lnTo>
                  <a:lnTo>
                    <a:pt x="37592" y="0"/>
                  </a:lnTo>
                  <a:lnTo>
                    <a:pt x="37592" y="8001"/>
                  </a:lnTo>
                  <a:lnTo>
                    <a:pt x="23495" y="8001"/>
                  </a:lnTo>
                  <a:lnTo>
                    <a:pt x="23495" y="47371"/>
                  </a:lnTo>
                  <a:lnTo>
                    <a:pt x="13970" y="47371"/>
                  </a:lnTo>
                  <a:lnTo>
                    <a:pt x="13970" y="8001"/>
                  </a:lnTo>
                  <a:close/>
                </a:path>
              </a:pathLst>
            </a:custGeom>
            <a:solidFill>
              <a:srgbClr val="FFFFFF"/>
            </a:solidFill>
            <a:ln w="0" cap="flat">
              <a:noFill/>
              <a:prstDash val="solid"/>
              <a:miter/>
            </a:ln>
          </p:spPr>
          <p:txBody>
            <a:bodyPr rtlCol="0" anchor="ctr"/>
            <a:lstStyle/>
            <a:p>
              <a:endParaRPr lang="en-AU"/>
            </a:p>
          </p:txBody>
        </p:sp>
        <p:sp>
          <p:nvSpPr>
            <p:cNvPr id="267" name="Freeform: Shape 266">
              <a:extLst>
                <a:ext uri="{FF2B5EF4-FFF2-40B4-BE49-F238E27FC236}">
                  <a16:creationId xmlns:a16="http://schemas.microsoft.com/office/drawing/2014/main" id="{50BFF56D-EB47-6D49-0B8B-AE92126A4E9D}"/>
                </a:ext>
              </a:extLst>
            </p:cNvPr>
            <p:cNvSpPr/>
            <p:nvPr/>
          </p:nvSpPr>
          <p:spPr>
            <a:xfrm>
              <a:off x="710437" y="832992"/>
              <a:ext cx="42418" cy="47371"/>
            </a:xfrm>
            <a:custGeom>
              <a:avLst/>
              <a:gdLst>
                <a:gd name="connsiteX0" fmla="*/ 0 w 42418"/>
                <a:gd name="connsiteY0" fmla="*/ 47371 h 47371"/>
                <a:gd name="connsiteX1" fmla="*/ 9525 w 42418"/>
                <a:gd name="connsiteY1" fmla="*/ 47371 h 47371"/>
                <a:gd name="connsiteX2" fmla="*/ 9525 w 42418"/>
                <a:gd name="connsiteY2" fmla="*/ 27559 h 47371"/>
                <a:gd name="connsiteX3" fmla="*/ 11430 w 42418"/>
                <a:gd name="connsiteY3" fmla="*/ 27559 h 47371"/>
                <a:gd name="connsiteX4" fmla="*/ 24130 w 42418"/>
                <a:gd name="connsiteY4" fmla="*/ 36957 h 47371"/>
                <a:gd name="connsiteX5" fmla="*/ 30988 w 42418"/>
                <a:gd name="connsiteY5" fmla="*/ 47244 h 47371"/>
                <a:gd name="connsiteX6" fmla="*/ 42418 w 42418"/>
                <a:gd name="connsiteY6" fmla="*/ 47244 h 47371"/>
                <a:gd name="connsiteX7" fmla="*/ 36703 w 42418"/>
                <a:gd name="connsiteY7" fmla="*/ 37973 h 47371"/>
                <a:gd name="connsiteX8" fmla="*/ 26162 w 42418"/>
                <a:gd name="connsiteY8" fmla="*/ 26416 h 47371"/>
                <a:gd name="connsiteX9" fmla="*/ 26162 w 42418"/>
                <a:gd name="connsiteY9" fmla="*/ 26416 h 47371"/>
                <a:gd name="connsiteX10" fmla="*/ 31496 w 42418"/>
                <a:gd name="connsiteY10" fmla="*/ 24892 h 47371"/>
                <a:gd name="connsiteX11" fmla="*/ 38735 w 42418"/>
                <a:gd name="connsiteY11" fmla="*/ 13208 h 47371"/>
                <a:gd name="connsiteX12" fmla="*/ 30988 w 42418"/>
                <a:gd name="connsiteY12" fmla="*/ 1143 h 47371"/>
                <a:gd name="connsiteX13" fmla="*/ 20193 w 42418"/>
                <a:gd name="connsiteY13" fmla="*/ 0 h 47371"/>
                <a:gd name="connsiteX14" fmla="*/ 127 w 42418"/>
                <a:gd name="connsiteY14" fmla="*/ 0 h 47371"/>
                <a:gd name="connsiteX15" fmla="*/ 127 w 42418"/>
                <a:gd name="connsiteY15" fmla="*/ 47371 h 47371"/>
                <a:gd name="connsiteX16" fmla="*/ 9525 w 42418"/>
                <a:gd name="connsiteY16" fmla="*/ 8001 h 47371"/>
                <a:gd name="connsiteX17" fmla="*/ 17018 w 42418"/>
                <a:gd name="connsiteY17" fmla="*/ 8001 h 47371"/>
                <a:gd name="connsiteX18" fmla="*/ 26416 w 42418"/>
                <a:gd name="connsiteY18" fmla="*/ 9017 h 47371"/>
                <a:gd name="connsiteX19" fmla="*/ 28829 w 42418"/>
                <a:gd name="connsiteY19" fmla="*/ 13843 h 47371"/>
                <a:gd name="connsiteX20" fmla="*/ 25146 w 42418"/>
                <a:gd name="connsiteY20" fmla="*/ 19431 h 47371"/>
                <a:gd name="connsiteX21" fmla="*/ 16510 w 42418"/>
                <a:gd name="connsiteY21" fmla="*/ 20066 h 47371"/>
                <a:gd name="connsiteX22" fmla="*/ 9398 w 42418"/>
                <a:gd name="connsiteY22" fmla="*/ 20066 h 47371"/>
                <a:gd name="connsiteX23" fmla="*/ 9398 w 42418"/>
                <a:gd name="connsiteY23" fmla="*/ 8001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418" h="47371">
                  <a:moveTo>
                    <a:pt x="0" y="47371"/>
                  </a:moveTo>
                  <a:lnTo>
                    <a:pt x="9525" y="47371"/>
                  </a:lnTo>
                  <a:lnTo>
                    <a:pt x="9525" y="27559"/>
                  </a:lnTo>
                  <a:lnTo>
                    <a:pt x="11430" y="27559"/>
                  </a:lnTo>
                  <a:cubicBezTo>
                    <a:pt x="17907" y="27559"/>
                    <a:pt x="18415" y="28448"/>
                    <a:pt x="24130" y="36957"/>
                  </a:cubicBezTo>
                  <a:lnTo>
                    <a:pt x="30988" y="47244"/>
                  </a:lnTo>
                  <a:lnTo>
                    <a:pt x="42418" y="47244"/>
                  </a:lnTo>
                  <a:lnTo>
                    <a:pt x="36703" y="37973"/>
                  </a:lnTo>
                  <a:cubicBezTo>
                    <a:pt x="32004" y="30353"/>
                    <a:pt x="30099" y="28702"/>
                    <a:pt x="26162" y="26416"/>
                  </a:cubicBezTo>
                  <a:lnTo>
                    <a:pt x="26162" y="26416"/>
                  </a:lnTo>
                  <a:cubicBezTo>
                    <a:pt x="28067" y="26035"/>
                    <a:pt x="29845" y="25527"/>
                    <a:pt x="31496" y="24892"/>
                  </a:cubicBezTo>
                  <a:cubicBezTo>
                    <a:pt x="36068" y="22987"/>
                    <a:pt x="38735" y="18415"/>
                    <a:pt x="38735" y="13208"/>
                  </a:cubicBezTo>
                  <a:cubicBezTo>
                    <a:pt x="38735" y="8509"/>
                    <a:pt x="36449" y="3175"/>
                    <a:pt x="30988" y="1143"/>
                  </a:cubicBezTo>
                  <a:cubicBezTo>
                    <a:pt x="29591" y="635"/>
                    <a:pt x="27178" y="0"/>
                    <a:pt x="20193" y="0"/>
                  </a:cubicBezTo>
                  <a:lnTo>
                    <a:pt x="127" y="0"/>
                  </a:lnTo>
                  <a:lnTo>
                    <a:pt x="127" y="47371"/>
                  </a:lnTo>
                  <a:close/>
                  <a:moveTo>
                    <a:pt x="9525" y="8001"/>
                  </a:moveTo>
                  <a:lnTo>
                    <a:pt x="17018" y="8001"/>
                  </a:lnTo>
                  <a:cubicBezTo>
                    <a:pt x="23495" y="8001"/>
                    <a:pt x="24638" y="8001"/>
                    <a:pt x="26416" y="9017"/>
                  </a:cubicBezTo>
                  <a:cubicBezTo>
                    <a:pt x="28194" y="10033"/>
                    <a:pt x="28829" y="11938"/>
                    <a:pt x="28829" y="13843"/>
                  </a:cubicBezTo>
                  <a:cubicBezTo>
                    <a:pt x="28829" y="15240"/>
                    <a:pt x="28448" y="18288"/>
                    <a:pt x="25146" y="19431"/>
                  </a:cubicBezTo>
                  <a:cubicBezTo>
                    <a:pt x="23495" y="20066"/>
                    <a:pt x="19431" y="20066"/>
                    <a:pt x="16510" y="20066"/>
                  </a:cubicBezTo>
                  <a:lnTo>
                    <a:pt x="9398" y="20066"/>
                  </a:lnTo>
                  <a:lnTo>
                    <a:pt x="9398" y="8001"/>
                  </a:lnTo>
                  <a:close/>
                </a:path>
              </a:pathLst>
            </a:custGeom>
            <a:solidFill>
              <a:srgbClr val="FFFFFF"/>
            </a:solidFill>
            <a:ln w="0" cap="flat">
              <a:noFill/>
              <a:prstDash val="solid"/>
              <a:miter/>
            </a:ln>
          </p:spPr>
          <p:txBody>
            <a:bodyPr rtlCol="0" anchor="ctr"/>
            <a:lstStyle/>
            <a:p>
              <a:endParaRPr lang="en-AU"/>
            </a:p>
          </p:txBody>
        </p:sp>
        <p:sp>
          <p:nvSpPr>
            <p:cNvPr id="268" name="Freeform: Shape 267">
              <a:extLst>
                <a:ext uri="{FF2B5EF4-FFF2-40B4-BE49-F238E27FC236}">
                  <a16:creationId xmlns:a16="http://schemas.microsoft.com/office/drawing/2014/main" id="{19B17F7B-6879-8C29-406C-53B8CA5FED44}"/>
                </a:ext>
              </a:extLst>
            </p:cNvPr>
            <p:cNvSpPr/>
            <p:nvPr/>
          </p:nvSpPr>
          <p:spPr>
            <a:xfrm>
              <a:off x="753363" y="832992"/>
              <a:ext cx="47498" cy="47371"/>
            </a:xfrm>
            <a:custGeom>
              <a:avLst/>
              <a:gdLst>
                <a:gd name="connsiteX0" fmla="*/ 47498 w 47498"/>
                <a:gd name="connsiteY0" fmla="*/ 47371 h 47371"/>
                <a:gd name="connsiteX1" fmla="*/ 28575 w 47498"/>
                <a:gd name="connsiteY1" fmla="*/ 0 h 47371"/>
                <a:gd name="connsiteX2" fmla="*/ 18415 w 47498"/>
                <a:gd name="connsiteY2" fmla="*/ 0 h 47371"/>
                <a:gd name="connsiteX3" fmla="*/ 0 w 47498"/>
                <a:gd name="connsiteY3" fmla="*/ 47371 h 47371"/>
                <a:gd name="connsiteX4" fmla="*/ 10160 w 47498"/>
                <a:gd name="connsiteY4" fmla="*/ 47371 h 47371"/>
                <a:gd name="connsiteX5" fmla="*/ 14097 w 47498"/>
                <a:gd name="connsiteY5" fmla="*/ 36703 h 47371"/>
                <a:gd name="connsiteX6" fmla="*/ 33020 w 47498"/>
                <a:gd name="connsiteY6" fmla="*/ 36703 h 47371"/>
                <a:gd name="connsiteX7" fmla="*/ 37084 w 47498"/>
                <a:gd name="connsiteY7" fmla="*/ 47371 h 47371"/>
                <a:gd name="connsiteX8" fmla="*/ 47498 w 47498"/>
                <a:gd name="connsiteY8" fmla="*/ 47371 h 47371"/>
                <a:gd name="connsiteX9" fmla="*/ 16891 w 47498"/>
                <a:gd name="connsiteY9" fmla="*/ 28702 h 47371"/>
                <a:gd name="connsiteX10" fmla="*/ 23241 w 47498"/>
                <a:gd name="connsiteY10" fmla="*/ 11176 h 47371"/>
                <a:gd name="connsiteX11" fmla="*/ 29845 w 47498"/>
                <a:gd name="connsiteY11" fmla="*/ 28702 h 47371"/>
                <a:gd name="connsiteX12" fmla="*/ 16891 w 47498"/>
                <a:gd name="connsiteY12" fmla="*/ 28702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98" h="47371">
                  <a:moveTo>
                    <a:pt x="47498" y="47371"/>
                  </a:moveTo>
                  <a:lnTo>
                    <a:pt x="28575" y="0"/>
                  </a:lnTo>
                  <a:lnTo>
                    <a:pt x="18415" y="0"/>
                  </a:lnTo>
                  <a:lnTo>
                    <a:pt x="0" y="47371"/>
                  </a:lnTo>
                  <a:lnTo>
                    <a:pt x="10160" y="47371"/>
                  </a:lnTo>
                  <a:lnTo>
                    <a:pt x="14097" y="36703"/>
                  </a:lnTo>
                  <a:lnTo>
                    <a:pt x="33020" y="36703"/>
                  </a:lnTo>
                  <a:lnTo>
                    <a:pt x="37084" y="47371"/>
                  </a:lnTo>
                  <a:lnTo>
                    <a:pt x="47498" y="47371"/>
                  </a:lnTo>
                  <a:close/>
                  <a:moveTo>
                    <a:pt x="16891" y="28702"/>
                  </a:moveTo>
                  <a:lnTo>
                    <a:pt x="23241" y="11176"/>
                  </a:lnTo>
                  <a:lnTo>
                    <a:pt x="29845" y="28702"/>
                  </a:lnTo>
                  <a:lnTo>
                    <a:pt x="16891" y="28702"/>
                  </a:lnTo>
                  <a:close/>
                </a:path>
              </a:pathLst>
            </a:custGeom>
            <a:solidFill>
              <a:srgbClr val="FFFFFF"/>
            </a:solidFill>
            <a:ln w="0" cap="flat">
              <a:noFill/>
              <a:prstDash val="solid"/>
              <a:miter/>
            </a:ln>
          </p:spPr>
          <p:txBody>
            <a:bodyPr rtlCol="0" anchor="ctr"/>
            <a:lstStyle/>
            <a:p>
              <a:endParaRPr lang="en-AU"/>
            </a:p>
          </p:txBody>
        </p:sp>
        <p:sp>
          <p:nvSpPr>
            <p:cNvPr id="269" name="Freeform: Shape 268">
              <a:extLst>
                <a:ext uri="{FF2B5EF4-FFF2-40B4-BE49-F238E27FC236}">
                  <a16:creationId xmlns:a16="http://schemas.microsoft.com/office/drawing/2014/main" id="{9EB5D122-D705-0BB1-1EB6-114AF0E3D851}"/>
                </a:ext>
              </a:extLst>
            </p:cNvPr>
            <p:cNvSpPr/>
            <p:nvPr/>
          </p:nvSpPr>
          <p:spPr>
            <a:xfrm>
              <a:off x="805941" y="832992"/>
              <a:ext cx="33400" cy="47371"/>
            </a:xfrm>
            <a:custGeom>
              <a:avLst/>
              <a:gdLst>
                <a:gd name="connsiteX0" fmla="*/ 0 w 33400"/>
                <a:gd name="connsiteY0" fmla="*/ 0 h 47371"/>
                <a:gd name="connsiteX1" fmla="*/ 9525 w 33400"/>
                <a:gd name="connsiteY1" fmla="*/ 0 h 47371"/>
                <a:gd name="connsiteX2" fmla="*/ 9525 w 33400"/>
                <a:gd name="connsiteY2" fmla="*/ 39370 h 47371"/>
                <a:gd name="connsiteX3" fmla="*/ 33401 w 33400"/>
                <a:gd name="connsiteY3" fmla="*/ 39370 h 47371"/>
                <a:gd name="connsiteX4" fmla="*/ 33401 w 33400"/>
                <a:gd name="connsiteY4" fmla="*/ 47371 h 47371"/>
                <a:gd name="connsiteX5" fmla="*/ 0 w 33400"/>
                <a:gd name="connsiteY5" fmla="*/ 47371 h 47371"/>
                <a:gd name="connsiteX6" fmla="*/ 0 w 33400"/>
                <a:gd name="connsiteY6" fmla="*/ 0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00" h="47371">
                  <a:moveTo>
                    <a:pt x="0" y="0"/>
                  </a:moveTo>
                  <a:lnTo>
                    <a:pt x="9525" y="0"/>
                  </a:lnTo>
                  <a:lnTo>
                    <a:pt x="9525" y="39370"/>
                  </a:lnTo>
                  <a:lnTo>
                    <a:pt x="33401" y="39370"/>
                  </a:lnTo>
                  <a:lnTo>
                    <a:pt x="33401" y="47371"/>
                  </a:lnTo>
                  <a:lnTo>
                    <a:pt x="0" y="47371"/>
                  </a:lnTo>
                  <a:lnTo>
                    <a:pt x="0" y="0"/>
                  </a:lnTo>
                  <a:close/>
                </a:path>
              </a:pathLst>
            </a:custGeom>
            <a:solidFill>
              <a:srgbClr val="FFFFFF"/>
            </a:solidFill>
            <a:ln w="0" cap="flat">
              <a:noFill/>
              <a:prstDash val="solid"/>
              <a:miter/>
            </a:ln>
          </p:spPr>
          <p:txBody>
            <a:bodyPr rtlCol="0" anchor="ctr"/>
            <a:lstStyle/>
            <a:p>
              <a:endParaRPr lang="en-AU"/>
            </a:p>
          </p:txBody>
        </p:sp>
        <p:sp>
          <p:nvSpPr>
            <p:cNvPr id="270" name="Freeform: Shape 269">
              <a:extLst>
                <a:ext uri="{FF2B5EF4-FFF2-40B4-BE49-F238E27FC236}">
                  <a16:creationId xmlns:a16="http://schemas.microsoft.com/office/drawing/2014/main" id="{F726B013-B9B9-F9DC-C40D-70E1039ABDAE}"/>
                </a:ext>
              </a:extLst>
            </p:cNvPr>
            <p:cNvSpPr/>
            <p:nvPr/>
          </p:nvSpPr>
          <p:spPr>
            <a:xfrm>
              <a:off x="845819" y="833119"/>
              <a:ext cx="9525" cy="47371"/>
            </a:xfrm>
            <a:custGeom>
              <a:avLst/>
              <a:gdLst>
                <a:gd name="connsiteX0" fmla="*/ 0 w 9525"/>
                <a:gd name="connsiteY0" fmla="*/ 0 h 47371"/>
                <a:gd name="connsiteX1" fmla="*/ 9525 w 9525"/>
                <a:gd name="connsiteY1" fmla="*/ 0 h 47371"/>
                <a:gd name="connsiteX2" fmla="*/ 9525 w 9525"/>
                <a:gd name="connsiteY2" fmla="*/ 47371 h 47371"/>
                <a:gd name="connsiteX3" fmla="*/ 0 w 9525"/>
                <a:gd name="connsiteY3" fmla="*/ 47371 h 47371"/>
              </a:gdLst>
              <a:ahLst/>
              <a:cxnLst>
                <a:cxn ang="0">
                  <a:pos x="connsiteX0" y="connsiteY0"/>
                </a:cxn>
                <a:cxn ang="0">
                  <a:pos x="connsiteX1" y="connsiteY1"/>
                </a:cxn>
                <a:cxn ang="0">
                  <a:pos x="connsiteX2" y="connsiteY2"/>
                </a:cxn>
                <a:cxn ang="0">
                  <a:pos x="connsiteX3" y="connsiteY3"/>
                </a:cxn>
              </a:cxnLst>
              <a:rect l="l" t="t" r="r" b="b"/>
              <a:pathLst>
                <a:path w="9525" h="47371">
                  <a:moveTo>
                    <a:pt x="0" y="0"/>
                  </a:moveTo>
                  <a:lnTo>
                    <a:pt x="9525" y="0"/>
                  </a:lnTo>
                  <a:lnTo>
                    <a:pt x="9525" y="47371"/>
                  </a:lnTo>
                  <a:lnTo>
                    <a:pt x="0" y="47371"/>
                  </a:lnTo>
                  <a:close/>
                </a:path>
              </a:pathLst>
            </a:custGeom>
            <a:solidFill>
              <a:srgbClr val="FFFFFF"/>
            </a:solidFill>
            <a:ln w="0" cap="flat">
              <a:noFill/>
              <a:prstDash val="solid"/>
              <a:miter/>
            </a:ln>
          </p:spPr>
          <p:txBody>
            <a:bodyPr rtlCol="0" anchor="ctr"/>
            <a:lstStyle/>
            <a:p>
              <a:endParaRPr lang="en-AU"/>
            </a:p>
          </p:txBody>
        </p:sp>
        <p:sp>
          <p:nvSpPr>
            <p:cNvPr id="271" name="Freeform: Shape 270">
              <a:extLst>
                <a:ext uri="{FF2B5EF4-FFF2-40B4-BE49-F238E27FC236}">
                  <a16:creationId xmlns:a16="http://schemas.microsoft.com/office/drawing/2014/main" id="{DD1603EF-0B80-A83D-C29E-006DAF01C6E0}"/>
                </a:ext>
              </a:extLst>
            </p:cNvPr>
            <p:cNvSpPr/>
            <p:nvPr/>
          </p:nvSpPr>
          <p:spPr>
            <a:xfrm>
              <a:off x="859916" y="832992"/>
              <a:ext cx="47497" cy="47371"/>
            </a:xfrm>
            <a:custGeom>
              <a:avLst/>
              <a:gdLst>
                <a:gd name="connsiteX0" fmla="*/ 47498 w 47497"/>
                <a:gd name="connsiteY0" fmla="*/ 47371 h 47371"/>
                <a:gd name="connsiteX1" fmla="*/ 28575 w 47497"/>
                <a:gd name="connsiteY1" fmla="*/ 0 h 47371"/>
                <a:gd name="connsiteX2" fmla="*/ 18415 w 47497"/>
                <a:gd name="connsiteY2" fmla="*/ 0 h 47371"/>
                <a:gd name="connsiteX3" fmla="*/ 0 w 47497"/>
                <a:gd name="connsiteY3" fmla="*/ 47371 h 47371"/>
                <a:gd name="connsiteX4" fmla="*/ 10160 w 47497"/>
                <a:gd name="connsiteY4" fmla="*/ 47371 h 47371"/>
                <a:gd name="connsiteX5" fmla="*/ 14097 w 47497"/>
                <a:gd name="connsiteY5" fmla="*/ 36703 h 47371"/>
                <a:gd name="connsiteX6" fmla="*/ 33020 w 47497"/>
                <a:gd name="connsiteY6" fmla="*/ 36703 h 47371"/>
                <a:gd name="connsiteX7" fmla="*/ 37084 w 47497"/>
                <a:gd name="connsiteY7" fmla="*/ 47371 h 47371"/>
                <a:gd name="connsiteX8" fmla="*/ 47498 w 47497"/>
                <a:gd name="connsiteY8" fmla="*/ 47371 h 47371"/>
                <a:gd name="connsiteX9" fmla="*/ 17018 w 47497"/>
                <a:gd name="connsiteY9" fmla="*/ 28702 h 47371"/>
                <a:gd name="connsiteX10" fmla="*/ 23368 w 47497"/>
                <a:gd name="connsiteY10" fmla="*/ 11176 h 47371"/>
                <a:gd name="connsiteX11" fmla="*/ 29845 w 47497"/>
                <a:gd name="connsiteY11" fmla="*/ 28702 h 47371"/>
                <a:gd name="connsiteX12" fmla="*/ 16891 w 47497"/>
                <a:gd name="connsiteY12" fmla="*/ 28702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97" h="47371">
                  <a:moveTo>
                    <a:pt x="47498" y="47371"/>
                  </a:moveTo>
                  <a:lnTo>
                    <a:pt x="28575" y="0"/>
                  </a:lnTo>
                  <a:lnTo>
                    <a:pt x="18415" y="0"/>
                  </a:lnTo>
                  <a:lnTo>
                    <a:pt x="0" y="47371"/>
                  </a:lnTo>
                  <a:lnTo>
                    <a:pt x="10160" y="47371"/>
                  </a:lnTo>
                  <a:lnTo>
                    <a:pt x="14097" y="36703"/>
                  </a:lnTo>
                  <a:lnTo>
                    <a:pt x="33020" y="36703"/>
                  </a:lnTo>
                  <a:lnTo>
                    <a:pt x="37084" y="47371"/>
                  </a:lnTo>
                  <a:lnTo>
                    <a:pt x="47498" y="47371"/>
                  </a:lnTo>
                  <a:close/>
                  <a:moveTo>
                    <a:pt x="17018" y="28702"/>
                  </a:moveTo>
                  <a:lnTo>
                    <a:pt x="23368" y="11176"/>
                  </a:lnTo>
                  <a:lnTo>
                    <a:pt x="29845" y="28702"/>
                  </a:lnTo>
                  <a:lnTo>
                    <a:pt x="16891" y="28702"/>
                  </a:lnTo>
                  <a:close/>
                </a:path>
              </a:pathLst>
            </a:custGeom>
            <a:solidFill>
              <a:srgbClr val="FFFFFF"/>
            </a:solidFill>
            <a:ln w="0" cap="flat">
              <a:noFill/>
              <a:prstDash val="solid"/>
              <a:miter/>
            </a:ln>
          </p:spPr>
          <p:txBody>
            <a:bodyPr rtlCol="0" anchor="ctr"/>
            <a:lstStyle/>
            <a:p>
              <a:endParaRPr lang="en-AU"/>
            </a:p>
          </p:txBody>
        </p:sp>
        <p:sp>
          <p:nvSpPr>
            <p:cNvPr id="272" name="Freeform: Shape 271">
              <a:extLst>
                <a:ext uri="{FF2B5EF4-FFF2-40B4-BE49-F238E27FC236}">
                  <a16:creationId xmlns:a16="http://schemas.microsoft.com/office/drawing/2014/main" id="{6A44C910-A5B6-D279-9FC2-E8B4FB39A641}"/>
                </a:ext>
              </a:extLst>
            </p:cNvPr>
            <p:cNvSpPr/>
            <p:nvPr/>
          </p:nvSpPr>
          <p:spPr>
            <a:xfrm>
              <a:off x="180339" y="686434"/>
              <a:ext cx="363854" cy="25249"/>
            </a:xfrm>
            <a:custGeom>
              <a:avLst/>
              <a:gdLst>
                <a:gd name="connsiteX0" fmla="*/ 9017 w 363854"/>
                <a:gd name="connsiteY0" fmla="*/ 2921 h 25249"/>
                <a:gd name="connsiteX1" fmla="*/ 9017 w 363854"/>
                <a:gd name="connsiteY1" fmla="*/ 2921 h 25249"/>
                <a:gd name="connsiteX2" fmla="*/ 8636 w 363854"/>
                <a:gd name="connsiteY2" fmla="*/ 3937 h 25249"/>
                <a:gd name="connsiteX3" fmla="*/ 11430 w 363854"/>
                <a:gd name="connsiteY3" fmla="*/ 5842 h 25249"/>
                <a:gd name="connsiteX4" fmla="*/ 10160 w 363854"/>
                <a:gd name="connsiteY4" fmla="*/ 5842 h 25249"/>
                <a:gd name="connsiteX5" fmla="*/ 11938 w 363854"/>
                <a:gd name="connsiteY5" fmla="*/ 6096 h 25249"/>
                <a:gd name="connsiteX6" fmla="*/ 25527 w 363854"/>
                <a:gd name="connsiteY6" fmla="*/ 7112 h 25249"/>
                <a:gd name="connsiteX7" fmla="*/ 30607 w 363854"/>
                <a:gd name="connsiteY7" fmla="*/ 6731 h 25249"/>
                <a:gd name="connsiteX8" fmla="*/ 59182 w 363854"/>
                <a:gd name="connsiteY8" fmla="*/ 7112 h 25249"/>
                <a:gd name="connsiteX9" fmla="*/ 108077 w 363854"/>
                <a:gd name="connsiteY9" fmla="*/ 9398 h 25249"/>
                <a:gd name="connsiteX10" fmla="*/ 109728 w 363854"/>
                <a:gd name="connsiteY10" fmla="*/ 7112 h 25249"/>
                <a:gd name="connsiteX11" fmla="*/ 115697 w 363854"/>
                <a:gd name="connsiteY11" fmla="*/ 7493 h 25249"/>
                <a:gd name="connsiteX12" fmla="*/ 136017 w 363854"/>
                <a:gd name="connsiteY12" fmla="*/ 9779 h 25249"/>
                <a:gd name="connsiteX13" fmla="*/ 134366 w 363854"/>
                <a:gd name="connsiteY13" fmla="*/ 8382 h 25249"/>
                <a:gd name="connsiteX14" fmla="*/ 139700 w 363854"/>
                <a:gd name="connsiteY14" fmla="*/ 7112 h 25249"/>
                <a:gd name="connsiteX15" fmla="*/ 159639 w 363854"/>
                <a:gd name="connsiteY15" fmla="*/ 10160 h 25249"/>
                <a:gd name="connsiteX16" fmla="*/ 169418 w 363854"/>
                <a:gd name="connsiteY16" fmla="*/ 9398 h 25249"/>
                <a:gd name="connsiteX17" fmla="*/ 178816 w 363854"/>
                <a:gd name="connsiteY17" fmla="*/ 9398 h 25249"/>
                <a:gd name="connsiteX18" fmla="*/ 181229 w 363854"/>
                <a:gd name="connsiteY18" fmla="*/ 9398 h 25249"/>
                <a:gd name="connsiteX19" fmla="*/ 183515 w 363854"/>
                <a:gd name="connsiteY19" fmla="*/ 8001 h 25249"/>
                <a:gd name="connsiteX20" fmla="*/ 187579 w 363854"/>
                <a:gd name="connsiteY20" fmla="*/ 8001 h 25249"/>
                <a:gd name="connsiteX21" fmla="*/ 214884 w 363854"/>
                <a:gd name="connsiteY21" fmla="*/ 9144 h 25249"/>
                <a:gd name="connsiteX22" fmla="*/ 261874 w 363854"/>
                <a:gd name="connsiteY22" fmla="*/ 8763 h 25249"/>
                <a:gd name="connsiteX23" fmla="*/ 277114 w 363854"/>
                <a:gd name="connsiteY23" fmla="*/ 8382 h 25249"/>
                <a:gd name="connsiteX24" fmla="*/ 305689 w 363854"/>
                <a:gd name="connsiteY24" fmla="*/ 12446 h 25249"/>
                <a:gd name="connsiteX25" fmla="*/ 305054 w 363854"/>
                <a:gd name="connsiteY25" fmla="*/ 11684 h 25249"/>
                <a:gd name="connsiteX26" fmla="*/ 302006 w 363854"/>
                <a:gd name="connsiteY26" fmla="*/ 9144 h 25249"/>
                <a:gd name="connsiteX27" fmla="*/ 345694 w 363854"/>
                <a:gd name="connsiteY27" fmla="*/ 13970 h 25249"/>
                <a:gd name="connsiteX28" fmla="*/ 363855 w 363854"/>
                <a:gd name="connsiteY28" fmla="*/ 16002 h 25249"/>
                <a:gd name="connsiteX29" fmla="*/ 363855 w 363854"/>
                <a:gd name="connsiteY29" fmla="*/ 24511 h 25249"/>
                <a:gd name="connsiteX30" fmla="*/ 320421 w 363854"/>
                <a:gd name="connsiteY30" fmla="*/ 24511 h 25249"/>
                <a:gd name="connsiteX31" fmla="*/ 248412 w 363854"/>
                <a:gd name="connsiteY31" fmla="*/ 24892 h 25249"/>
                <a:gd name="connsiteX32" fmla="*/ 202565 w 363854"/>
                <a:gd name="connsiteY32" fmla="*/ 23114 h 25249"/>
                <a:gd name="connsiteX33" fmla="*/ 133858 w 363854"/>
                <a:gd name="connsiteY33" fmla="*/ 19558 h 25249"/>
                <a:gd name="connsiteX34" fmla="*/ 2159 w 363854"/>
                <a:gd name="connsiteY34" fmla="*/ 8890 h 25249"/>
                <a:gd name="connsiteX35" fmla="*/ 0 w 363854"/>
                <a:gd name="connsiteY35" fmla="*/ 5842 h 25249"/>
                <a:gd name="connsiteX36" fmla="*/ 2159 w 363854"/>
                <a:gd name="connsiteY36" fmla="*/ 2794 h 25249"/>
                <a:gd name="connsiteX37" fmla="*/ 8763 w 363854"/>
                <a:gd name="connsiteY37" fmla="*/ 0 h 25249"/>
                <a:gd name="connsiteX38" fmla="*/ 9271 w 363854"/>
                <a:gd name="connsiteY38" fmla="*/ 3175 h 2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3854" h="25249">
                  <a:moveTo>
                    <a:pt x="9017" y="2921"/>
                  </a:moveTo>
                  <a:cubicBezTo>
                    <a:pt x="9017" y="2921"/>
                    <a:pt x="9017" y="2921"/>
                    <a:pt x="9017" y="2921"/>
                  </a:cubicBezTo>
                  <a:cubicBezTo>
                    <a:pt x="8509" y="3175"/>
                    <a:pt x="8255" y="3556"/>
                    <a:pt x="8636" y="3937"/>
                  </a:cubicBezTo>
                  <a:cubicBezTo>
                    <a:pt x="9271" y="4826"/>
                    <a:pt x="10287" y="5334"/>
                    <a:pt x="11430" y="5842"/>
                  </a:cubicBezTo>
                  <a:cubicBezTo>
                    <a:pt x="11049" y="5842"/>
                    <a:pt x="10668" y="5842"/>
                    <a:pt x="10160" y="5842"/>
                  </a:cubicBezTo>
                  <a:cubicBezTo>
                    <a:pt x="10795" y="5842"/>
                    <a:pt x="11303" y="5969"/>
                    <a:pt x="11938" y="6096"/>
                  </a:cubicBezTo>
                  <a:cubicBezTo>
                    <a:pt x="16002" y="7493"/>
                    <a:pt x="21844" y="7239"/>
                    <a:pt x="25527" y="7112"/>
                  </a:cubicBezTo>
                  <a:cubicBezTo>
                    <a:pt x="27178" y="7112"/>
                    <a:pt x="28956" y="6858"/>
                    <a:pt x="30607" y="6731"/>
                  </a:cubicBezTo>
                  <a:cubicBezTo>
                    <a:pt x="39751" y="6731"/>
                    <a:pt x="50292" y="6731"/>
                    <a:pt x="59182" y="7112"/>
                  </a:cubicBezTo>
                  <a:cubicBezTo>
                    <a:pt x="75819" y="7493"/>
                    <a:pt x="92710" y="7874"/>
                    <a:pt x="108077" y="9398"/>
                  </a:cubicBezTo>
                  <a:cubicBezTo>
                    <a:pt x="108585" y="8509"/>
                    <a:pt x="108585" y="7366"/>
                    <a:pt x="109728" y="7112"/>
                  </a:cubicBezTo>
                  <a:cubicBezTo>
                    <a:pt x="111252" y="6604"/>
                    <a:pt x="113919" y="7112"/>
                    <a:pt x="115697" y="7493"/>
                  </a:cubicBezTo>
                  <a:cubicBezTo>
                    <a:pt x="122174" y="8636"/>
                    <a:pt x="129413" y="10795"/>
                    <a:pt x="136017" y="9779"/>
                  </a:cubicBezTo>
                  <a:cubicBezTo>
                    <a:pt x="136398" y="9398"/>
                    <a:pt x="134620" y="8890"/>
                    <a:pt x="134366" y="8382"/>
                  </a:cubicBezTo>
                  <a:cubicBezTo>
                    <a:pt x="136398" y="8001"/>
                    <a:pt x="137922" y="7366"/>
                    <a:pt x="139700" y="7112"/>
                  </a:cubicBezTo>
                  <a:cubicBezTo>
                    <a:pt x="146558" y="6350"/>
                    <a:pt x="153035" y="9779"/>
                    <a:pt x="159639" y="10160"/>
                  </a:cubicBezTo>
                  <a:cubicBezTo>
                    <a:pt x="162433" y="10287"/>
                    <a:pt x="166624" y="9525"/>
                    <a:pt x="169418" y="9398"/>
                  </a:cubicBezTo>
                  <a:cubicBezTo>
                    <a:pt x="172212" y="9271"/>
                    <a:pt x="175768" y="9398"/>
                    <a:pt x="178816" y="9398"/>
                  </a:cubicBezTo>
                  <a:cubicBezTo>
                    <a:pt x="179578" y="9398"/>
                    <a:pt x="180848" y="9398"/>
                    <a:pt x="181229" y="9398"/>
                  </a:cubicBezTo>
                  <a:cubicBezTo>
                    <a:pt x="182245" y="9144"/>
                    <a:pt x="182626" y="8128"/>
                    <a:pt x="183515" y="8001"/>
                  </a:cubicBezTo>
                  <a:cubicBezTo>
                    <a:pt x="184531" y="7874"/>
                    <a:pt x="186055" y="8001"/>
                    <a:pt x="187579" y="8001"/>
                  </a:cubicBezTo>
                  <a:cubicBezTo>
                    <a:pt x="196850" y="8001"/>
                    <a:pt x="206375" y="8636"/>
                    <a:pt x="214884" y="9144"/>
                  </a:cubicBezTo>
                  <a:cubicBezTo>
                    <a:pt x="231013" y="9906"/>
                    <a:pt x="246634" y="10414"/>
                    <a:pt x="261874" y="8763"/>
                  </a:cubicBezTo>
                  <a:cubicBezTo>
                    <a:pt x="267081" y="8255"/>
                    <a:pt x="272034" y="7874"/>
                    <a:pt x="277114" y="8382"/>
                  </a:cubicBezTo>
                  <a:cubicBezTo>
                    <a:pt x="287020" y="9271"/>
                    <a:pt x="296418" y="11938"/>
                    <a:pt x="305689" y="12446"/>
                  </a:cubicBezTo>
                  <a:cubicBezTo>
                    <a:pt x="306070" y="12192"/>
                    <a:pt x="305308" y="11938"/>
                    <a:pt x="305054" y="11684"/>
                  </a:cubicBezTo>
                  <a:cubicBezTo>
                    <a:pt x="304165" y="10922"/>
                    <a:pt x="302895" y="9906"/>
                    <a:pt x="302006" y="9144"/>
                  </a:cubicBezTo>
                  <a:cubicBezTo>
                    <a:pt x="317246" y="11938"/>
                    <a:pt x="330708" y="12065"/>
                    <a:pt x="345694" y="13970"/>
                  </a:cubicBezTo>
                  <a:cubicBezTo>
                    <a:pt x="350520" y="14605"/>
                    <a:pt x="357378" y="15367"/>
                    <a:pt x="363855" y="16002"/>
                  </a:cubicBezTo>
                  <a:cubicBezTo>
                    <a:pt x="363855" y="16256"/>
                    <a:pt x="363855" y="21717"/>
                    <a:pt x="363855" y="24511"/>
                  </a:cubicBezTo>
                  <a:cubicBezTo>
                    <a:pt x="347345" y="24511"/>
                    <a:pt x="335407" y="24511"/>
                    <a:pt x="320421" y="24511"/>
                  </a:cubicBezTo>
                  <a:cubicBezTo>
                    <a:pt x="296545" y="24765"/>
                    <a:pt x="274320" y="25781"/>
                    <a:pt x="248412" y="24892"/>
                  </a:cubicBezTo>
                  <a:cubicBezTo>
                    <a:pt x="232537" y="24384"/>
                    <a:pt x="217805" y="23876"/>
                    <a:pt x="202565" y="23114"/>
                  </a:cubicBezTo>
                  <a:cubicBezTo>
                    <a:pt x="179959" y="21844"/>
                    <a:pt x="156337" y="20320"/>
                    <a:pt x="133858" y="19558"/>
                  </a:cubicBezTo>
                  <a:cubicBezTo>
                    <a:pt x="89281" y="18034"/>
                    <a:pt x="41910" y="16256"/>
                    <a:pt x="2159" y="8890"/>
                  </a:cubicBezTo>
                  <a:cubicBezTo>
                    <a:pt x="1143" y="8001"/>
                    <a:pt x="0" y="7239"/>
                    <a:pt x="0" y="5842"/>
                  </a:cubicBezTo>
                  <a:cubicBezTo>
                    <a:pt x="0" y="4445"/>
                    <a:pt x="1524" y="3937"/>
                    <a:pt x="2159" y="2794"/>
                  </a:cubicBezTo>
                  <a:cubicBezTo>
                    <a:pt x="4318" y="1905"/>
                    <a:pt x="6477" y="889"/>
                    <a:pt x="8763" y="0"/>
                  </a:cubicBezTo>
                  <a:lnTo>
                    <a:pt x="9271" y="3175"/>
                  </a:lnTo>
                  <a:close/>
                </a:path>
              </a:pathLst>
            </a:custGeom>
            <a:solidFill>
              <a:srgbClr val="FFFFFF"/>
            </a:solidFill>
            <a:ln w="0" cap="flat">
              <a:noFill/>
              <a:prstDash val="solid"/>
              <a:miter/>
            </a:ln>
          </p:spPr>
          <p:txBody>
            <a:bodyPr rtlCol="0" anchor="ctr"/>
            <a:lstStyle/>
            <a:p>
              <a:endParaRPr lang="en-AU"/>
            </a:p>
          </p:txBody>
        </p:sp>
        <p:sp>
          <p:nvSpPr>
            <p:cNvPr id="273" name="Freeform: Shape 272">
              <a:extLst>
                <a:ext uri="{FF2B5EF4-FFF2-40B4-BE49-F238E27FC236}">
                  <a16:creationId xmlns:a16="http://schemas.microsoft.com/office/drawing/2014/main" id="{0446C60F-6FFC-A6E2-48C5-C267B5C10054}"/>
                </a:ext>
              </a:extLst>
            </p:cNvPr>
            <p:cNvSpPr/>
            <p:nvPr/>
          </p:nvSpPr>
          <p:spPr>
            <a:xfrm>
              <a:off x="441833" y="661543"/>
              <a:ext cx="100980" cy="32810"/>
            </a:xfrm>
            <a:custGeom>
              <a:avLst/>
              <a:gdLst>
                <a:gd name="connsiteX0" fmla="*/ 7366 w 100980"/>
                <a:gd name="connsiteY0" fmla="*/ 4572 h 32810"/>
                <a:gd name="connsiteX1" fmla="*/ 0 w 100980"/>
                <a:gd name="connsiteY1" fmla="*/ 0 h 32810"/>
                <a:gd name="connsiteX2" fmla="*/ 27686 w 100980"/>
                <a:gd name="connsiteY2" fmla="*/ 762 h 32810"/>
                <a:gd name="connsiteX3" fmla="*/ 34671 w 100980"/>
                <a:gd name="connsiteY3" fmla="*/ 1016 h 32810"/>
                <a:gd name="connsiteX4" fmla="*/ 48006 w 100980"/>
                <a:gd name="connsiteY4" fmla="*/ 1270 h 32810"/>
                <a:gd name="connsiteX5" fmla="*/ 100965 w 100980"/>
                <a:gd name="connsiteY5" fmla="*/ 32766 h 32810"/>
                <a:gd name="connsiteX6" fmla="*/ 91440 w 100980"/>
                <a:gd name="connsiteY6" fmla="*/ 31623 h 32810"/>
                <a:gd name="connsiteX7" fmla="*/ 21971 w 100980"/>
                <a:gd name="connsiteY7" fmla="*/ 9906 h 32810"/>
                <a:gd name="connsiteX8" fmla="*/ 10033 w 100980"/>
                <a:gd name="connsiteY8" fmla="*/ 6477 h 32810"/>
                <a:gd name="connsiteX9" fmla="*/ 7366 w 100980"/>
                <a:gd name="connsiteY9" fmla="*/ 4699 h 3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0" h="32810">
                  <a:moveTo>
                    <a:pt x="7366" y="4572"/>
                  </a:moveTo>
                  <a:cubicBezTo>
                    <a:pt x="5207" y="2794"/>
                    <a:pt x="2667" y="1270"/>
                    <a:pt x="0" y="0"/>
                  </a:cubicBezTo>
                  <a:cubicBezTo>
                    <a:pt x="8890" y="381"/>
                    <a:pt x="17907" y="635"/>
                    <a:pt x="27686" y="762"/>
                  </a:cubicBezTo>
                  <a:cubicBezTo>
                    <a:pt x="29972" y="762"/>
                    <a:pt x="32258" y="1016"/>
                    <a:pt x="34671" y="1016"/>
                  </a:cubicBezTo>
                  <a:cubicBezTo>
                    <a:pt x="36576" y="1016"/>
                    <a:pt x="46101" y="1016"/>
                    <a:pt x="48006" y="1270"/>
                  </a:cubicBezTo>
                  <a:cubicBezTo>
                    <a:pt x="54229" y="6477"/>
                    <a:pt x="69850" y="16891"/>
                    <a:pt x="100965" y="32766"/>
                  </a:cubicBezTo>
                  <a:cubicBezTo>
                    <a:pt x="101346" y="33020"/>
                    <a:pt x="94742" y="32131"/>
                    <a:pt x="91440" y="31623"/>
                  </a:cubicBezTo>
                  <a:cubicBezTo>
                    <a:pt x="64770" y="27305"/>
                    <a:pt x="42418" y="19812"/>
                    <a:pt x="21971" y="9906"/>
                  </a:cubicBezTo>
                  <a:cubicBezTo>
                    <a:pt x="18542" y="8255"/>
                    <a:pt x="14986" y="6604"/>
                    <a:pt x="10033" y="6477"/>
                  </a:cubicBezTo>
                  <a:cubicBezTo>
                    <a:pt x="9271" y="5842"/>
                    <a:pt x="8382" y="5207"/>
                    <a:pt x="7366" y="4699"/>
                  </a:cubicBezTo>
                </a:path>
              </a:pathLst>
            </a:custGeom>
            <a:solidFill>
              <a:srgbClr val="FFFFFF"/>
            </a:solidFill>
            <a:ln w="0" cap="flat">
              <a:noFill/>
              <a:prstDash val="solid"/>
              <a:miter/>
            </a:ln>
          </p:spPr>
          <p:txBody>
            <a:bodyPr rtlCol="0" anchor="ctr"/>
            <a:lstStyle/>
            <a:p>
              <a:endParaRPr lang="en-AU"/>
            </a:p>
          </p:txBody>
        </p:sp>
        <p:sp>
          <p:nvSpPr>
            <p:cNvPr id="274" name="Freeform: Shape 273">
              <a:extLst>
                <a:ext uri="{FF2B5EF4-FFF2-40B4-BE49-F238E27FC236}">
                  <a16:creationId xmlns:a16="http://schemas.microsoft.com/office/drawing/2014/main" id="{B37614E4-CFB0-62C8-8F1D-1D7174F812FF}"/>
                </a:ext>
              </a:extLst>
            </p:cNvPr>
            <p:cNvSpPr/>
            <p:nvPr/>
          </p:nvSpPr>
          <p:spPr>
            <a:xfrm>
              <a:off x="542908" y="686434"/>
              <a:ext cx="364760" cy="25249"/>
            </a:xfrm>
            <a:custGeom>
              <a:avLst/>
              <a:gdLst>
                <a:gd name="connsiteX0" fmla="*/ 355744 w 364760"/>
                <a:gd name="connsiteY0" fmla="*/ 2921 h 25249"/>
                <a:gd name="connsiteX1" fmla="*/ 355744 w 364760"/>
                <a:gd name="connsiteY1" fmla="*/ 2921 h 25249"/>
                <a:gd name="connsiteX2" fmla="*/ 356125 w 364760"/>
                <a:gd name="connsiteY2" fmla="*/ 3937 h 25249"/>
                <a:gd name="connsiteX3" fmla="*/ 353331 w 364760"/>
                <a:gd name="connsiteY3" fmla="*/ 5842 h 25249"/>
                <a:gd name="connsiteX4" fmla="*/ 354600 w 364760"/>
                <a:gd name="connsiteY4" fmla="*/ 5842 h 25249"/>
                <a:gd name="connsiteX5" fmla="*/ 352822 w 364760"/>
                <a:gd name="connsiteY5" fmla="*/ 6096 h 25249"/>
                <a:gd name="connsiteX6" fmla="*/ 339234 w 364760"/>
                <a:gd name="connsiteY6" fmla="*/ 7112 h 25249"/>
                <a:gd name="connsiteX7" fmla="*/ 334153 w 364760"/>
                <a:gd name="connsiteY7" fmla="*/ 6731 h 25249"/>
                <a:gd name="connsiteX8" fmla="*/ 305578 w 364760"/>
                <a:gd name="connsiteY8" fmla="*/ 7112 h 25249"/>
                <a:gd name="connsiteX9" fmla="*/ 256683 w 364760"/>
                <a:gd name="connsiteY9" fmla="*/ 9398 h 25249"/>
                <a:gd name="connsiteX10" fmla="*/ 255033 w 364760"/>
                <a:gd name="connsiteY10" fmla="*/ 7112 h 25249"/>
                <a:gd name="connsiteX11" fmla="*/ 249064 w 364760"/>
                <a:gd name="connsiteY11" fmla="*/ 7493 h 25249"/>
                <a:gd name="connsiteX12" fmla="*/ 228743 w 364760"/>
                <a:gd name="connsiteY12" fmla="*/ 9779 h 25249"/>
                <a:gd name="connsiteX13" fmla="*/ 230394 w 364760"/>
                <a:gd name="connsiteY13" fmla="*/ 8382 h 25249"/>
                <a:gd name="connsiteX14" fmla="*/ 225061 w 364760"/>
                <a:gd name="connsiteY14" fmla="*/ 7112 h 25249"/>
                <a:gd name="connsiteX15" fmla="*/ 205122 w 364760"/>
                <a:gd name="connsiteY15" fmla="*/ 10160 h 25249"/>
                <a:gd name="connsiteX16" fmla="*/ 195343 w 364760"/>
                <a:gd name="connsiteY16" fmla="*/ 9398 h 25249"/>
                <a:gd name="connsiteX17" fmla="*/ 185944 w 364760"/>
                <a:gd name="connsiteY17" fmla="*/ 9398 h 25249"/>
                <a:gd name="connsiteX18" fmla="*/ 183532 w 364760"/>
                <a:gd name="connsiteY18" fmla="*/ 9398 h 25249"/>
                <a:gd name="connsiteX19" fmla="*/ 181246 w 364760"/>
                <a:gd name="connsiteY19" fmla="*/ 8001 h 25249"/>
                <a:gd name="connsiteX20" fmla="*/ 177308 w 364760"/>
                <a:gd name="connsiteY20" fmla="*/ 8001 h 25249"/>
                <a:gd name="connsiteX21" fmla="*/ 150004 w 364760"/>
                <a:gd name="connsiteY21" fmla="*/ 9144 h 25249"/>
                <a:gd name="connsiteX22" fmla="*/ 103014 w 364760"/>
                <a:gd name="connsiteY22" fmla="*/ 8763 h 25249"/>
                <a:gd name="connsiteX23" fmla="*/ 87773 w 364760"/>
                <a:gd name="connsiteY23" fmla="*/ 8382 h 25249"/>
                <a:gd name="connsiteX24" fmla="*/ 59198 w 364760"/>
                <a:gd name="connsiteY24" fmla="*/ 12446 h 25249"/>
                <a:gd name="connsiteX25" fmla="*/ 59833 w 364760"/>
                <a:gd name="connsiteY25" fmla="*/ 11684 h 25249"/>
                <a:gd name="connsiteX26" fmla="*/ 62882 w 364760"/>
                <a:gd name="connsiteY26" fmla="*/ 9144 h 25249"/>
                <a:gd name="connsiteX27" fmla="*/ 19193 w 364760"/>
                <a:gd name="connsiteY27" fmla="*/ 13970 h 25249"/>
                <a:gd name="connsiteX28" fmla="*/ 905 w 364760"/>
                <a:gd name="connsiteY28" fmla="*/ 16002 h 25249"/>
                <a:gd name="connsiteX29" fmla="*/ 905 w 364760"/>
                <a:gd name="connsiteY29" fmla="*/ 24511 h 25249"/>
                <a:gd name="connsiteX30" fmla="*/ 44340 w 364760"/>
                <a:gd name="connsiteY30" fmla="*/ 24511 h 25249"/>
                <a:gd name="connsiteX31" fmla="*/ 116348 w 364760"/>
                <a:gd name="connsiteY31" fmla="*/ 24892 h 25249"/>
                <a:gd name="connsiteX32" fmla="*/ 162196 w 364760"/>
                <a:gd name="connsiteY32" fmla="*/ 23114 h 25249"/>
                <a:gd name="connsiteX33" fmla="*/ 230903 w 364760"/>
                <a:gd name="connsiteY33" fmla="*/ 19558 h 25249"/>
                <a:gd name="connsiteX34" fmla="*/ 362602 w 364760"/>
                <a:gd name="connsiteY34" fmla="*/ 8890 h 25249"/>
                <a:gd name="connsiteX35" fmla="*/ 364761 w 364760"/>
                <a:gd name="connsiteY35" fmla="*/ 5842 h 25249"/>
                <a:gd name="connsiteX36" fmla="*/ 362602 w 364760"/>
                <a:gd name="connsiteY36" fmla="*/ 2794 h 25249"/>
                <a:gd name="connsiteX37" fmla="*/ 355997 w 364760"/>
                <a:gd name="connsiteY37" fmla="*/ 0 h 25249"/>
                <a:gd name="connsiteX38" fmla="*/ 355489 w 364760"/>
                <a:gd name="connsiteY38" fmla="*/ 3175 h 2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4760" h="25249">
                  <a:moveTo>
                    <a:pt x="355744" y="2921"/>
                  </a:moveTo>
                  <a:cubicBezTo>
                    <a:pt x="355744" y="2921"/>
                    <a:pt x="355744" y="2921"/>
                    <a:pt x="355744" y="2921"/>
                  </a:cubicBezTo>
                  <a:cubicBezTo>
                    <a:pt x="356252" y="3175"/>
                    <a:pt x="356506" y="3556"/>
                    <a:pt x="356125" y="3937"/>
                  </a:cubicBezTo>
                  <a:cubicBezTo>
                    <a:pt x="355489" y="4826"/>
                    <a:pt x="354474" y="5334"/>
                    <a:pt x="353331" y="5842"/>
                  </a:cubicBezTo>
                  <a:cubicBezTo>
                    <a:pt x="353711" y="5842"/>
                    <a:pt x="354092" y="5842"/>
                    <a:pt x="354600" y="5842"/>
                  </a:cubicBezTo>
                  <a:cubicBezTo>
                    <a:pt x="353966" y="5842"/>
                    <a:pt x="353458" y="5969"/>
                    <a:pt x="352822" y="6096"/>
                  </a:cubicBezTo>
                  <a:cubicBezTo>
                    <a:pt x="348759" y="7493"/>
                    <a:pt x="342917" y="7239"/>
                    <a:pt x="339234" y="7112"/>
                  </a:cubicBezTo>
                  <a:cubicBezTo>
                    <a:pt x="337583" y="7112"/>
                    <a:pt x="335805" y="6858"/>
                    <a:pt x="334153" y="6731"/>
                  </a:cubicBezTo>
                  <a:cubicBezTo>
                    <a:pt x="325009" y="6731"/>
                    <a:pt x="314342" y="6731"/>
                    <a:pt x="305578" y="7112"/>
                  </a:cubicBezTo>
                  <a:cubicBezTo>
                    <a:pt x="288942" y="7493"/>
                    <a:pt x="272050" y="7874"/>
                    <a:pt x="256683" y="9398"/>
                  </a:cubicBezTo>
                  <a:cubicBezTo>
                    <a:pt x="256175" y="8509"/>
                    <a:pt x="256175" y="7366"/>
                    <a:pt x="255033" y="7112"/>
                  </a:cubicBezTo>
                  <a:cubicBezTo>
                    <a:pt x="253508" y="6604"/>
                    <a:pt x="250842" y="7112"/>
                    <a:pt x="249064" y="7493"/>
                  </a:cubicBezTo>
                  <a:cubicBezTo>
                    <a:pt x="242586" y="8636"/>
                    <a:pt x="235475" y="10795"/>
                    <a:pt x="228743" y="9779"/>
                  </a:cubicBezTo>
                  <a:cubicBezTo>
                    <a:pt x="228362" y="9398"/>
                    <a:pt x="230140" y="8890"/>
                    <a:pt x="230394" y="8382"/>
                  </a:cubicBezTo>
                  <a:cubicBezTo>
                    <a:pt x="228490" y="8001"/>
                    <a:pt x="226839" y="7366"/>
                    <a:pt x="225061" y="7112"/>
                  </a:cubicBezTo>
                  <a:cubicBezTo>
                    <a:pt x="218203" y="6350"/>
                    <a:pt x="211725" y="9779"/>
                    <a:pt x="205122" y="10160"/>
                  </a:cubicBezTo>
                  <a:cubicBezTo>
                    <a:pt x="202328" y="10287"/>
                    <a:pt x="198264" y="9525"/>
                    <a:pt x="195343" y="9398"/>
                  </a:cubicBezTo>
                  <a:cubicBezTo>
                    <a:pt x="192549" y="9271"/>
                    <a:pt x="188993" y="9398"/>
                    <a:pt x="185944" y="9398"/>
                  </a:cubicBezTo>
                  <a:cubicBezTo>
                    <a:pt x="185183" y="9398"/>
                    <a:pt x="183912" y="9398"/>
                    <a:pt x="183532" y="9398"/>
                  </a:cubicBezTo>
                  <a:cubicBezTo>
                    <a:pt x="182515" y="9144"/>
                    <a:pt x="182135" y="8128"/>
                    <a:pt x="181246" y="8001"/>
                  </a:cubicBezTo>
                  <a:cubicBezTo>
                    <a:pt x="180229" y="7874"/>
                    <a:pt x="178706" y="8001"/>
                    <a:pt x="177308" y="8001"/>
                  </a:cubicBezTo>
                  <a:cubicBezTo>
                    <a:pt x="168037" y="8001"/>
                    <a:pt x="158512" y="8636"/>
                    <a:pt x="150004" y="9144"/>
                  </a:cubicBezTo>
                  <a:cubicBezTo>
                    <a:pt x="133875" y="9906"/>
                    <a:pt x="118254" y="10414"/>
                    <a:pt x="103014" y="8763"/>
                  </a:cubicBezTo>
                  <a:cubicBezTo>
                    <a:pt x="97807" y="8255"/>
                    <a:pt x="92854" y="7874"/>
                    <a:pt x="87773" y="8382"/>
                  </a:cubicBezTo>
                  <a:cubicBezTo>
                    <a:pt x="77868" y="9271"/>
                    <a:pt x="68469" y="11938"/>
                    <a:pt x="59198" y="12446"/>
                  </a:cubicBezTo>
                  <a:cubicBezTo>
                    <a:pt x="58818" y="12192"/>
                    <a:pt x="59579" y="11938"/>
                    <a:pt x="59833" y="11684"/>
                  </a:cubicBezTo>
                  <a:cubicBezTo>
                    <a:pt x="60722" y="10922"/>
                    <a:pt x="61993" y="9906"/>
                    <a:pt x="62882" y="9144"/>
                  </a:cubicBezTo>
                  <a:cubicBezTo>
                    <a:pt x="47641" y="11938"/>
                    <a:pt x="34179" y="12065"/>
                    <a:pt x="19193" y="13970"/>
                  </a:cubicBezTo>
                  <a:cubicBezTo>
                    <a:pt x="14368" y="14605"/>
                    <a:pt x="7255" y="15367"/>
                    <a:pt x="905" y="16002"/>
                  </a:cubicBezTo>
                  <a:cubicBezTo>
                    <a:pt x="-238" y="20447"/>
                    <a:pt x="-364" y="23622"/>
                    <a:pt x="905" y="24511"/>
                  </a:cubicBezTo>
                  <a:cubicBezTo>
                    <a:pt x="17415" y="24511"/>
                    <a:pt x="29354" y="24511"/>
                    <a:pt x="44340" y="24511"/>
                  </a:cubicBezTo>
                  <a:cubicBezTo>
                    <a:pt x="68215" y="24765"/>
                    <a:pt x="90440" y="25781"/>
                    <a:pt x="116348" y="24892"/>
                  </a:cubicBezTo>
                  <a:cubicBezTo>
                    <a:pt x="132224" y="24384"/>
                    <a:pt x="146956" y="23876"/>
                    <a:pt x="162196" y="23114"/>
                  </a:cubicBezTo>
                  <a:cubicBezTo>
                    <a:pt x="184801" y="21844"/>
                    <a:pt x="208424" y="20320"/>
                    <a:pt x="230903" y="19558"/>
                  </a:cubicBezTo>
                  <a:cubicBezTo>
                    <a:pt x="275480" y="18034"/>
                    <a:pt x="322850" y="16256"/>
                    <a:pt x="362602" y="8890"/>
                  </a:cubicBezTo>
                  <a:cubicBezTo>
                    <a:pt x="363617" y="8001"/>
                    <a:pt x="364761" y="7239"/>
                    <a:pt x="364761" y="5842"/>
                  </a:cubicBezTo>
                  <a:cubicBezTo>
                    <a:pt x="364761" y="4445"/>
                    <a:pt x="363236" y="3937"/>
                    <a:pt x="362602" y="2794"/>
                  </a:cubicBezTo>
                  <a:cubicBezTo>
                    <a:pt x="360442" y="1905"/>
                    <a:pt x="358156" y="889"/>
                    <a:pt x="355997" y="0"/>
                  </a:cubicBezTo>
                  <a:lnTo>
                    <a:pt x="355489" y="3175"/>
                  </a:lnTo>
                  <a:close/>
                </a:path>
              </a:pathLst>
            </a:custGeom>
            <a:solidFill>
              <a:srgbClr val="FFFFFF"/>
            </a:solidFill>
            <a:ln w="0" cap="flat">
              <a:noFill/>
              <a:prstDash val="solid"/>
              <a:miter/>
            </a:ln>
          </p:spPr>
          <p:txBody>
            <a:bodyPr rtlCol="0" anchor="ctr"/>
            <a:lstStyle/>
            <a:p>
              <a:endParaRPr lang="en-AU"/>
            </a:p>
          </p:txBody>
        </p:sp>
        <p:sp>
          <p:nvSpPr>
            <p:cNvPr id="275" name="Freeform: Shape 274">
              <a:extLst>
                <a:ext uri="{FF2B5EF4-FFF2-40B4-BE49-F238E27FC236}">
                  <a16:creationId xmlns:a16="http://schemas.microsoft.com/office/drawing/2014/main" id="{5A547EED-203D-B145-2394-21C52FF348B7}"/>
                </a:ext>
              </a:extLst>
            </p:cNvPr>
            <p:cNvSpPr/>
            <p:nvPr/>
          </p:nvSpPr>
          <p:spPr>
            <a:xfrm>
              <a:off x="545068" y="661543"/>
              <a:ext cx="100980" cy="32810"/>
            </a:xfrm>
            <a:custGeom>
              <a:avLst/>
              <a:gdLst>
                <a:gd name="connsiteX0" fmla="*/ 93615 w 100980"/>
                <a:gd name="connsiteY0" fmla="*/ 4572 h 32810"/>
                <a:gd name="connsiteX1" fmla="*/ 100981 w 100980"/>
                <a:gd name="connsiteY1" fmla="*/ 0 h 32810"/>
                <a:gd name="connsiteX2" fmla="*/ 73295 w 100980"/>
                <a:gd name="connsiteY2" fmla="*/ 762 h 32810"/>
                <a:gd name="connsiteX3" fmla="*/ 66437 w 100980"/>
                <a:gd name="connsiteY3" fmla="*/ 1016 h 32810"/>
                <a:gd name="connsiteX4" fmla="*/ 52975 w 100980"/>
                <a:gd name="connsiteY4" fmla="*/ 1270 h 32810"/>
                <a:gd name="connsiteX5" fmla="*/ 16 w 100980"/>
                <a:gd name="connsiteY5" fmla="*/ 32766 h 32810"/>
                <a:gd name="connsiteX6" fmla="*/ 9541 w 100980"/>
                <a:gd name="connsiteY6" fmla="*/ 31623 h 32810"/>
                <a:gd name="connsiteX7" fmla="*/ 78883 w 100980"/>
                <a:gd name="connsiteY7" fmla="*/ 9906 h 32810"/>
                <a:gd name="connsiteX8" fmla="*/ 90821 w 100980"/>
                <a:gd name="connsiteY8" fmla="*/ 6477 h 32810"/>
                <a:gd name="connsiteX9" fmla="*/ 93488 w 100980"/>
                <a:gd name="connsiteY9" fmla="*/ 4699 h 3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0" h="32810">
                  <a:moveTo>
                    <a:pt x="93615" y="4572"/>
                  </a:moveTo>
                  <a:cubicBezTo>
                    <a:pt x="95774" y="2794"/>
                    <a:pt x="98314" y="1270"/>
                    <a:pt x="100981" y="0"/>
                  </a:cubicBezTo>
                  <a:cubicBezTo>
                    <a:pt x="92091" y="381"/>
                    <a:pt x="83074" y="635"/>
                    <a:pt x="73295" y="762"/>
                  </a:cubicBezTo>
                  <a:cubicBezTo>
                    <a:pt x="71009" y="762"/>
                    <a:pt x="68723" y="1016"/>
                    <a:pt x="66437" y="1016"/>
                  </a:cubicBezTo>
                  <a:cubicBezTo>
                    <a:pt x="64405" y="1016"/>
                    <a:pt x="55007" y="1016"/>
                    <a:pt x="52975" y="1270"/>
                  </a:cubicBezTo>
                  <a:cubicBezTo>
                    <a:pt x="46752" y="6477"/>
                    <a:pt x="31131" y="16891"/>
                    <a:pt x="16" y="32766"/>
                  </a:cubicBezTo>
                  <a:cubicBezTo>
                    <a:pt x="-365" y="33020"/>
                    <a:pt x="6239" y="32131"/>
                    <a:pt x="9541" y="31623"/>
                  </a:cubicBezTo>
                  <a:cubicBezTo>
                    <a:pt x="36211" y="27305"/>
                    <a:pt x="58563" y="19812"/>
                    <a:pt x="78883" y="9906"/>
                  </a:cubicBezTo>
                  <a:cubicBezTo>
                    <a:pt x="82312" y="8255"/>
                    <a:pt x="85868" y="6604"/>
                    <a:pt x="90821" y="6477"/>
                  </a:cubicBezTo>
                  <a:cubicBezTo>
                    <a:pt x="91583" y="5842"/>
                    <a:pt x="92472" y="5207"/>
                    <a:pt x="93488" y="4699"/>
                  </a:cubicBezTo>
                </a:path>
              </a:pathLst>
            </a:custGeom>
            <a:solidFill>
              <a:srgbClr val="FFFFFF"/>
            </a:solidFill>
            <a:ln w="0" cap="flat">
              <a:noFill/>
              <a:prstDash val="solid"/>
              <a:miter/>
            </a:ln>
          </p:spPr>
          <p:txBody>
            <a:bodyPr rtlCol="0" anchor="ctr"/>
            <a:lstStyle/>
            <a:p>
              <a:endParaRPr lang="en-AU"/>
            </a:p>
          </p:txBody>
        </p:sp>
        <p:sp>
          <p:nvSpPr>
            <p:cNvPr id="276" name="Freeform: Shape 275">
              <a:extLst>
                <a:ext uri="{FF2B5EF4-FFF2-40B4-BE49-F238E27FC236}">
                  <a16:creationId xmlns:a16="http://schemas.microsoft.com/office/drawing/2014/main" id="{3417D021-1B76-60E4-EC40-F990FF11718D}"/>
                </a:ext>
              </a:extLst>
            </p:cNvPr>
            <p:cNvSpPr/>
            <p:nvPr/>
          </p:nvSpPr>
          <p:spPr>
            <a:xfrm>
              <a:off x="495426" y="416941"/>
              <a:ext cx="2031" cy="2031"/>
            </a:xfrm>
            <a:custGeom>
              <a:avLst/>
              <a:gdLst>
                <a:gd name="connsiteX0" fmla="*/ 2032 w 2031"/>
                <a:gd name="connsiteY0" fmla="*/ 1016 h 2031"/>
                <a:gd name="connsiteX1" fmla="*/ 1016 w 2031"/>
                <a:gd name="connsiteY1" fmla="*/ 2032 h 2031"/>
                <a:gd name="connsiteX2" fmla="*/ 0 w 2031"/>
                <a:gd name="connsiteY2" fmla="*/ 1016 h 2031"/>
                <a:gd name="connsiteX3" fmla="*/ 1016 w 2031"/>
                <a:gd name="connsiteY3" fmla="*/ 0 h 2031"/>
                <a:gd name="connsiteX4" fmla="*/ 2032 w 2031"/>
                <a:gd name="connsiteY4" fmla="*/ 1016 h 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2031">
                  <a:moveTo>
                    <a:pt x="2032" y="1016"/>
                  </a:moveTo>
                  <a:cubicBezTo>
                    <a:pt x="2032" y="1016"/>
                    <a:pt x="1524" y="2032"/>
                    <a:pt x="1016" y="2032"/>
                  </a:cubicBezTo>
                  <a:cubicBezTo>
                    <a:pt x="508" y="2032"/>
                    <a:pt x="0" y="1524"/>
                    <a:pt x="0" y="1016"/>
                  </a:cubicBezTo>
                  <a:cubicBezTo>
                    <a:pt x="0" y="508"/>
                    <a:pt x="508" y="0"/>
                    <a:pt x="1016" y="0"/>
                  </a:cubicBezTo>
                  <a:cubicBezTo>
                    <a:pt x="1524" y="0"/>
                    <a:pt x="2032" y="508"/>
                    <a:pt x="2032" y="1016"/>
                  </a:cubicBezTo>
                </a:path>
              </a:pathLst>
            </a:custGeom>
            <a:solidFill>
              <a:srgbClr val="FFFFFF"/>
            </a:solidFill>
            <a:ln w="0" cap="flat">
              <a:noFill/>
              <a:prstDash val="solid"/>
              <a:miter/>
            </a:ln>
          </p:spPr>
          <p:txBody>
            <a:bodyPr rtlCol="0" anchor="ctr"/>
            <a:lstStyle/>
            <a:p>
              <a:endParaRPr lang="en-AU"/>
            </a:p>
          </p:txBody>
        </p:sp>
        <p:sp>
          <p:nvSpPr>
            <p:cNvPr id="277" name="Freeform: Shape 276">
              <a:extLst>
                <a:ext uri="{FF2B5EF4-FFF2-40B4-BE49-F238E27FC236}">
                  <a16:creationId xmlns:a16="http://schemas.microsoft.com/office/drawing/2014/main" id="{EFD2549E-A2FE-6F9B-B2D4-7EEA1534AAD4}"/>
                </a:ext>
              </a:extLst>
            </p:cNvPr>
            <p:cNvSpPr/>
            <p:nvPr/>
          </p:nvSpPr>
          <p:spPr>
            <a:xfrm>
              <a:off x="472093" y="409064"/>
              <a:ext cx="170536" cy="163525"/>
            </a:xfrm>
            <a:custGeom>
              <a:avLst/>
              <a:gdLst>
                <a:gd name="connsiteX0" fmla="*/ 170399 w 170536"/>
                <a:gd name="connsiteY0" fmla="*/ 121034 h 163525"/>
                <a:gd name="connsiteX1" fmla="*/ 169764 w 170536"/>
                <a:gd name="connsiteY1" fmla="*/ 119764 h 163525"/>
                <a:gd name="connsiteX2" fmla="*/ 167859 w 170536"/>
                <a:gd name="connsiteY2" fmla="*/ 122177 h 163525"/>
                <a:gd name="connsiteX3" fmla="*/ 160747 w 170536"/>
                <a:gd name="connsiteY3" fmla="*/ 128654 h 163525"/>
                <a:gd name="connsiteX4" fmla="*/ 159985 w 170536"/>
                <a:gd name="connsiteY4" fmla="*/ 129162 h 163525"/>
                <a:gd name="connsiteX5" fmla="*/ 160493 w 170536"/>
                <a:gd name="connsiteY5" fmla="*/ 127003 h 163525"/>
                <a:gd name="connsiteX6" fmla="*/ 160747 w 170536"/>
                <a:gd name="connsiteY6" fmla="*/ 124717 h 163525"/>
                <a:gd name="connsiteX7" fmla="*/ 160493 w 170536"/>
                <a:gd name="connsiteY7" fmla="*/ 121288 h 163525"/>
                <a:gd name="connsiteX8" fmla="*/ 158969 w 170536"/>
                <a:gd name="connsiteY8" fmla="*/ 123193 h 163525"/>
                <a:gd name="connsiteX9" fmla="*/ 157191 w 170536"/>
                <a:gd name="connsiteY9" fmla="*/ 124463 h 163525"/>
                <a:gd name="connsiteX10" fmla="*/ 155286 w 170536"/>
                <a:gd name="connsiteY10" fmla="*/ 125479 h 163525"/>
                <a:gd name="connsiteX11" fmla="*/ 155794 w 170536"/>
                <a:gd name="connsiteY11" fmla="*/ 123574 h 163525"/>
                <a:gd name="connsiteX12" fmla="*/ 155159 w 170536"/>
                <a:gd name="connsiteY12" fmla="*/ 118621 h 163525"/>
                <a:gd name="connsiteX13" fmla="*/ 153508 w 170536"/>
                <a:gd name="connsiteY13" fmla="*/ 115700 h 163525"/>
                <a:gd name="connsiteX14" fmla="*/ 152492 w 170536"/>
                <a:gd name="connsiteY14" fmla="*/ 115192 h 163525"/>
                <a:gd name="connsiteX15" fmla="*/ 152238 w 170536"/>
                <a:gd name="connsiteY15" fmla="*/ 116589 h 163525"/>
                <a:gd name="connsiteX16" fmla="*/ 149190 w 170536"/>
                <a:gd name="connsiteY16" fmla="*/ 120780 h 163525"/>
                <a:gd name="connsiteX17" fmla="*/ 149190 w 170536"/>
                <a:gd name="connsiteY17" fmla="*/ 118748 h 163525"/>
                <a:gd name="connsiteX18" fmla="*/ 145126 w 170536"/>
                <a:gd name="connsiteY18" fmla="*/ 109477 h 163525"/>
                <a:gd name="connsiteX19" fmla="*/ 144364 w 170536"/>
                <a:gd name="connsiteY19" fmla="*/ 110493 h 163525"/>
                <a:gd name="connsiteX20" fmla="*/ 141824 w 170536"/>
                <a:gd name="connsiteY20" fmla="*/ 116716 h 163525"/>
                <a:gd name="connsiteX21" fmla="*/ 141189 w 170536"/>
                <a:gd name="connsiteY21" fmla="*/ 117351 h 163525"/>
                <a:gd name="connsiteX22" fmla="*/ 141189 w 170536"/>
                <a:gd name="connsiteY22" fmla="*/ 114811 h 163525"/>
                <a:gd name="connsiteX23" fmla="*/ 140681 w 170536"/>
                <a:gd name="connsiteY23" fmla="*/ 112271 h 163525"/>
                <a:gd name="connsiteX24" fmla="*/ 139157 w 170536"/>
                <a:gd name="connsiteY24" fmla="*/ 110366 h 163525"/>
                <a:gd name="connsiteX25" fmla="*/ 138776 w 170536"/>
                <a:gd name="connsiteY25" fmla="*/ 111636 h 163525"/>
                <a:gd name="connsiteX26" fmla="*/ 137760 w 170536"/>
                <a:gd name="connsiteY26" fmla="*/ 113033 h 163525"/>
                <a:gd name="connsiteX27" fmla="*/ 137760 w 170536"/>
                <a:gd name="connsiteY27" fmla="*/ 111509 h 163525"/>
                <a:gd name="connsiteX28" fmla="*/ 133823 w 170536"/>
                <a:gd name="connsiteY28" fmla="*/ 103381 h 163525"/>
                <a:gd name="connsiteX29" fmla="*/ 131156 w 170536"/>
                <a:gd name="connsiteY29" fmla="*/ 101349 h 163525"/>
                <a:gd name="connsiteX30" fmla="*/ 130902 w 170536"/>
                <a:gd name="connsiteY30" fmla="*/ 103762 h 163525"/>
                <a:gd name="connsiteX31" fmla="*/ 130521 w 170536"/>
                <a:gd name="connsiteY31" fmla="*/ 105413 h 163525"/>
                <a:gd name="connsiteX32" fmla="*/ 129886 w 170536"/>
                <a:gd name="connsiteY32" fmla="*/ 106556 h 163525"/>
                <a:gd name="connsiteX33" fmla="*/ 127727 w 170536"/>
                <a:gd name="connsiteY33" fmla="*/ 105032 h 163525"/>
                <a:gd name="connsiteX34" fmla="*/ 125695 w 170536"/>
                <a:gd name="connsiteY34" fmla="*/ 105667 h 163525"/>
                <a:gd name="connsiteX35" fmla="*/ 126457 w 170536"/>
                <a:gd name="connsiteY35" fmla="*/ 103127 h 163525"/>
                <a:gd name="connsiteX36" fmla="*/ 123917 w 170536"/>
                <a:gd name="connsiteY36" fmla="*/ 94999 h 163525"/>
                <a:gd name="connsiteX37" fmla="*/ 121885 w 170536"/>
                <a:gd name="connsiteY37" fmla="*/ 93221 h 163525"/>
                <a:gd name="connsiteX38" fmla="*/ 121123 w 170536"/>
                <a:gd name="connsiteY38" fmla="*/ 95126 h 163525"/>
                <a:gd name="connsiteX39" fmla="*/ 119472 w 170536"/>
                <a:gd name="connsiteY39" fmla="*/ 98936 h 163525"/>
                <a:gd name="connsiteX40" fmla="*/ 118329 w 170536"/>
                <a:gd name="connsiteY40" fmla="*/ 100333 h 163525"/>
                <a:gd name="connsiteX41" fmla="*/ 118202 w 170536"/>
                <a:gd name="connsiteY41" fmla="*/ 97793 h 163525"/>
                <a:gd name="connsiteX42" fmla="*/ 109947 w 170536"/>
                <a:gd name="connsiteY42" fmla="*/ 89665 h 163525"/>
                <a:gd name="connsiteX43" fmla="*/ 108296 w 170536"/>
                <a:gd name="connsiteY43" fmla="*/ 89665 h 163525"/>
                <a:gd name="connsiteX44" fmla="*/ 109185 w 170536"/>
                <a:gd name="connsiteY44" fmla="*/ 91443 h 163525"/>
                <a:gd name="connsiteX45" fmla="*/ 106772 w 170536"/>
                <a:gd name="connsiteY45" fmla="*/ 97793 h 163525"/>
                <a:gd name="connsiteX46" fmla="*/ 104740 w 170536"/>
                <a:gd name="connsiteY46" fmla="*/ 98428 h 163525"/>
                <a:gd name="connsiteX47" fmla="*/ 104232 w 170536"/>
                <a:gd name="connsiteY47" fmla="*/ 97031 h 163525"/>
                <a:gd name="connsiteX48" fmla="*/ 95596 w 170536"/>
                <a:gd name="connsiteY48" fmla="*/ 92459 h 163525"/>
                <a:gd name="connsiteX49" fmla="*/ 94453 w 170536"/>
                <a:gd name="connsiteY49" fmla="*/ 92713 h 163525"/>
                <a:gd name="connsiteX50" fmla="*/ 95723 w 170536"/>
                <a:gd name="connsiteY50" fmla="*/ 93475 h 163525"/>
                <a:gd name="connsiteX51" fmla="*/ 93691 w 170536"/>
                <a:gd name="connsiteY51" fmla="*/ 99063 h 163525"/>
                <a:gd name="connsiteX52" fmla="*/ 85436 w 170536"/>
                <a:gd name="connsiteY52" fmla="*/ 102365 h 163525"/>
                <a:gd name="connsiteX53" fmla="*/ 62957 w 170536"/>
                <a:gd name="connsiteY53" fmla="*/ 114684 h 163525"/>
                <a:gd name="connsiteX54" fmla="*/ 47971 w 170536"/>
                <a:gd name="connsiteY54" fmla="*/ 134496 h 163525"/>
                <a:gd name="connsiteX55" fmla="*/ 33874 w 170536"/>
                <a:gd name="connsiteY55" fmla="*/ 143894 h 163525"/>
                <a:gd name="connsiteX56" fmla="*/ 25238 w 170536"/>
                <a:gd name="connsiteY56" fmla="*/ 132845 h 163525"/>
                <a:gd name="connsiteX57" fmla="*/ 27905 w 170536"/>
                <a:gd name="connsiteY57" fmla="*/ 117986 h 163525"/>
                <a:gd name="connsiteX58" fmla="*/ 38192 w 170536"/>
                <a:gd name="connsiteY58" fmla="*/ 84204 h 163525"/>
                <a:gd name="connsiteX59" fmla="*/ 45939 w 170536"/>
                <a:gd name="connsiteY59" fmla="*/ 50422 h 163525"/>
                <a:gd name="connsiteX60" fmla="*/ 41748 w 170536"/>
                <a:gd name="connsiteY60" fmla="*/ 4702 h 163525"/>
                <a:gd name="connsiteX61" fmla="*/ 33112 w 170536"/>
                <a:gd name="connsiteY61" fmla="*/ 3 h 163525"/>
                <a:gd name="connsiteX62" fmla="*/ 17745 w 170536"/>
                <a:gd name="connsiteY62" fmla="*/ 9655 h 163525"/>
                <a:gd name="connsiteX63" fmla="*/ 16729 w 170536"/>
                <a:gd name="connsiteY63" fmla="*/ 11941 h 163525"/>
                <a:gd name="connsiteX64" fmla="*/ 18507 w 170536"/>
                <a:gd name="connsiteY64" fmla="*/ 13211 h 163525"/>
                <a:gd name="connsiteX65" fmla="*/ 19015 w 170536"/>
                <a:gd name="connsiteY65" fmla="*/ 18418 h 163525"/>
                <a:gd name="connsiteX66" fmla="*/ 20158 w 170536"/>
                <a:gd name="connsiteY66" fmla="*/ 20958 h 163525"/>
                <a:gd name="connsiteX67" fmla="*/ 19142 w 170536"/>
                <a:gd name="connsiteY67" fmla="*/ 19561 h 163525"/>
                <a:gd name="connsiteX68" fmla="*/ 18380 w 170536"/>
                <a:gd name="connsiteY68" fmla="*/ 14481 h 163525"/>
                <a:gd name="connsiteX69" fmla="*/ 16602 w 170536"/>
                <a:gd name="connsiteY69" fmla="*/ 12703 h 163525"/>
                <a:gd name="connsiteX70" fmla="*/ 15840 w 170536"/>
                <a:gd name="connsiteY70" fmla="*/ 14227 h 163525"/>
                <a:gd name="connsiteX71" fmla="*/ 10506 w 170536"/>
                <a:gd name="connsiteY71" fmla="*/ 19434 h 163525"/>
                <a:gd name="connsiteX72" fmla="*/ 3394 w 170536"/>
                <a:gd name="connsiteY72" fmla="*/ 26927 h 163525"/>
                <a:gd name="connsiteX73" fmla="*/ 3648 w 170536"/>
                <a:gd name="connsiteY73" fmla="*/ 29467 h 163525"/>
                <a:gd name="connsiteX74" fmla="*/ 5426 w 170536"/>
                <a:gd name="connsiteY74" fmla="*/ 28578 h 163525"/>
                <a:gd name="connsiteX75" fmla="*/ 7712 w 170536"/>
                <a:gd name="connsiteY75" fmla="*/ 27689 h 163525"/>
                <a:gd name="connsiteX76" fmla="*/ 17237 w 170536"/>
                <a:gd name="connsiteY76" fmla="*/ 23498 h 163525"/>
                <a:gd name="connsiteX77" fmla="*/ 23206 w 170536"/>
                <a:gd name="connsiteY77" fmla="*/ 21212 h 163525"/>
                <a:gd name="connsiteX78" fmla="*/ 29048 w 170536"/>
                <a:gd name="connsiteY78" fmla="*/ 20323 h 163525"/>
                <a:gd name="connsiteX79" fmla="*/ 33112 w 170536"/>
                <a:gd name="connsiteY79" fmla="*/ 18418 h 163525"/>
                <a:gd name="connsiteX80" fmla="*/ 36414 w 170536"/>
                <a:gd name="connsiteY80" fmla="*/ 21593 h 163525"/>
                <a:gd name="connsiteX81" fmla="*/ 36922 w 170536"/>
                <a:gd name="connsiteY81" fmla="*/ 26292 h 163525"/>
                <a:gd name="connsiteX82" fmla="*/ 36287 w 170536"/>
                <a:gd name="connsiteY82" fmla="*/ 33658 h 163525"/>
                <a:gd name="connsiteX83" fmla="*/ 35271 w 170536"/>
                <a:gd name="connsiteY83" fmla="*/ 40770 h 163525"/>
                <a:gd name="connsiteX84" fmla="*/ 11649 w 170536"/>
                <a:gd name="connsiteY84" fmla="*/ 109858 h 163525"/>
                <a:gd name="connsiteX85" fmla="*/ 346 w 170536"/>
                <a:gd name="connsiteY85" fmla="*/ 138814 h 163525"/>
                <a:gd name="connsiteX86" fmla="*/ 981 w 170536"/>
                <a:gd name="connsiteY86" fmla="*/ 152784 h 163525"/>
                <a:gd name="connsiteX87" fmla="*/ 24857 w 170536"/>
                <a:gd name="connsiteY87" fmla="*/ 157737 h 163525"/>
                <a:gd name="connsiteX88" fmla="*/ 32858 w 170536"/>
                <a:gd name="connsiteY88" fmla="*/ 159134 h 163525"/>
                <a:gd name="connsiteX89" fmla="*/ 71339 w 170536"/>
                <a:gd name="connsiteY89" fmla="*/ 150879 h 163525"/>
                <a:gd name="connsiteX90" fmla="*/ 71339 w 170536"/>
                <a:gd name="connsiteY90" fmla="*/ 150879 h 163525"/>
                <a:gd name="connsiteX91" fmla="*/ 109820 w 170536"/>
                <a:gd name="connsiteY91" fmla="*/ 159261 h 163525"/>
                <a:gd name="connsiteX92" fmla="*/ 117821 w 170536"/>
                <a:gd name="connsiteY92" fmla="*/ 157864 h 163525"/>
                <a:gd name="connsiteX93" fmla="*/ 138522 w 170536"/>
                <a:gd name="connsiteY93" fmla="*/ 153165 h 163525"/>
                <a:gd name="connsiteX94" fmla="*/ 136109 w 170536"/>
                <a:gd name="connsiteY94" fmla="*/ 152149 h 163525"/>
                <a:gd name="connsiteX95" fmla="*/ 132045 w 170536"/>
                <a:gd name="connsiteY95" fmla="*/ 153038 h 163525"/>
                <a:gd name="connsiteX96" fmla="*/ 126711 w 170536"/>
                <a:gd name="connsiteY96" fmla="*/ 153292 h 163525"/>
                <a:gd name="connsiteX97" fmla="*/ 129505 w 170536"/>
                <a:gd name="connsiteY97" fmla="*/ 151641 h 163525"/>
                <a:gd name="connsiteX98" fmla="*/ 132172 w 170536"/>
                <a:gd name="connsiteY98" fmla="*/ 149736 h 163525"/>
                <a:gd name="connsiteX99" fmla="*/ 142459 w 170536"/>
                <a:gd name="connsiteY99" fmla="*/ 151006 h 163525"/>
                <a:gd name="connsiteX100" fmla="*/ 143602 w 170536"/>
                <a:gd name="connsiteY100" fmla="*/ 152784 h 163525"/>
                <a:gd name="connsiteX101" fmla="*/ 145634 w 170536"/>
                <a:gd name="connsiteY101" fmla="*/ 152784 h 163525"/>
                <a:gd name="connsiteX102" fmla="*/ 155159 w 170536"/>
                <a:gd name="connsiteY102" fmla="*/ 153546 h 163525"/>
                <a:gd name="connsiteX103" fmla="*/ 155540 w 170536"/>
                <a:gd name="connsiteY103" fmla="*/ 153292 h 163525"/>
                <a:gd name="connsiteX104" fmla="*/ 159477 w 170536"/>
                <a:gd name="connsiteY104" fmla="*/ 149736 h 163525"/>
                <a:gd name="connsiteX105" fmla="*/ 163541 w 170536"/>
                <a:gd name="connsiteY105" fmla="*/ 144656 h 163525"/>
                <a:gd name="connsiteX106" fmla="*/ 166335 w 170536"/>
                <a:gd name="connsiteY106" fmla="*/ 138433 h 163525"/>
                <a:gd name="connsiteX107" fmla="*/ 168621 w 170536"/>
                <a:gd name="connsiteY107" fmla="*/ 134369 h 163525"/>
                <a:gd name="connsiteX108" fmla="*/ 170272 w 170536"/>
                <a:gd name="connsiteY108" fmla="*/ 129543 h 163525"/>
                <a:gd name="connsiteX109" fmla="*/ 169764 w 170536"/>
                <a:gd name="connsiteY109" fmla="*/ 120780 h 163525"/>
                <a:gd name="connsiteX110" fmla="*/ 9363 w 170536"/>
                <a:gd name="connsiteY110" fmla="*/ 26038 h 163525"/>
                <a:gd name="connsiteX111" fmla="*/ 7458 w 170536"/>
                <a:gd name="connsiteY111" fmla="*/ 23498 h 163525"/>
                <a:gd name="connsiteX112" fmla="*/ 6823 w 170536"/>
                <a:gd name="connsiteY112" fmla="*/ 22863 h 163525"/>
                <a:gd name="connsiteX113" fmla="*/ 9490 w 170536"/>
                <a:gd name="connsiteY113" fmla="*/ 21085 h 163525"/>
                <a:gd name="connsiteX114" fmla="*/ 12411 w 170536"/>
                <a:gd name="connsiteY114" fmla="*/ 24133 h 163525"/>
                <a:gd name="connsiteX115" fmla="*/ 9490 w 170536"/>
                <a:gd name="connsiteY115" fmla="*/ 26038 h 163525"/>
                <a:gd name="connsiteX116" fmla="*/ 24603 w 170536"/>
                <a:gd name="connsiteY116" fmla="*/ 11052 h 163525"/>
                <a:gd name="connsiteX117" fmla="*/ 23460 w 170536"/>
                <a:gd name="connsiteY117" fmla="*/ 6099 h 163525"/>
                <a:gd name="connsiteX118" fmla="*/ 24603 w 170536"/>
                <a:gd name="connsiteY118" fmla="*/ 11052 h 163525"/>
                <a:gd name="connsiteX119" fmla="*/ 134585 w 170536"/>
                <a:gd name="connsiteY119" fmla="*/ 117986 h 163525"/>
                <a:gd name="connsiteX120" fmla="*/ 136236 w 170536"/>
                <a:gd name="connsiteY120" fmla="*/ 118367 h 163525"/>
                <a:gd name="connsiteX121" fmla="*/ 136236 w 170536"/>
                <a:gd name="connsiteY121" fmla="*/ 121288 h 163525"/>
                <a:gd name="connsiteX122" fmla="*/ 134712 w 170536"/>
                <a:gd name="connsiteY122" fmla="*/ 120272 h 163525"/>
                <a:gd name="connsiteX123" fmla="*/ 130648 w 170536"/>
                <a:gd name="connsiteY123" fmla="*/ 122304 h 163525"/>
                <a:gd name="connsiteX124" fmla="*/ 129505 w 170536"/>
                <a:gd name="connsiteY124" fmla="*/ 123193 h 163525"/>
                <a:gd name="connsiteX125" fmla="*/ 130648 w 170536"/>
                <a:gd name="connsiteY125" fmla="*/ 120907 h 163525"/>
                <a:gd name="connsiteX126" fmla="*/ 134458 w 170536"/>
                <a:gd name="connsiteY126" fmla="*/ 117859 h 163525"/>
                <a:gd name="connsiteX127" fmla="*/ 130267 w 170536"/>
                <a:gd name="connsiteY127" fmla="*/ 113287 h 163525"/>
                <a:gd name="connsiteX128" fmla="*/ 132807 w 170536"/>
                <a:gd name="connsiteY128" fmla="*/ 109096 h 163525"/>
                <a:gd name="connsiteX129" fmla="*/ 130267 w 170536"/>
                <a:gd name="connsiteY129" fmla="*/ 115573 h 163525"/>
                <a:gd name="connsiteX130" fmla="*/ 128743 w 170536"/>
                <a:gd name="connsiteY130" fmla="*/ 115446 h 163525"/>
                <a:gd name="connsiteX131" fmla="*/ 130394 w 170536"/>
                <a:gd name="connsiteY131" fmla="*/ 113287 h 163525"/>
                <a:gd name="connsiteX132" fmla="*/ 129759 w 170536"/>
                <a:gd name="connsiteY132" fmla="*/ 117732 h 163525"/>
                <a:gd name="connsiteX133" fmla="*/ 127219 w 170536"/>
                <a:gd name="connsiteY133" fmla="*/ 120780 h 163525"/>
                <a:gd name="connsiteX134" fmla="*/ 125949 w 170536"/>
                <a:gd name="connsiteY134" fmla="*/ 122939 h 163525"/>
                <a:gd name="connsiteX135" fmla="*/ 123536 w 170536"/>
                <a:gd name="connsiteY135" fmla="*/ 122939 h 163525"/>
                <a:gd name="connsiteX136" fmla="*/ 124806 w 170536"/>
                <a:gd name="connsiteY136" fmla="*/ 121288 h 163525"/>
                <a:gd name="connsiteX137" fmla="*/ 126203 w 170536"/>
                <a:gd name="connsiteY137" fmla="*/ 119637 h 163525"/>
                <a:gd name="connsiteX138" fmla="*/ 129759 w 170536"/>
                <a:gd name="connsiteY138" fmla="*/ 117605 h 163525"/>
                <a:gd name="connsiteX139" fmla="*/ 125060 w 170536"/>
                <a:gd name="connsiteY139" fmla="*/ 130432 h 163525"/>
                <a:gd name="connsiteX140" fmla="*/ 124425 w 170536"/>
                <a:gd name="connsiteY140" fmla="*/ 128654 h 163525"/>
                <a:gd name="connsiteX141" fmla="*/ 121758 w 170536"/>
                <a:gd name="connsiteY141" fmla="*/ 127257 h 163525"/>
                <a:gd name="connsiteX142" fmla="*/ 120107 w 170536"/>
                <a:gd name="connsiteY142" fmla="*/ 126749 h 163525"/>
                <a:gd name="connsiteX143" fmla="*/ 121631 w 170536"/>
                <a:gd name="connsiteY143" fmla="*/ 126114 h 163525"/>
                <a:gd name="connsiteX144" fmla="*/ 125441 w 170536"/>
                <a:gd name="connsiteY144" fmla="*/ 126876 h 163525"/>
                <a:gd name="connsiteX145" fmla="*/ 125060 w 170536"/>
                <a:gd name="connsiteY145" fmla="*/ 130559 h 163525"/>
                <a:gd name="connsiteX146" fmla="*/ 123663 w 170536"/>
                <a:gd name="connsiteY146" fmla="*/ 111890 h 163525"/>
                <a:gd name="connsiteX147" fmla="*/ 127092 w 170536"/>
                <a:gd name="connsiteY147" fmla="*/ 107953 h 163525"/>
                <a:gd name="connsiteX148" fmla="*/ 127092 w 170536"/>
                <a:gd name="connsiteY148" fmla="*/ 107953 h 163525"/>
                <a:gd name="connsiteX149" fmla="*/ 125441 w 170536"/>
                <a:gd name="connsiteY149" fmla="*/ 111255 h 163525"/>
                <a:gd name="connsiteX150" fmla="*/ 123282 w 170536"/>
                <a:gd name="connsiteY150" fmla="*/ 114049 h 163525"/>
                <a:gd name="connsiteX151" fmla="*/ 122393 w 170536"/>
                <a:gd name="connsiteY151" fmla="*/ 112906 h 163525"/>
                <a:gd name="connsiteX152" fmla="*/ 123663 w 170536"/>
                <a:gd name="connsiteY152" fmla="*/ 111763 h 163525"/>
                <a:gd name="connsiteX153" fmla="*/ 119599 w 170536"/>
                <a:gd name="connsiteY153" fmla="*/ 103127 h 163525"/>
                <a:gd name="connsiteX154" fmla="*/ 121885 w 170536"/>
                <a:gd name="connsiteY154" fmla="*/ 100841 h 163525"/>
                <a:gd name="connsiteX155" fmla="*/ 122266 w 170536"/>
                <a:gd name="connsiteY155" fmla="*/ 99952 h 163525"/>
                <a:gd name="connsiteX156" fmla="*/ 120742 w 170536"/>
                <a:gd name="connsiteY156" fmla="*/ 104143 h 163525"/>
                <a:gd name="connsiteX157" fmla="*/ 118456 w 170536"/>
                <a:gd name="connsiteY157" fmla="*/ 106556 h 163525"/>
                <a:gd name="connsiteX158" fmla="*/ 116805 w 170536"/>
                <a:gd name="connsiteY158" fmla="*/ 105032 h 163525"/>
                <a:gd name="connsiteX159" fmla="*/ 119472 w 170536"/>
                <a:gd name="connsiteY159" fmla="*/ 103000 h 163525"/>
                <a:gd name="connsiteX160" fmla="*/ 115662 w 170536"/>
                <a:gd name="connsiteY160" fmla="*/ 127384 h 163525"/>
                <a:gd name="connsiteX161" fmla="*/ 113249 w 170536"/>
                <a:gd name="connsiteY161" fmla="*/ 126368 h 163525"/>
                <a:gd name="connsiteX162" fmla="*/ 112487 w 170536"/>
                <a:gd name="connsiteY162" fmla="*/ 126622 h 163525"/>
                <a:gd name="connsiteX163" fmla="*/ 111725 w 170536"/>
                <a:gd name="connsiteY163" fmla="*/ 125352 h 163525"/>
                <a:gd name="connsiteX164" fmla="*/ 117694 w 170536"/>
                <a:gd name="connsiteY164" fmla="*/ 126495 h 163525"/>
                <a:gd name="connsiteX165" fmla="*/ 115662 w 170536"/>
                <a:gd name="connsiteY165" fmla="*/ 130305 h 163525"/>
                <a:gd name="connsiteX166" fmla="*/ 115281 w 170536"/>
                <a:gd name="connsiteY166" fmla="*/ 130559 h 163525"/>
                <a:gd name="connsiteX167" fmla="*/ 115535 w 170536"/>
                <a:gd name="connsiteY167" fmla="*/ 127384 h 163525"/>
                <a:gd name="connsiteX168" fmla="*/ 114646 w 170536"/>
                <a:gd name="connsiteY168" fmla="*/ 114049 h 163525"/>
                <a:gd name="connsiteX169" fmla="*/ 114265 w 170536"/>
                <a:gd name="connsiteY169" fmla="*/ 113414 h 163525"/>
                <a:gd name="connsiteX170" fmla="*/ 116805 w 170536"/>
                <a:gd name="connsiteY170" fmla="*/ 113922 h 163525"/>
                <a:gd name="connsiteX171" fmla="*/ 116043 w 170536"/>
                <a:gd name="connsiteY171" fmla="*/ 121669 h 163525"/>
                <a:gd name="connsiteX172" fmla="*/ 116170 w 170536"/>
                <a:gd name="connsiteY172" fmla="*/ 119764 h 163525"/>
                <a:gd name="connsiteX173" fmla="*/ 114646 w 170536"/>
                <a:gd name="connsiteY173" fmla="*/ 114049 h 163525"/>
                <a:gd name="connsiteX174" fmla="*/ 116932 w 170536"/>
                <a:gd name="connsiteY174" fmla="*/ 110366 h 163525"/>
                <a:gd name="connsiteX175" fmla="*/ 117186 w 170536"/>
                <a:gd name="connsiteY175" fmla="*/ 112017 h 163525"/>
                <a:gd name="connsiteX176" fmla="*/ 111979 w 170536"/>
                <a:gd name="connsiteY176" fmla="*/ 110747 h 163525"/>
                <a:gd name="connsiteX177" fmla="*/ 110201 w 170536"/>
                <a:gd name="connsiteY177" fmla="*/ 109731 h 163525"/>
                <a:gd name="connsiteX178" fmla="*/ 112995 w 170536"/>
                <a:gd name="connsiteY178" fmla="*/ 108969 h 163525"/>
                <a:gd name="connsiteX179" fmla="*/ 116932 w 170536"/>
                <a:gd name="connsiteY179" fmla="*/ 110366 h 163525"/>
                <a:gd name="connsiteX180" fmla="*/ 108550 w 170536"/>
                <a:gd name="connsiteY180" fmla="*/ 122431 h 163525"/>
                <a:gd name="connsiteX181" fmla="*/ 108550 w 170536"/>
                <a:gd name="connsiteY181" fmla="*/ 121669 h 163525"/>
                <a:gd name="connsiteX182" fmla="*/ 106010 w 170536"/>
                <a:gd name="connsiteY182" fmla="*/ 117351 h 163525"/>
                <a:gd name="connsiteX183" fmla="*/ 104994 w 170536"/>
                <a:gd name="connsiteY183" fmla="*/ 117351 h 163525"/>
                <a:gd name="connsiteX184" fmla="*/ 105375 w 170536"/>
                <a:gd name="connsiteY184" fmla="*/ 115954 h 163525"/>
                <a:gd name="connsiteX185" fmla="*/ 106391 w 170536"/>
                <a:gd name="connsiteY185" fmla="*/ 115954 h 163525"/>
                <a:gd name="connsiteX186" fmla="*/ 109312 w 170536"/>
                <a:gd name="connsiteY186" fmla="*/ 121415 h 163525"/>
                <a:gd name="connsiteX187" fmla="*/ 108931 w 170536"/>
                <a:gd name="connsiteY187" fmla="*/ 122177 h 163525"/>
                <a:gd name="connsiteX188" fmla="*/ 108423 w 170536"/>
                <a:gd name="connsiteY188" fmla="*/ 122558 h 163525"/>
                <a:gd name="connsiteX189" fmla="*/ 109439 w 170536"/>
                <a:gd name="connsiteY189" fmla="*/ 112652 h 163525"/>
                <a:gd name="connsiteX190" fmla="*/ 103851 w 170536"/>
                <a:gd name="connsiteY190" fmla="*/ 109985 h 163525"/>
                <a:gd name="connsiteX191" fmla="*/ 104740 w 170536"/>
                <a:gd name="connsiteY191" fmla="*/ 109731 h 163525"/>
                <a:gd name="connsiteX192" fmla="*/ 107915 w 170536"/>
                <a:gd name="connsiteY192" fmla="*/ 109985 h 163525"/>
                <a:gd name="connsiteX193" fmla="*/ 110582 w 170536"/>
                <a:gd name="connsiteY193" fmla="*/ 112525 h 163525"/>
                <a:gd name="connsiteX194" fmla="*/ 110582 w 170536"/>
                <a:gd name="connsiteY194" fmla="*/ 114176 h 163525"/>
                <a:gd name="connsiteX195" fmla="*/ 109439 w 170536"/>
                <a:gd name="connsiteY195" fmla="*/ 112652 h 163525"/>
                <a:gd name="connsiteX196" fmla="*/ 99787 w 170536"/>
                <a:gd name="connsiteY196" fmla="*/ 112398 h 163525"/>
                <a:gd name="connsiteX197" fmla="*/ 95723 w 170536"/>
                <a:gd name="connsiteY197" fmla="*/ 111255 h 163525"/>
                <a:gd name="connsiteX198" fmla="*/ 96485 w 170536"/>
                <a:gd name="connsiteY198" fmla="*/ 110493 h 163525"/>
                <a:gd name="connsiteX199" fmla="*/ 102962 w 170536"/>
                <a:gd name="connsiteY199" fmla="*/ 113033 h 163525"/>
                <a:gd name="connsiteX200" fmla="*/ 103851 w 170536"/>
                <a:gd name="connsiteY200" fmla="*/ 114938 h 163525"/>
                <a:gd name="connsiteX201" fmla="*/ 102835 w 170536"/>
                <a:gd name="connsiteY201" fmla="*/ 114176 h 163525"/>
                <a:gd name="connsiteX202" fmla="*/ 99660 w 170536"/>
                <a:gd name="connsiteY202" fmla="*/ 112271 h 163525"/>
                <a:gd name="connsiteX203" fmla="*/ 102327 w 170536"/>
                <a:gd name="connsiteY203" fmla="*/ 120653 h 163525"/>
                <a:gd name="connsiteX204" fmla="*/ 101565 w 170536"/>
                <a:gd name="connsiteY204" fmla="*/ 122050 h 163525"/>
                <a:gd name="connsiteX205" fmla="*/ 98771 w 170536"/>
                <a:gd name="connsiteY205" fmla="*/ 119764 h 163525"/>
                <a:gd name="connsiteX206" fmla="*/ 96104 w 170536"/>
                <a:gd name="connsiteY206" fmla="*/ 120272 h 163525"/>
                <a:gd name="connsiteX207" fmla="*/ 95342 w 170536"/>
                <a:gd name="connsiteY207" fmla="*/ 119129 h 163525"/>
                <a:gd name="connsiteX208" fmla="*/ 99152 w 170536"/>
                <a:gd name="connsiteY208" fmla="*/ 118113 h 163525"/>
                <a:gd name="connsiteX209" fmla="*/ 102327 w 170536"/>
                <a:gd name="connsiteY209" fmla="*/ 120653 h 163525"/>
                <a:gd name="connsiteX210" fmla="*/ 109693 w 170536"/>
                <a:gd name="connsiteY210" fmla="*/ 100587 h 163525"/>
                <a:gd name="connsiteX211" fmla="*/ 112360 w 170536"/>
                <a:gd name="connsiteY211" fmla="*/ 94999 h 163525"/>
                <a:gd name="connsiteX212" fmla="*/ 112360 w 170536"/>
                <a:gd name="connsiteY212" fmla="*/ 93602 h 163525"/>
                <a:gd name="connsiteX213" fmla="*/ 112868 w 170536"/>
                <a:gd name="connsiteY213" fmla="*/ 97793 h 163525"/>
                <a:gd name="connsiteX214" fmla="*/ 110328 w 170536"/>
                <a:gd name="connsiteY214" fmla="*/ 101984 h 163525"/>
                <a:gd name="connsiteX215" fmla="*/ 108423 w 170536"/>
                <a:gd name="connsiteY215" fmla="*/ 101730 h 163525"/>
                <a:gd name="connsiteX216" fmla="*/ 109693 w 170536"/>
                <a:gd name="connsiteY216" fmla="*/ 100587 h 163525"/>
                <a:gd name="connsiteX217" fmla="*/ 108296 w 170536"/>
                <a:gd name="connsiteY217" fmla="*/ 105921 h 163525"/>
                <a:gd name="connsiteX218" fmla="*/ 102454 w 170536"/>
                <a:gd name="connsiteY218" fmla="*/ 107699 h 163525"/>
                <a:gd name="connsiteX219" fmla="*/ 94580 w 170536"/>
                <a:gd name="connsiteY219" fmla="*/ 108969 h 163525"/>
                <a:gd name="connsiteX220" fmla="*/ 108296 w 170536"/>
                <a:gd name="connsiteY220" fmla="*/ 106048 h 163525"/>
                <a:gd name="connsiteX221" fmla="*/ 97501 w 170536"/>
                <a:gd name="connsiteY221" fmla="*/ 98047 h 163525"/>
                <a:gd name="connsiteX222" fmla="*/ 98136 w 170536"/>
                <a:gd name="connsiteY222" fmla="*/ 95507 h 163525"/>
                <a:gd name="connsiteX223" fmla="*/ 98136 w 170536"/>
                <a:gd name="connsiteY223" fmla="*/ 94745 h 163525"/>
                <a:gd name="connsiteX224" fmla="*/ 99279 w 170536"/>
                <a:gd name="connsiteY224" fmla="*/ 97031 h 163525"/>
                <a:gd name="connsiteX225" fmla="*/ 98644 w 170536"/>
                <a:gd name="connsiteY225" fmla="*/ 99571 h 163525"/>
                <a:gd name="connsiteX226" fmla="*/ 96739 w 170536"/>
                <a:gd name="connsiteY226" fmla="*/ 99698 h 163525"/>
                <a:gd name="connsiteX227" fmla="*/ 97501 w 170536"/>
                <a:gd name="connsiteY227" fmla="*/ 98174 h 163525"/>
                <a:gd name="connsiteX228" fmla="*/ 89500 w 170536"/>
                <a:gd name="connsiteY228" fmla="*/ 103889 h 163525"/>
                <a:gd name="connsiteX229" fmla="*/ 106264 w 170536"/>
                <a:gd name="connsiteY229" fmla="*/ 102492 h 163525"/>
                <a:gd name="connsiteX230" fmla="*/ 100295 w 170536"/>
                <a:gd name="connsiteY230" fmla="*/ 103635 h 163525"/>
                <a:gd name="connsiteX231" fmla="*/ 99533 w 170536"/>
                <a:gd name="connsiteY231" fmla="*/ 103127 h 163525"/>
                <a:gd name="connsiteX232" fmla="*/ 94453 w 170536"/>
                <a:gd name="connsiteY232" fmla="*/ 104016 h 163525"/>
                <a:gd name="connsiteX233" fmla="*/ 91278 w 170536"/>
                <a:gd name="connsiteY233" fmla="*/ 104016 h 163525"/>
                <a:gd name="connsiteX234" fmla="*/ 89246 w 170536"/>
                <a:gd name="connsiteY234" fmla="*/ 104016 h 163525"/>
                <a:gd name="connsiteX235" fmla="*/ 89627 w 170536"/>
                <a:gd name="connsiteY235" fmla="*/ 103762 h 163525"/>
                <a:gd name="connsiteX236" fmla="*/ 81118 w 170536"/>
                <a:gd name="connsiteY236" fmla="*/ 106429 h 163525"/>
                <a:gd name="connsiteX237" fmla="*/ 84166 w 170536"/>
                <a:gd name="connsiteY237" fmla="*/ 104143 h 163525"/>
                <a:gd name="connsiteX238" fmla="*/ 84293 w 170536"/>
                <a:gd name="connsiteY238" fmla="*/ 106302 h 163525"/>
                <a:gd name="connsiteX239" fmla="*/ 88357 w 170536"/>
                <a:gd name="connsiteY239" fmla="*/ 107191 h 163525"/>
                <a:gd name="connsiteX240" fmla="*/ 86833 w 170536"/>
                <a:gd name="connsiteY240" fmla="*/ 107445 h 163525"/>
                <a:gd name="connsiteX241" fmla="*/ 82388 w 170536"/>
                <a:gd name="connsiteY241" fmla="*/ 107445 h 163525"/>
                <a:gd name="connsiteX242" fmla="*/ 81118 w 170536"/>
                <a:gd name="connsiteY242" fmla="*/ 106302 h 163525"/>
                <a:gd name="connsiteX243" fmla="*/ 70704 w 170536"/>
                <a:gd name="connsiteY243" fmla="*/ 111001 h 163525"/>
                <a:gd name="connsiteX244" fmla="*/ 74260 w 170536"/>
                <a:gd name="connsiteY244" fmla="*/ 107826 h 163525"/>
                <a:gd name="connsiteX245" fmla="*/ 73244 w 170536"/>
                <a:gd name="connsiteY245" fmla="*/ 110112 h 163525"/>
                <a:gd name="connsiteX246" fmla="*/ 77689 w 170536"/>
                <a:gd name="connsiteY246" fmla="*/ 110112 h 163525"/>
                <a:gd name="connsiteX247" fmla="*/ 79213 w 170536"/>
                <a:gd name="connsiteY247" fmla="*/ 109858 h 163525"/>
                <a:gd name="connsiteX248" fmla="*/ 78197 w 170536"/>
                <a:gd name="connsiteY248" fmla="*/ 110747 h 163525"/>
                <a:gd name="connsiteX249" fmla="*/ 73117 w 170536"/>
                <a:gd name="connsiteY249" fmla="*/ 112144 h 163525"/>
                <a:gd name="connsiteX250" fmla="*/ 69942 w 170536"/>
                <a:gd name="connsiteY250" fmla="*/ 112525 h 163525"/>
                <a:gd name="connsiteX251" fmla="*/ 70450 w 170536"/>
                <a:gd name="connsiteY251" fmla="*/ 111255 h 163525"/>
                <a:gd name="connsiteX252" fmla="*/ 63211 w 170536"/>
                <a:gd name="connsiteY252" fmla="*/ 116970 h 163525"/>
                <a:gd name="connsiteX253" fmla="*/ 63973 w 170536"/>
                <a:gd name="connsiteY253" fmla="*/ 115192 h 163525"/>
                <a:gd name="connsiteX254" fmla="*/ 66259 w 170536"/>
                <a:gd name="connsiteY254" fmla="*/ 113414 h 163525"/>
                <a:gd name="connsiteX255" fmla="*/ 66005 w 170536"/>
                <a:gd name="connsiteY255" fmla="*/ 116970 h 163525"/>
                <a:gd name="connsiteX256" fmla="*/ 70577 w 170536"/>
                <a:gd name="connsiteY256" fmla="*/ 114811 h 163525"/>
                <a:gd name="connsiteX257" fmla="*/ 71847 w 170536"/>
                <a:gd name="connsiteY257" fmla="*/ 114684 h 163525"/>
                <a:gd name="connsiteX258" fmla="*/ 64989 w 170536"/>
                <a:gd name="connsiteY258" fmla="*/ 118367 h 163525"/>
                <a:gd name="connsiteX259" fmla="*/ 62957 w 170536"/>
                <a:gd name="connsiteY259" fmla="*/ 119002 h 163525"/>
                <a:gd name="connsiteX260" fmla="*/ 63338 w 170536"/>
                <a:gd name="connsiteY260" fmla="*/ 117097 h 163525"/>
                <a:gd name="connsiteX261" fmla="*/ 57242 w 170536"/>
                <a:gd name="connsiteY261" fmla="*/ 124082 h 163525"/>
                <a:gd name="connsiteX262" fmla="*/ 60417 w 170536"/>
                <a:gd name="connsiteY262" fmla="*/ 119256 h 163525"/>
                <a:gd name="connsiteX263" fmla="*/ 59655 w 170536"/>
                <a:gd name="connsiteY263" fmla="*/ 121161 h 163525"/>
                <a:gd name="connsiteX264" fmla="*/ 59401 w 170536"/>
                <a:gd name="connsiteY264" fmla="*/ 123955 h 163525"/>
                <a:gd name="connsiteX265" fmla="*/ 63338 w 170536"/>
                <a:gd name="connsiteY265" fmla="*/ 122177 h 163525"/>
                <a:gd name="connsiteX266" fmla="*/ 67783 w 170536"/>
                <a:gd name="connsiteY266" fmla="*/ 119891 h 163525"/>
                <a:gd name="connsiteX267" fmla="*/ 60163 w 170536"/>
                <a:gd name="connsiteY267" fmla="*/ 124717 h 163525"/>
                <a:gd name="connsiteX268" fmla="*/ 56861 w 170536"/>
                <a:gd name="connsiteY268" fmla="*/ 125606 h 163525"/>
                <a:gd name="connsiteX269" fmla="*/ 57115 w 170536"/>
                <a:gd name="connsiteY269" fmla="*/ 124082 h 163525"/>
                <a:gd name="connsiteX270" fmla="*/ 52670 w 170536"/>
                <a:gd name="connsiteY270" fmla="*/ 130051 h 163525"/>
                <a:gd name="connsiteX271" fmla="*/ 54448 w 170536"/>
                <a:gd name="connsiteY271" fmla="*/ 125733 h 163525"/>
                <a:gd name="connsiteX272" fmla="*/ 54194 w 170536"/>
                <a:gd name="connsiteY272" fmla="*/ 129797 h 163525"/>
                <a:gd name="connsiteX273" fmla="*/ 56099 w 170536"/>
                <a:gd name="connsiteY273" fmla="*/ 129162 h 163525"/>
                <a:gd name="connsiteX274" fmla="*/ 61052 w 170536"/>
                <a:gd name="connsiteY274" fmla="*/ 126749 h 163525"/>
                <a:gd name="connsiteX275" fmla="*/ 59782 w 170536"/>
                <a:gd name="connsiteY275" fmla="*/ 128273 h 163525"/>
                <a:gd name="connsiteX276" fmla="*/ 53940 w 170536"/>
                <a:gd name="connsiteY276" fmla="*/ 131575 h 163525"/>
                <a:gd name="connsiteX277" fmla="*/ 52543 w 170536"/>
                <a:gd name="connsiteY277" fmla="*/ 132083 h 163525"/>
                <a:gd name="connsiteX278" fmla="*/ 52670 w 170536"/>
                <a:gd name="connsiteY278" fmla="*/ 130051 h 163525"/>
                <a:gd name="connsiteX279" fmla="*/ 51527 w 170536"/>
                <a:gd name="connsiteY279" fmla="*/ 136655 h 163525"/>
                <a:gd name="connsiteX280" fmla="*/ 49241 w 170536"/>
                <a:gd name="connsiteY280" fmla="*/ 137925 h 163525"/>
                <a:gd name="connsiteX281" fmla="*/ 49622 w 170536"/>
                <a:gd name="connsiteY281" fmla="*/ 134242 h 163525"/>
                <a:gd name="connsiteX282" fmla="*/ 50384 w 170536"/>
                <a:gd name="connsiteY282" fmla="*/ 135639 h 163525"/>
                <a:gd name="connsiteX283" fmla="*/ 53559 w 170536"/>
                <a:gd name="connsiteY283" fmla="*/ 133734 h 163525"/>
                <a:gd name="connsiteX284" fmla="*/ 56099 w 170536"/>
                <a:gd name="connsiteY284" fmla="*/ 132083 h 163525"/>
                <a:gd name="connsiteX285" fmla="*/ 53686 w 170536"/>
                <a:gd name="connsiteY285" fmla="*/ 135258 h 163525"/>
                <a:gd name="connsiteX286" fmla="*/ 51400 w 170536"/>
                <a:gd name="connsiteY286" fmla="*/ 136528 h 163525"/>
                <a:gd name="connsiteX287" fmla="*/ 61306 w 170536"/>
                <a:gd name="connsiteY287" fmla="*/ 144021 h 163525"/>
                <a:gd name="connsiteX288" fmla="*/ 60163 w 170536"/>
                <a:gd name="connsiteY288" fmla="*/ 144529 h 163525"/>
                <a:gd name="connsiteX289" fmla="*/ 59655 w 170536"/>
                <a:gd name="connsiteY289" fmla="*/ 142751 h 163525"/>
                <a:gd name="connsiteX290" fmla="*/ 53686 w 170536"/>
                <a:gd name="connsiteY290" fmla="*/ 141989 h 163525"/>
                <a:gd name="connsiteX291" fmla="*/ 60798 w 170536"/>
                <a:gd name="connsiteY291" fmla="*/ 141354 h 163525"/>
                <a:gd name="connsiteX292" fmla="*/ 61306 w 170536"/>
                <a:gd name="connsiteY292" fmla="*/ 144021 h 163525"/>
                <a:gd name="connsiteX293" fmla="*/ 64227 w 170536"/>
                <a:gd name="connsiteY293" fmla="*/ 138052 h 163525"/>
                <a:gd name="connsiteX294" fmla="*/ 63719 w 170536"/>
                <a:gd name="connsiteY294" fmla="*/ 137036 h 163525"/>
                <a:gd name="connsiteX295" fmla="*/ 56734 w 170536"/>
                <a:gd name="connsiteY295" fmla="*/ 138560 h 163525"/>
                <a:gd name="connsiteX296" fmla="*/ 55337 w 170536"/>
                <a:gd name="connsiteY296" fmla="*/ 138560 h 163525"/>
                <a:gd name="connsiteX297" fmla="*/ 62703 w 170536"/>
                <a:gd name="connsiteY297" fmla="*/ 128019 h 163525"/>
                <a:gd name="connsiteX298" fmla="*/ 65497 w 170536"/>
                <a:gd name="connsiteY298" fmla="*/ 127130 h 163525"/>
                <a:gd name="connsiteX299" fmla="*/ 67021 w 170536"/>
                <a:gd name="connsiteY299" fmla="*/ 124590 h 163525"/>
                <a:gd name="connsiteX300" fmla="*/ 70958 w 170536"/>
                <a:gd name="connsiteY300" fmla="*/ 121415 h 163525"/>
                <a:gd name="connsiteX301" fmla="*/ 72228 w 170536"/>
                <a:gd name="connsiteY301" fmla="*/ 120399 h 163525"/>
                <a:gd name="connsiteX302" fmla="*/ 77816 w 170536"/>
                <a:gd name="connsiteY302" fmla="*/ 115700 h 163525"/>
                <a:gd name="connsiteX303" fmla="*/ 81499 w 170536"/>
                <a:gd name="connsiteY303" fmla="*/ 115319 h 163525"/>
                <a:gd name="connsiteX304" fmla="*/ 83404 w 170536"/>
                <a:gd name="connsiteY304" fmla="*/ 113160 h 163525"/>
                <a:gd name="connsiteX305" fmla="*/ 89119 w 170536"/>
                <a:gd name="connsiteY305" fmla="*/ 111128 h 163525"/>
                <a:gd name="connsiteX306" fmla="*/ 95088 w 170536"/>
                <a:gd name="connsiteY306" fmla="*/ 112652 h 163525"/>
                <a:gd name="connsiteX307" fmla="*/ 96612 w 170536"/>
                <a:gd name="connsiteY307" fmla="*/ 114938 h 163525"/>
                <a:gd name="connsiteX308" fmla="*/ 94072 w 170536"/>
                <a:gd name="connsiteY308" fmla="*/ 113541 h 163525"/>
                <a:gd name="connsiteX309" fmla="*/ 86579 w 170536"/>
                <a:gd name="connsiteY309" fmla="*/ 113795 h 163525"/>
                <a:gd name="connsiteX310" fmla="*/ 84166 w 170536"/>
                <a:gd name="connsiteY310" fmla="*/ 115192 h 163525"/>
                <a:gd name="connsiteX311" fmla="*/ 86579 w 170536"/>
                <a:gd name="connsiteY311" fmla="*/ 117859 h 163525"/>
                <a:gd name="connsiteX312" fmla="*/ 83404 w 170536"/>
                <a:gd name="connsiteY312" fmla="*/ 117097 h 163525"/>
                <a:gd name="connsiteX313" fmla="*/ 76927 w 170536"/>
                <a:gd name="connsiteY313" fmla="*/ 118494 h 163525"/>
                <a:gd name="connsiteX314" fmla="*/ 74895 w 170536"/>
                <a:gd name="connsiteY314" fmla="*/ 120145 h 163525"/>
                <a:gd name="connsiteX315" fmla="*/ 77689 w 170536"/>
                <a:gd name="connsiteY315" fmla="*/ 121542 h 163525"/>
                <a:gd name="connsiteX316" fmla="*/ 78705 w 170536"/>
                <a:gd name="connsiteY316" fmla="*/ 121923 h 163525"/>
                <a:gd name="connsiteX317" fmla="*/ 76165 w 170536"/>
                <a:gd name="connsiteY317" fmla="*/ 121923 h 163525"/>
                <a:gd name="connsiteX318" fmla="*/ 69434 w 170536"/>
                <a:gd name="connsiteY318" fmla="*/ 124971 h 163525"/>
                <a:gd name="connsiteX319" fmla="*/ 68418 w 170536"/>
                <a:gd name="connsiteY319" fmla="*/ 126495 h 163525"/>
                <a:gd name="connsiteX320" fmla="*/ 69307 w 170536"/>
                <a:gd name="connsiteY320" fmla="*/ 126495 h 163525"/>
                <a:gd name="connsiteX321" fmla="*/ 71212 w 170536"/>
                <a:gd name="connsiteY321" fmla="*/ 127765 h 163525"/>
                <a:gd name="connsiteX322" fmla="*/ 71466 w 170536"/>
                <a:gd name="connsiteY322" fmla="*/ 129035 h 163525"/>
                <a:gd name="connsiteX323" fmla="*/ 70069 w 170536"/>
                <a:gd name="connsiteY323" fmla="*/ 128654 h 163525"/>
                <a:gd name="connsiteX324" fmla="*/ 61814 w 170536"/>
                <a:gd name="connsiteY324" fmla="*/ 131321 h 163525"/>
                <a:gd name="connsiteX325" fmla="*/ 59909 w 170536"/>
                <a:gd name="connsiteY325" fmla="*/ 134369 h 163525"/>
                <a:gd name="connsiteX326" fmla="*/ 62068 w 170536"/>
                <a:gd name="connsiteY326" fmla="*/ 134369 h 163525"/>
                <a:gd name="connsiteX327" fmla="*/ 64608 w 170536"/>
                <a:gd name="connsiteY327" fmla="*/ 136020 h 163525"/>
                <a:gd name="connsiteX328" fmla="*/ 64354 w 170536"/>
                <a:gd name="connsiteY328" fmla="*/ 137925 h 163525"/>
                <a:gd name="connsiteX329" fmla="*/ 89627 w 170536"/>
                <a:gd name="connsiteY329" fmla="*/ 121034 h 163525"/>
                <a:gd name="connsiteX330" fmla="*/ 86325 w 170536"/>
                <a:gd name="connsiteY330" fmla="*/ 121542 h 163525"/>
                <a:gd name="connsiteX331" fmla="*/ 85436 w 170536"/>
                <a:gd name="connsiteY331" fmla="*/ 121288 h 163525"/>
                <a:gd name="connsiteX332" fmla="*/ 88103 w 170536"/>
                <a:gd name="connsiteY332" fmla="*/ 119383 h 163525"/>
                <a:gd name="connsiteX333" fmla="*/ 89500 w 170536"/>
                <a:gd name="connsiteY333" fmla="*/ 119383 h 163525"/>
                <a:gd name="connsiteX334" fmla="*/ 94072 w 170536"/>
                <a:gd name="connsiteY334" fmla="*/ 124590 h 163525"/>
                <a:gd name="connsiteX335" fmla="*/ 93310 w 170536"/>
                <a:gd name="connsiteY335" fmla="*/ 125860 h 163525"/>
                <a:gd name="connsiteX336" fmla="*/ 93691 w 170536"/>
                <a:gd name="connsiteY336" fmla="*/ 124209 h 163525"/>
                <a:gd name="connsiteX337" fmla="*/ 89754 w 170536"/>
                <a:gd name="connsiteY337" fmla="*/ 121034 h 163525"/>
                <a:gd name="connsiteX338" fmla="*/ 82388 w 170536"/>
                <a:gd name="connsiteY338" fmla="*/ 123701 h 163525"/>
                <a:gd name="connsiteX339" fmla="*/ 78324 w 170536"/>
                <a:gd name="connsiteY339" fmla="*/ 125098 h 163525"/>
                <a:gd name="connsiteX340" fmla="*/ 77308 w 170536"/>
                <a:gd name="connsiteY340" fmla="*/ 124590 h 163525"/>
                <a:gd name="connsiteX341" fmla="*/ 82134 w 170536"/>
                <a:gd name="connsiteY341" fmla="*/ 122050 h 163525"/>
                <a:gd name="connsiteX342" fmla="*/ 86452 w 170536"/>
                <a:gd name="connsiteY342" fmla="*/ 126749 h 163525"/>
                <a:gd name="connsiteX343" fmla="*/ 85817 w 170536"/>
                <a:gd name="connsiteY343" fmla="*/ 128019 h 163525"/>
                <a:gd name="connsiteX344" fmla="*/ 85817 w 170536"/>
                <a:gd name="connsiteY344" fmla="*/ 127130 h 163525"/>
                <a:gd name="connsiteX345" fmla="*/ 82388 w 170536"/>
                <a:gd name="connsiteY345" fmla="*/ 123701 h 163525"/>
                <a:gd name="connsiteX346" fmla="*/ 79467 w 170536"/>
                <a:gd name="connsiteY346" fmla="*/ 131194 h 163525"/>
                <a:gd name="connsiteX347" fmla="*/ 79086 w 170536"/>
                <a:gd name="connsiteY347" fmla="*/ 130940 h 163525"/>
                <a:gd name="connsiteX348" fmla="*/ 77308 w 170536"/>
                <a:gd name="connsiteY348" fmla="*/ 128273 h 163525"/>
                <a:gd name="connsiteX349" fmla="*/ 73752 w 170536"/>
                <a:gd name="connsiteY349" fmla="*/ 128654 h 163525"/>
                <a:gd name="connsiteX350" fmla="*/ 71974 w 170536"/>
                <a:gd name="connsiteY350" fmla="*/ 127638 h 163525"/>
                <a:gd name="connsiteX351" fmla="*/ 74641 w 170536"/>
                <a:gd name="connsiteY351" fmla="*/ 126622 h 163525"/>
                <a:gd name="connsiteX352" fmla="*/ 79467 w 170536"/>
                <a:gd name="connsiteY352" fmla="*/ 131321 h 163525"/>
                <a:gd name="connsiteX353" fmla="*/ 64862 w 170536"/>
                <a:gd name="connsiteY353" fmla="*/ 133861 h 163525"/>
                <a:gd name="connsiteX354" fmla="*/ 68291 w 170536"/>
                <a:gd name="connsiteY354" fmla="*/ 132845 h 163525"/>
                <a:gd name="connsiteX355" fmla="*/ 72228 w 170536"/>
                <a:gd name="connsiteY355" fmla="*/ 134369 h 163525"/>
                <a:gd name="connsiteX356" fmla="*/ 71847 w 170536"/>
                <a:gd name="connsiteY356" fmla="*/ 135766 h 163525"/>
                <a:gd name="connsiteX357" fmla="*/ 67656 w 170536"/>
                <a:gd name="connsiteY357" fmla="*/ 134496 h 163525"/>
                <a:gd name="connsiteX358" fmla="*/ 65370 w 170536"/>
                <a:gd name="connsiteY358" fmla="*/ 134496 h 163525"/>
                <a:gd name="connsiteX359" fmla="*/ 64862 w 170536"/>
                <a:gd name="connsiteY359" fmla="*/ 133988 h 163525"/>
                <a:gd name="connsiteX360" fmla="*/ 73879 w 170536"/>
                <a:gd name="connsiteY360" fmla="*/ 143513 h 163525"/>
                <a:gd name="connsiteX361" fmla="*/ 71339 w 170536"/>
                <a:gd name="connsiteY361" fmla="*/ 142751 h 163525"/>
                <a:gd name="connsiteX362" fmla="*/ 65497 w 170536"/>
                <a:gd name="connsiteY362" fmla="*/ 144148 h 163525"/>
                <a:gd name="connsiteX363" fmla="*/ 66767 w 170536"/>
                <a:gd name="connsiteY363" fmla="*/ 142497 h 163525"/>
                <a:gd name="connsiteX364" fmla="*/ 69561 w 170536"/>
                <a:gd name="connsiteY364" fmla="*/ 141227 h 163525"/>
                <a:gd name="connsiteX365" fmla="*/ 73625 w 170536"/>
                <a:gd name="connsiteY365" fmla="*/ 142497 h 163525"/>
                <a:gd name="connsiteX366" fmla="*/ 74006 w 170536"/>
                <a:gd name="connsiteY366" fmla="*/ 143513 h 163525"/>
                <a:gd name="connsiteX367" fmla="*/ 81118 w 170536"/>
                <a:gd name="connsiteY367" fmla="*/ 139068 h 163525"/>
                <a:gd name="connsiteX368" fmla="*/ 78959 w 170536"/>
                <a:gd name="connsiteY368" fmla="*/ 137544 h 163525"/>
                <a:gd name="connsiteX369" fmla="*/ 72990 w 170536"/>
                <a:gd name="connsiteY369" fmla="*/ 139703 h 163525"/>
                <a:gd name="connsiteX370" fmla="*/ 71593 w 170536"/>
                <a:gd name="connsiteY370" fmla="*/ 139449 h 163525"/>
                <a:gd name="connsiteX371" fmla="*/ 72736 w 170536"/>
                <a:gd name="connsiteY371" fmla="*/ 137798 h 163525"/>
                <a:gd name="connsiteX372" fmla="*/ 78959 w 170536"/>
                <a:gd name="connsiteY372" fmla="*/ 135639 h 163525"/>
                <a:gd name="connsiteX373" fmla="*/ 81753 w 170536"/>
                <a:gd name="connsiteY373" fmla="*/ 137417 h 163525"/>
                <a:gd name="connsiteX374" fmla="*/ 80991 w 170536"/>
                <a:gd name="connsiteY374" fmla="*/ 139068 h 163525"/>
                <a:gd name="connsiteX375" fmla="*/ 88738 w 170536"/>
                <a:gd name="connsiteY375" fmla="*/ 134496 h 163525"/>
                <a:gd name="connsiteX376" fmla="*/ 88230 w 170536"/>
                <a:gd name="connsiteY376" fmla="*/ 133988 h 163525"/>
                <a:gd name="connsiteX377" fmla="*/ 83912 w 170536"/>
                <a:gd name="connsiteY377" fmla="*/ 132718 h 163525"/>
                <a:gd name="connsiteX378" fmla="*/ 81372 w 170536"/>
                <a:gd name="connsiteY378" fmla="*/ 134115 h 163525"/>
                <a:gd name="connsiteX379" fmla="*/ 79848 w 170536"/>
                <a:gd name="connsiteY379" fmla="*/ 133861 h 163525"/>
                <a:gd name="connsiteX380" fmla="*/ 80356 w 170536"/>
                <a:gd name="connsiteY380" fmla="*/ 133226 h 163525"/>
                <a:gd name="connsiteX381" fmla="*/ 86325 w 170536"/>
                <a:gd name="connsiteY381" fmla="*/ 130559 h 163525"/>
                <a:gd name="connsiteX382" fmla="*/ 88738 w 170536"/>
                <a:gd name="connsiteY382" fmla="*/ 134369 h 163525"/>
                <a:gd name="connsiteX383" fmla="*/ 95850 w 170536"/>
                <a:gd name="connsiteY383" fmla="*/ 133099 h 163525"/>
                <a:gd name="connsiteX384" fmla="*/ 95469 w 170536"/>
                <a:gd name="connsiteY384" fmla="*/ 131956 h 163525"/>
                <a:gd name="connsiteX385" fmla="*/ 92802 w 170536"/>
                <a:gd name="connsiteY385" fmla="*/ 130432 h 163525"/>
                <a:gd name="connsiteX386" fmla="*/ 90770 w 170536"/>
                <a:gd name="connsiteY386" fmla="*/ 130813 h 163525"/>
                <a:gd name="connsiteX387" fmla="*/ 89627 w 170536"/>
                <a:gd name="connsiteY387" fmla="*/ 129543 h 163525"/>
                <a:gd name="connsiteX388" fmla="*/ 91151 w 170536"/>
                <a:gd name="connsiteY388" fmla="*/ 129035 h 163525"/>
                <a:gd name="connsiteX389" fmla="*/ 92802 w 170536"/>
                <a:gd name="connsiteY389" fmla="*/ 128527 h 163525"/>
                <a:gd name="connsiteX390" fmla="*/ 96358 w 170536"/>
                <a:gd name="connsiteY390" fmla="*/ 131575 h 163525"/>
                <a:gd name="connsiteX391" fmla="*/ 95723 w 170536"/>
                <a:gd name="connsiteY391" fmla="*/ 132972 h 163525"/>
                <a:gd name="connsiteX392" fmla="*/ 101565 w 170536"/>
                <a:gd name="connsiteY392" fmla="*/ 132464 h 163525"/>
                <a:gd name="connsiteX393" fmla="*/ 101311 w 170536"/>
                <a:gd name="connsiteY393" fmla="*/ 130432 h 163525"/>
                <a:gd name="connsiteX394" fmla="*/ 98390 w 170536"/>
                <a:gd name="connsiteY394" fmla="*/ 129162 h 163525"/>
                <a:gd name="connsiteX395" fmla="*/ 97120 w 170536"/>
                <a:gd name="connsiteY395" fmla="*/ 128781 h 163525"/>
                <a:gd name="connsiteX396" fmla="*/ 95977 w 170536"/>
                <a:gd name="connsiteY396" fmla="*/ 128019 h 163525"/>
                <a:gd name="connsiteX397" fmla="*/ 97882 w 170536"/>
                <a:gd name="connsiteY397" fmla="*/ 127257 h 163525"/>
                <a:gd name="connsiteX398" fmla="*/ 101565 w 170536"/>
                <a:gd name="connsiteY398" fmla="*/ 132591 h 163525"/>
                <a:gd name="connsiteX399" fmla="*/ 102708 w 170536"/>
                <a:gd name="connsiteY399" fmla="*/ 126876 h 163525"/>
                <a:gd name="connsiteX400" fmla="*/ 104486 w 170536"/>
                <a:gd name="connsiteY400" fmla="*/ 125987 h 163525"/>
                <a:gd name="connsiteX401" fmla="*/ 106010 w 170536"/>
                <a:gd name="connsiteY401" fmla="*/ 125987 h 163525"/>
                <a:gd name="connsiteX402" fmla="*/ 110455 w 170536"/>
                <a:gd name="connsiteY402" fmla="*/ 127638 h 163525"/>
                <a:gd name="connsiteX403" fmla="*/ 109693 w 170536"/>
                <a:gd name="connsiteY403" fmla="*/ 129416 h 163525"/>
                <a:gd name="connsiteX404" fmla="*/ 108677 w 170536"/>
                <a:gd name="connsiteY404" fmla="*/ 130051 h 163525"/>
                <a:gd name="connsiteX405" fmla="*/ 108677 w 170536"/>
                <a:gd name="connsiteY405" fmla="*/ 128908 h 163525"/>
                <a:gd name="connsiteX406" fmla="*/ 103724 w 170536"/>
                <a:gd name="connsiteY406" fmla="*/ 127511 h 163525"/>
                <a:gd name="connsiteX407" fmla="*/ 102835 w 170536"/>
                <a:gd name="connsiteY407" fmla="*/ 126876 h 163525"/>
                <a:gd name="connsiteX408" fmla="*/ 142840 w 170536"/>
                <a:gd name="connsiteY408" fmla="*/ 138433 h 163525"/>
                <a:gd name="connsiteX409" fmla="*/ 140300 w 170536"/>
                <a:gd name="connsiteY409" fmla="*/ 140338 h 163525"/>
                <a:gd name="connsiteX410" fmla="*/ 134204 w 170536"/>
                <a:gd name="connsiteY410" fmla="*/ 140973 h 163525"/>
                <a:gd name="connsiteX411" fmla="*/ 134458 w 170536"/>
                <a:gd name="connsiteY411" fmla="*/ 141862 h 163525"/>
                <a:gd name="connsiteX412" fmla="*/ 137887 w 170536"/>
                <a:gd name="connsiteY412" fmla="*/ 141862 h 163525"/>
                <a:gd name="connsiteX413" fmla="*/ 138903 w 170536"/>
                <a:gd name="connsiteY413" fmla="*/ 141735 h 163525"/>
                <a:gd name="connsiteX414" fmla="*/ 137506 w 170536"/>
                <a:gd name="connsiteY414" fmla="*/ 143005 h 163525"/>
                <a:gd name="connsiteX415" fmla="*/ 130267 w 170536"/>
                <a:gd name="connsiteY415" fmla="*/ 143259 h 163525"/>
                <a:gd name="connsiteX416" fmla="*/ 131918 w 170536"/>
                <a:gd name="connsiteY416" fmla="*/ 144402 h 163525"/>
                <a:gd name="connsiteX417" fmla="*/ 134458 w 170536"/>
                <a:gd name="connsiteY417" fmla="*/ 145037 h 163525"/>
                <a:gd name="connsiteX418" fmla="*/ 130267 w 170536"/>
                <a:gd name="connsiteY418" fmla="*/ 145926 h 163525"/>
                <a:gd name="connsiteX419" fmla="*/ 122774 w 170536"/>
                <a:gd name="connsiteY419" fmla="*/ 146561 h 163525"/>
                <a:gd name="connsiteX420" fmla="*/ 119853 w 170536"/>
                <a:gd name="connsiteY420" fmla="*/ 148466 h 163525"/>
                <a:gd name="connsiteX421" fmla="*/ 111725 w 170536"/>
                <a:gd name="connsiteY421" fmla="*/ 148720 h 163525"/>
                <a:gd name="connsiteX422" fmla="*/ 106264 w 170536"/>
                <a:gd name="connsiteY422" fmla="*/ 147577 h 163525"/>
                <a:gd name="connsiteX423" fmla="*/ 114646 w 170536"/>
                <a:gd name="connsiteY423" fmla="*/ 143513 h 163525"/>
                <a:gd name="connsiteX424" fmla="*/ 120869 w 170536"/>
                <a:gd name="connsiteY424" fmla="*/ 141735 h 163525"/>
                <a:gd name="connsiteX425" fmla="*/ 122393 w 170536"/>
                <a:gd name="connsiteY425" fmla="*/ 142243 h 163525"/>
                <a:gd name="connsiteX426" fmla="*/ 123155 w 170536"/>
                <a:gd name="connsiteY426" fmla="*/ 141481 h 163525"/>
                <a:gd name="connsiteX427" fmla="*/ 131791 w 170536"/>
                <a:gd name="connsiteY427" fmla="*/ 138687 h 163525"/>
                <a:gd name="connsiteX428" fmla="*/ 142459 w 170536"/>
                <a:gd name="connsiteY428" fmla="*/ 138052 h 163525"/>
                <a:gd name="connsiteX429" fmla="*/ 142713 w 170536"/>
                <a:gd name="connsiteY429" fmla="*/ 138052 h 163525"/>
                <a:gd name="connsiteX430" fmla="*/ 140681 w 170536"/>
                <a:gd name="connsiteY430" fmla="*/ 132337 h 163525"/>
                <a:gd name="connsiteX431" fmla="*/ 134839 w 170536"/>
                <a:gd name="connsiteY431" fmla="*/ 134623 h 163525"/>
                <a:gd name="connsiteX432" fmla="*/ 131537 w 170536"/>
                <a:gd name="connsiteY432" fmla="*/ 135385 h 163525"/>
                <a:gd name="connsiteX433" fmla="*/ 132807 w 170536"/>
                <a:gd name="connsiteY433" fmla="*/ 133734 h 163525"/>
                <a:gd name="connsiteX434" fmla="*/ 136998 w 170536"/>
                <a:gd name="connsiteY434" fmla="*/ 128273 h 163525"/>
                <a:gd name="connsiteX435" fmla="*/ 138014 w 170536"/>
                <a:gd name="connsiteY435" fmla="*/ 126876 h 163525"/>
                <a:gd name="connsiteX436" fmla="*/ 135220 w 170536"/>
                <a:gd name="connsiteY436" fmla="*/ 126876 h 163525"/>
                <a:gd name="connsiteX437" fmla="*/ 127981 w 170536"/>
                <a:gd name="connsiteY437" fmla="*/ 129416 h 163525"/>
                <a:gd name="connsiteX438" fmla="*/ 127981 w 170536"/>
                <a:gd name="connsiteY438" fmla="*/ 128400 h 163525"/>
                <a:gd name="connsiteX439" fmla="*/ 132680 w 170536"/>
                <a:gd name="connsiteY439" fmla="*/ 126114 h 163525"/>
                <a:gd name="connsiteX440" fmla="*/ 134585 w 170536"/>
                <a:gd name="connsiteY440" fmla="*/ 125733 h 163525"/>
                <a:gd name="connsiteX441" fmla="*/ 139411 w 170536"/>
                <a:gd name="connsiteY441" fmla="*/ 125225 h 163525"/>
                <a:gd name="connsiteX442" fmla="*/ 139411 w 170536"/>
                <a:gd name="connsiteY442" fmla="*/ 126114 h 163525"/>
                <a:gd name="connsiteX443" fmla="*/ 136490 w 170536"/>
                <a:gd name="connsiteY443" fmla="*/ 130432 h 163525"/>
                <a:gd name="connsiteX444" fmla="*/ 135220 w 170536"/>
                <a:gd name="connsiteY444" fmla="*/ 132083 h 163525"/>
                <a:gd name="connsiteX445" fmla="*/ 137252 w 170536"/>
                <a:gd name="connsiteY445" fmla="*/ 132337 h 163525"/>
                <a:gd name="connsiteX446" fmla="*/ 142713 w 170536"/>
                <a:gd name="connsiteY446" fmla="*/ 130559 h 163525"/>
                <a:gd name="connsiteX447" fmla="*/ 140554 w 170536"/>
                <a:gd name="connsiteY447" fmla="*/ 132210 h 163525"/>
                <a:gd name="connsiteX448" fmla="*/ 143729 w 170536"/>
                <a:gd name="connsiteY448" fmla="*/ 119764 h 163525"/>
                <a:gd name="connsiteX449" fmla="*/ 141443 w 170536"/>
                <a:gd name="connsiteY449" fmla="*/ 123066 h 163525"/>
                <a:gd name="connsiteX450" fmla="*/ 140173 w 170536"/>
                <a:gd name="connsiteY450" fmla="*/ 123193 h 163525"/>
                <a:gd name="connsiteX451" fmla="*/ 141570 w 170536"/>
                <a:gd name="connsiteY451" fmla="*/ 121034 h 163525"/>
                <a:gd name="connsiteX452" fmla="*/ 144110 w 170536"/>
                <a:gd name="connsiteY452" fmla="*/ 117351 h 163525"/>
                <a:gd name="connsiteX453" fmla="*/ 144110 w 170536"/>
                <a:gd name="connsiteY453" fmla="*/ 117224 h 163525"/>
                <a:gd name="connsiteX454" fmla="*/ 143602 w 170536"/>
                <a:gd name="connsiteY454" fmla="*/ 119764 h 163525"/>
                <a:gd name="connsiteX455" fmla="*/ 155667 w 170536"/>
                <a:gd name="connsiteY455" fmla="*/ 128781 h 163525"/>
                <a:gd name="connsiteX456" fmla="*/ 153889 w 170536"/>
                <a:gd name="connsiteY456" fmla="*/ 132210 h 163525"/>
                <a:gd name="connsiteX457" fmla="*/ 150206 w 170536"/>
                <a:gd name="connsiteY457" fmla="*/ 135385 h 163525"/>
                <a:gd name="connsiteX458" fmla="*/ 150460 w 170536"/>
                <a:gd name="connsiteY458" fmla="*/ 135131 h 163525"/>
                <a:gd name="connsiteX459" fmla="*/ 156429 w 170536"/>
                <a:gd name="connsiteY459" fmla="*/ 126495 h 163525"/>
                <a:gd name="connsiteX460" fmla="*/ 155667 w 170536"/>
                <a:gd name="connsiteY460" fmla="*/ 128654 h 163525"/>
                <a:gd name="connsiteX461" fmla="*/ 164684 w 170536"/>
                <a:gd name="connsiteY461" fmla="*/ 128654 h 163525"/>
                <a:gd name="connsiteX462" fmla="*/ 160493 w 170536"/>
                <a:gd name="connsiteY462" fmla="*/ 133734 h 163525"/>
                <a:gd name="connsiteX463" fmla="*/ 161001 w 170536"/>
                <a:gd name="connsiteY463" fmla="*/ 132718 h 163525"/>
                <a:gd name="connsiteX464" fmla="*/ 162779 w 170536"/>
                <a:gd name="connsiteY464" fmla="*/ 129162 h 163525"/>
                <a:gd name="connsiteX465" fmla="*/ 162906 w 170536"/>
                <a:gd name="connsiteY465" fmla="*/ 127892 h 163525"/>
                <a:gd name="connsiteX466" fmla="*/ 165192 w 170536"/>
                <a:gd name="connsiteY466" fmla="*/ 126495 h 163525"/>
                <a:gd name="connsiteX467" fmla="*/ 164684 w 170536"/>
                <a:gd name="connsiteY467" fmla="*/ 128527 h 163525"/>
                <a:gd name="connsiteX468" fmla="*/ 143348 w 170536"/>
                <a:gd name="connsiteY468" fmla="*/ 154562 h 163525"/>
                <a:gd name="connsiteX469" fmla="*/ 140427 w 170536"/>
                <a:gd name="connsiteY469" fmla="*/ 155451 h 163525"/>
                <a:gd name="connsiteX470" fmla="*/ 140046 w 170536"/>
                <a:gd name="connsiteY470" fmla="*/ 154816 h 163525"/>
                <a:gd name="connsiteX471" fmla="*/ 117948 w 170536"/>
                <a:gd name="connsiteY471" fmla="*/ 159515 h 163525"/>
                <a:gd name="connsiteX472" fmla="*/ 109058 w 170536"/>
                <a:gd name="connsiteY472" fmla="*/ 161039 h 163525"/>
                <a:gd name="connsiteX473" fmla="*/ 70450 w 170536"/>
                <a:gd name="connsiteY473" fmla="*/ 152657 h 163525"/>
                <a:gd name="connsiteX474" fmla="*/ 70450 w 170536"/>
                <a:gd name="connsiteY474" fmla="*/ 152657 h 163525"/>
                <a:gd name="connsiteX475" fmla="*/ 31969 w 170536"/>
                <a:gd name="connsiteY475" fmla="*/ 160912 h 163525"/>
                <a:gd name="connsiteX476" fmla="*/ 23079 w 170536"/>
                <a:gd name="connsiteY476" fmla="*/ 159388 h 163525"/>
                <a:gd name="connsiteX477" fmla="*/ 727 w 170536"/>
                <a:gd name="connsiteY477" fmla="*/ 154562 h 163525"/>
                <a:gd name="connsiteX478" fmla="*/ 1616 w 170536"/>
                <a:gd name="connsiteY478" fmla="*/ 156975 h 163525"/>
                <a:gd name="connsiteX479" fmla="*/ 4410 w 170536"/>
                <a:gd name="connsiteY479" fmla="*/ 158499 h 163525"/>
                <a:gd name="connsiteX480" fmla="*/ 16475 w 170536"/>
                <a:gd name="connsiteY480" fmla="*/ 161674 h 163525"/>
                <a:gd name="connsiteX481" fmla="*/ 29048 w 170536"/>
                <a:gd name="connsiteY481" fmla="*/ 163325 h 163525"/>
                <a:gd name="connsiteX482" fmla="*/ 38319 w 170536"/>
                <a:gd name="connsiteY482" fmla="*/ 163325 h 163525"/>
                <a:gd name="connsiteX483" fmla="*/ 45431 w 170536"/>
                <a:gd name="connsiteY483" fmla="*/ 162436 h 163525"/>
                <a:gd name="connsiteX484" fmla="*/ 50892 w 170536"/>
                <a:gd name="connsiteY484" fmla="*/ 161039 h 163525"/>
                <a:gd name="connsiteX485" fmla="*/ 62322 w 170536"/>
                <a:gd name="connsiteY485" fmla="*/ 157991 h 163525"/>
                <a:gd name="connsiteX486" fmla="*/ 74641 w 170536"/>
                <a:gd name="connsiteY486" fmla="*/ 155959 h 163525"/>
                <a:gd name="connsiteX487" fmla="*/ 81499 w 170536"/>
                <a:gd name="connsiteY487" fmla="*/ 156086 h 163525"/>
                <a:gd name="connsiteX488" fmla="*/ 92548 w 170536"/>
                <a:gd name="connsiteY488" fmla="*/ 158245 h 163525"/>
                <a:gd name="connsiteX489" fmla="*/ 97501 w 170536"/>
                <a:gd name="connsiteY489" fmla="*/ 159896 h 163525"/>
                <a:gd name="connsiteX490" fmla="*/ 116551 w 170536"/>
                <a:gd name="connsiteY490" fmla="*/ 161674 h 163525"/>
                <a:gd name="connsiteX491" fmla="*/ 137760 w 170536"/>
                <a:gd name="connsiteY491" fmla="*/ 157356 h 163525"/>
                <a:gd name="connsiteX492" fmla="*/ 148428 w 170536"/>
                <a:gd name="connsiteY492" fmla="*/ 154435 h 163525"/>
                <a:gd name="connsiteX493" fmla="*/ 145126 w 170536"/>
                <a:gd name="connsiteY493" fmla="*/ 154435 h 163525"/>
                <a:gd name="connsiteX494" fmla="*/ 143475 w 170536"/>
                <a:gd name="connsiteY494" fmla="*/ 154435 h 1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Lst>
              <a:rect l="l" t="t" r="r" b="b"/>
              <a:pathLst>
                <a:path w="170536" h="163525">
                  <a:moveTo>
                    <a:pt x="170399" y="121034"/>
                  </a:moveTo>
                  <a:cubicBezTo>
                    <a:pt x="170399" y="121034"/>
                    <a:pt x="170018" y="119764"/>
                    <a:pt x="169764" y="119764"/>
                  </a:cubicBezTo>
                  <a:cubicBezTo>
                    <a:pt x="169256" y="119637"/>
                    <a:pt x="168113" y="121923"/>
                    <a:pt x="167859" y="122177"/>
                  </a:cubicBezTo>
                  <a:cubicBezTo>
                    <a:pt x="165954" y="124971"/>
                    <a:pt x="163414" y="126749"/>
                    <a:pt x="160747" y="128654"/>
                  </a:cubicBezTo>
                  <a:cubicBezTo>
                    <a:pt x="161001" y="128527"/>
                    <a:pt x="160112" y="129289"/>
                    <a:pt x="159985" y="129162"/>
                  </a:cubicBezTo>
                  <a:cubicBezTo>
                    <a:pt x="159985" y="129162"/>
                    <a:pt x="160366" y="127384"/>
                    <a:pt x="160493" y="127003"/>
                  </a:cubicBezTo>
                  <a:cubicBezTo>
                    <a:pt x="160493" y="126114"/>
                    <a:pt x="160747" y="125225"/>
                    <a:pt x="160747" y="124717"/>
                  </a:cubicBezTo>
                  <a:cubicBezTo>
                    <a:pt x="160747" y="123955"/>
                    <a:pt x="160874" y="121415"/>
                    <a:pt x="160493" y="121288"/>
                  </a:cubicBezTo>
                  <a:cubicBezTo>
                    <a:pt x="160239" y="121288"/>
                    <a:pt x="159350" y="122812"/>
                    <a:pt x="158969" y="123193"/>
                  </a:cubicBezTo>
                  <a:cubicBezTo>
                    <a:pt x="158588" y="123574"/>
                    <a:pt x="157826" y="123955"/>
                    <a:pt x="157191" y="124463"/>
                  </a:cubicBezTo>
                  <a:cubicBezTo>
                    <a:pt x="156937" y="124717"/>
                    <a:pt x="155540" y="125606"/>
                    <a:pt x="155286" y="125479"/>
                  </a:cubicBezTo>
                  <a:cubicBezTo>
                    <a:pt x="155159" y="125225"/>
                    <a:pt x="155667" y="124082"/>
                    <a:pt x="155794" y="123574"/>
                  </a:cubicBezTo>
                  <a:cubicBezTo>
                    <a:pt x="155921" y="121669"/>
                    <a:pt x="155667" y="120145"/>
                    <a:pt x="155159" y="118621"/>
                  </a:cubicBezTo>
                  <a:cubicBezTo>
                    <a:pt x="154905" y="117732"/>
                    <a:pt x="154270" y="116208"/>
                    <a:pt x="153508" y="115700"/>
                  </a:cubicBezTo>
                  <a:cubicBezTo>
                    <a:pt x="153508" y="115700"/>
                    <a:pt x="152619" y="115192"/>
                    <a:pt x="152492" y="115192"/>
                  </a:cubicBezTo>
                  <a:cubicBezTo>
                    <a:pt x="152111" y="115319"/>
                    <a:pt x="152365" y="116462"/>
                    <a:pt x="152238" y="116589"/>
                  </a:cubicBezTo>
                  <a:cubicBezTo>
                    <a:pt x="151857" y="118113"/>
                    <a:pt x="150079" y="119891"/>
                    <a:pt x="149190" y="120780"/>
                  </a:cubicBezTo>
                  <a:cubicBezTo>
                    <a:pt x="148428" y="121542"/>
                    <a:pt x="149190" y="119510"/>
                    <a:pt x="149190" y="118748"/>
                  </a:cubicBezTo>
                  <a:cubicBezTo>
                    <a:pt x="149190" y="114049"/>
                    <a:pt x="147158" y="111890"/>
                    <a:pt x="145126" y="109477"/>
                  </a:cubicBezTo>
                  <a:cubicBezTo>
                    <a:pt x="144110" y="108334"/>
                    <a:pt x="144491" y="109223"/>
                    <a:pt x="144364" y="110493"/>
                  </a:cubicBezTo>
                  <a:cubicBezTo>
                    <a:pt x="144110" y="112398"/>
                    <a:pt x="142967" y="115319"/>
                    <a:pt x="141824" y="116716"/>
                  </a:cubicBezTo>
                  <a:cubicBezTo>
                    <a:pt x="141824" y="116716"/>
                    <a:pt x="141189" y="117478"/>
                    <a:pt x="141189" y="117351"/>
                  </a:cubicBezTo>
                  <a:cubicBezTo>
                    <a:pt x="141062" y="117224"/>
                    <a:pt x="141189" y="115192"/>
                    <a:pt x="141189" y="114811"/>
                  </a:cubicBezTo>
                  <a:cubicBezTo>
                    <a:pt x="141189" y="114049"/>
                    <a:pt x="140935" y="112779"/>
                    <a:pt x="140681" y="112271"/>
                  </a:cubicBezTo>
                  <a:cubicBezTo>
                    <a:pt x="140681" y="112017"/>
                    <a:pt x="139665" y="110239"/>
                    <a:pt x="139157" y="110366"/>
                  </a:cubicBezTo>
                  <a:cubicBezTo>
                    <a:pt x="139157" y="110366"/>
                    <a:pt x="138776" y="111509"/>
                    <a:pt x="138776" y="111636"/>
                  </a:cubicBezTo>
                  <a:cubicBezTo>
                    <a:pt x="138649" y="111890"/>
                    <a:pt x="137887" y="113160"/>
                    <a:pt x="137760" y="113033"/>
                  </a:cubicBezTo>
                  <a:cubicBezTo>
                    <a:pt x="137760" y="113033"/>
                    <a:pt x="137760" y="111890"/>
                    <a:pt x="137760" y="111509"/>
                  </a:cubicBezTo>
                  <a:cubicBezTo>
                    <a:pt x="137379" y="107826"/>
                    <a:pt x="135982" y="105667"/>
                    <a:pt x="133823" y="103381"/>
                  </a:cubicBezTo>
                  <a:cubicBezTo>
                    <a:pt x="133315" y="102873"/>
                    <a:pt x="132045" y="100841"/>
                    <a:pt x="131156" y="101349"/>
                  </a:cubicBezTo>
                  <a:cubicBezTo>
                    <a:pt x="130775" y="101603"/>
                    <a:pt x="131029" y="103000"/>
                    <a:pt x="130902" y="103762"/>
                  </a:cubicBezTo>
                  <a:cubicBezTo>
                    <a:pt x="130902" y="104143"/>
                    <a:pt x="130775" y="104651"/>
                    <a:pt x="130521" y="105413"/>
                  </a:cubicBezTo>
                  <a:cubicBezTo>
                    <a:pt x="130521" y="105794"/>
                    <a:pt x="130140" y="107191"/>
                    <a:pt x="129886" y="106556"/>
                  </a:cubicBezTo>
                  <a:cubicBezTo>
                    <a:pt x="129632" y="105921"/>
                    <a:pt x="128616" y="105159"/>
                    <a:pt x="127727" y="105032"/>
                  </a:cubicBezTo>
                  <a:cubicBezTo>
                    <a:pt x="127346" y="105032"/>
                    <a:pt x="125568" y="105667"/>
                    <a:pt x="125695" y="105667"/>
                  </a:cubicBezTo>
                  <a:cubicBezTo>
                    <a:pt x="125695" y="105667"/>
                    <a:pt x="126330" y="103508"/>
                    <a:pt x="126457" y="103127"/>
                  </a:cubicBezTo>
                  <a:cubicBezTo>
                    <a:pt x="126838" y="100079"/>
                    <a:pt x="125441" y="96523"/>
                    <a:pt x="123917" y="94999"/>
                  </a:cubicBezTo>
                  <a:cubicBezTo>
                    <a:pt x="123917" y="94999"/>
                    <a:pt x="122139" y="93094"/>
                    <a:pt x="121885" y="93221"/>
                  </a:cubicBezTo>
                  <a:cubicBezTo>
                    <a:pt x="121631" y="93221"/>
                    <a:pt x="121123" y="94872"/>
                    <a:pt x="121123" y="95126"/>
                  </a:cubicBezTo>
                  <a:cubicBezTo>
                    <a:pt x="120488" y="96650"/>
                    <a:pt x="120234" y="97793"/>
                    <a:pt x="119472" y="98936"/>
                  </a:cubicBezTo>
                  <a:cubicBezTo>
                    <a:pt x="119472" y="99063"/>
                    <a:pt x="118456" y="100714"/>
                    <a:pt x="118329" y="100333"/>
                  </a:cubicBezTo>
                  <a:cubicBezTo>
                    <a:pt x="118202" y="100079"/>
                    <a:pt x="118329" y="98301"/>
                    <a:pt x="118202" y="97793"/>
                  </a:cubicBezTo>
                  <a:cubicBezTo>
                    <a:pt x="117313" y="93602"/>
                    <a:pt x="114011" y="90173"/>
                    <a:pt x="109947" y="89665"/>
                  </a:cubicBezTo>
                  <a:cubicBezTo>
                    <a:pt x="109693" y="89665"/>
                    <a:pt x="108423" y="89411"/>
                    <a:pt x="108296" y="89665"/>
                  </a:cubicBezTo>
                  <a:cubicBezTo>
                    <a:pt x="108042" y="89919"/>
                    <a:pt x="109058" y="91062"/>
                    <a:pt x="109185" y="91443"/>
                  </a:cubicBezTo>
                  <a:cubicBezTo>
                    <a:pt x="109820" y="93856"/>
                    <a:pt x="108296" y="96777"/>
                    <a:pt x="106772" y="97793"/>
                  </a:cubicBezTo>
                  <a:cubicBezTo>
                    <a:pt x="106772" y="97793"/>
                    <a:pt x="105248" y="98682"/>
                    <a:pt x="104740" y="98428"/>
                  </a:cubicBezTo>
                  <a:cubicBezTo>
                    <a:pt x="104613" y="98301"/>
                    <a:pt x="104359" y="97285"/>
                    <a:pt x="104232" y="97031"/>
                  </a:cubicBezTo>
                  <a:cubicBezTo>
                    <a:pt x="102962" y="94872"/>
                    <a:pt x="99533" y="92078"/>
                    <a:pt x="95596" y="92459"/>
                  </a:cubicBezTo>
                  <a:cubicBezTo>
                    <a:pt x="95596" y="92459"/>
                    <a:pt x="94453" y="92459"/>
                    <a:pt x="94453" y="92713"/>
                  </a:cubicBezTo>
                  <a:cubicBezTo>
                    <a:pt x="94326" y="93094"/>
                    <a:pt x="95596" y="93348"/>
                    <a:pt x="95723" y="93475"/>
                  </a:cubicBezTo>
                  <a:cubicBezTo>
                    <a:pt x="97374" y="95253"/>
                    <a:pt x="94453" y="98555"/>
                    <a:pt x="93691" y="99063"/>
                  </a:cubicBezTo>
                  <a:cubicBezTo>
                    <a:pt x="91532" y="100587"/>
                    <a:pt x="88103" y="101603"/>
                    <a:pt x="85436" y="102365"/>
                  </a:cubicBezTo>
                  <a:cubicBezTo>
                    <a:pt x="76673" y="105286"/>
                    <a:pt x="69053" y="108842"/>
                    <a:pt x="62957" y="114684"/>
                  </a:cubicBezTo>
                  <a:cubicBezTo>
                    <a:pt x="57115" y="120272"/>
                    <a:pt x="52035" y="127384"/>
                    <a:pt x="47971" y="134496"/>
                  </a:cubicBezTo>
                  <a:cubicBezTo>
                    <a:pt x="45177" y="139449"/>
                    <a:pt x="41621" y="145545"/>
                    <a:pt x="33874" y="143894"/>
                  </a:cubicBezTo>
                  <a:cubicBezTo>
                    <a:pt x="28794" y="142878"/>
                    <a:pt x="25492" y="138179"/>
                    <a:pt x="25238" y="132845"/>
                  </a:cubicBezTo>
                  <a:cubicBezTo>
                    <a:pt x="24857" y="127384"/>
                    <a:pt x="26635" y="122558"/>
                    <a:pt x="27905" y="117986"/>
                  </a:cubicBezTo>
                  <a:cubicBezTo>
                    <a:pt x="31080" y="106429"/>
                    <a:pt x="34890" y="95380"/>
                    <a:pt x="38192" y="84204"/>
                  </a:cubicBezTo>
                  <a:cubicBezTo>
                    <a:pt x="41494" y="73536"/>
                    <a:pt x="44415" y="57915"/>
                    <a:pt x="45939" y="50422"/>
                  </a:cubicBezTo>
                  <a:cubicBezTo>
                    <a:pt x="51908" y="21085"/>
                    <a:pt x="45431" y="9401"/>
                    <a:pt x="41748" y="4702"/>
                  </a:cubicBezTo>
                  <a:cubicBezTo>
                    <a:pt x="39970" y="2416"/>
                    <a:pt x="36668" y="3"/>
                    <a:pt x="33112" y="3"/>
                  </a:cubicBezTo>
                  <a:cubicBezTo>
                    <a:pt x="25111" y="-124"/>
                    <a:pt x="20412" y="4321"/>
                    <a:pt x="17745" y="9655"/>
                  </a:cubicBezTo>
                  <a:cubicBezTo>
                    <a:pt x="17491" y="10163"/>
                    <a:pt x="16729" y="11560"/>
                    <a:pt x="16729" y="11941"/>
                  </a:cubicBezTo>
                  <a:cubicBezTo>
                    <a:pt x="16729" y="12576"/>
                    <a:pt x="18126" y="12830"/>
                    <a:pt x="18507" y="13211"/>
                  </a:cubicBezTo>
                  <a:cubicBezTo>
                    <a:pt x="19777" y="14608"/>
                    <a:pt x="18761" y="16259"/>
                    <a:pt x="19015" y="18418"/>
                  </a:cubicBezTo>
                  <a:cubicBezTo>
                    <a:pt x="19015" y="19053"/>
                    <a:pt x="20031" y="20958"/>
                    <a:pt x="20158" y="20958"/>
                  </a:cubicBezTo>
                  <a:cubicBezTo>
                    <a:pt x="19777" y="20958"/>
                    <a:pt x="19142" y="19688"/>
                    <a:pt x="19142" y="19561"/>
                  </a:cubicBezTo>
                  <a:cubicBezTo>
                    <a:pt x="18634" y="18037"/>
                    <a:pt x="18888" y="15751"/>
                    <a:pt x="18380" y="14481"/>
                  </a:cubicBezTo>
                  <a:cubicBezTo>
                    <a:pt x="18253" y="13973"/>
                    <a:pt x="17237" y="12576"/>
                    <a:pt x="16602" y="12703"/>
                  </a:cubicBezTo>
                  <a:cubicBezTo>
                    <a:pt x="16348" y="12703"/>
                    <a:pt x="15967" y="13973"/>
                    <a:pt x="15840" y="14227"/>
                  </a:cubicBezTo>
                  <a:cubicBezTo>
                    <a:pt x="14570" y="16132"/>
                    <a:pt x="12411" y="18037"/>
                    <a:pt x="10506" y="19434"/>
                  </a:cubicBezTo>
                  <a:cubicBezTo>
                    <a:pt x="7458" y="21593"/>
                    <a:pt x="4156" y="22990"/>
                    <a:pt x="3394" y="26927"/>
                  </a:cubicBezTo>
                  <a:cubicBezTo>
                    <a:pt x="3394" y="27562"/>
                    <a:pt x="3394" y="29213"/>
                    <a:pt x="3648" y="29467"/>
                  </a:cubicBezTo>
                  <a:cubicBezTo>
                    <a:pt x="4029" y="29721"/>
                    <a:pt x="4664" y="28959"/>
                    <a:pt x="5426" y="28578"/>
                  </a:cubicBezTo>
                  <a:cubicBezTo>
                    <a:pt x="6061" y="28197"/>
                    <a:pt x="6950" y="27943"/>
                    <a:pt x="7712" y="27689"/>
                  </a:cubicBezTo>
                  <a:cubicBezTo>
                    <a:pt x="11141" y="26546"/>
                    <a:pt x="14189" y="24895"/>
                    <a:pt x="17237" y="23498"/>
                  </a:cubicBezTo>
                  <a:cubicBezTo>
                    <a:pt x="19015" y="22609"/>
                    <a:pt x="20793" y="21212"/>
                    <a:pt x="23206" y="21212"/>
                  </a:cubicBezTo>
                  <a:cubicBezTo>
                    <a:pt x="24603" y="21212"/>
                    <a:pt x="26508" y="21085"/>
                    <a:pt x="29048" y="20323"/>
                  </a:cubicBezTo>
                  <a:cubicBezTo>
                    <a:pt x="30826" y="19815"/>
                    <a:pt x="32731" y="18545"/>
                    <a:pt x="33112" y="18418"/>
                  </a:cubicBezTo>
                  <a:cubicBezTo>
                    <a:pt x="34890" y="18037"/>
                    <a:pt x="36033" y="20323"/>
                    <a:pt x="36414" y="21593"/>
                  </a:cubicBezTo>
                  <a:cubicBezTo>
                    <a:pt x="36795" y="23117"/>
                    <a:pt x="36922" y="24768"/>
                    <a:pt x="36922" y="26292"/>
                  </a:cubicBezTo>
                  <a:cubicBezTo>
                    <a:pt x="36922" y="28832"/>
                    <a:pt x="36541" y="31245"/>
                    <a:pt x="36287" y="33658"/>
                  </a:cubicBezTo>
                  <a:cubicBezTo>
                    <a:pt x="36033" y="35944"/>
                    <a:pt x="35652" y="38484"/>
                    <a:pt x="35271" y="40770"/>
                  </a:cubicBezTo>
                  <a:cubicBezTo>
                    <a:pt x="29937" y="66932"/>
                    <a:pt x="22063" y="89284"/>
                    <a:pt x="11649" y="109858"/>
                  </a:cubicBezTo>
                  <a:cubicBezTo>
                    <a:pt x="7204" y="118494"/>
                    <a:pt x="1870" y="127511"/>
                    <a:pt x="346" y="138814"/>
                  </a:cubicBezTo>
                  <a:cubicBezTo>
                    <a:pt x="-289" y="143513"/>
                    <a:pt x="-35" y="148466"/>
                    <a:pt x="981" y="152784"/>
                  </a:cubicBezTo>
                  <a:cubicBezTo>
                    <a:pt x="7839" y="153165"/>
                    <a:pt x="15713" y="154689"/>
                    <a:pt x="24857" y="157737"/>
                  </a:cubicBezTo>
                  <a:cubicBezTo>
                    <a:pt x="27651" y="158753"/>
                    <a:pt x="30318" y="159134"/>
                    <a:pt x="32858" y="159134"/>
                  </a:cubicBezTo>
                  <a:cubicBezTo>
                    <a:pt x="44415" y="159134"/>
                    <a:pt x="54829" y="150879"/>
                    <a:pt x="71339" y="150879"/>
                  </a:cubicBezTo>
                  <a:lnTo>
                    <a:pt x="71339" y="150879"/>
                  </a:lnTo>
                  <a:cubicBezTo>
                    <a:pt x="87849" y="150879"/>
                    <a:pt x="98390" y="159261"/>
                    <a:pt x="109820" y="159261"/>
                  </a:cubicBezTo>
                  <a:cubicBezTo>
                    <a:pt x="112360" y="159261"/>
                    <a:pt x="115027" y="158880"/>
                    <a:pt x="117821" y="157864"/>
                  </a:cubicBezTo>
                  <a:cubicBezTo>
                    <a:pt x="125568" y="155197"/>
                    <a:pt x="132426" y="153800"/>
                    <a:pt x="138522" y="153165"/>
                  </a:cubicBezTo>
                  <a:cubicBezTo>
                    <a:pt x="137760" y="152657"/>
                    <a:pt x="136998" y="152149"/>
                    <a:pt x="136109" y="152149"/>
                  </a:cubicBezTo>
                  <a:cubicBezTo>
                    <a:pt x="134458" y="152022"/>
                    <a:pt x="133315" y="152657"/>
                    <a:pt x="132045" y="153038"/>
                  </a:cubicBezTo>
                  <a:cubicBezTo>
                    <a:pt x="130267" y="153546"/>
                    <a:pt x="128743" y="153038"/>
                    <a:pt x="126711" y="153292"/>
                  </a:cubicBezTo>
                  <a:cubicBezTo>
                    <a:pt x="127727" y="152784"/>
                    <a:pt x="128489" y="152276"/>
                    <a:pt x="129505" y="151641"/>
                  </a:cubicBezTo>
                  <a:cubicBezTo>
                    <a:pt x="130394" y="151133"/>
                    <a:pt x="131283" y="150117"/>
                    <a:pt x="132172" y="149736"/>
                  </a:cubicBezTo>
                  <a:cubicBezTo>
                    <a:pt x="134585" y="148720"/>
                    <a:pt x="141062" y="149482"/>
                    <a:pt x="142459" y="151006"/>
                  </a:cubicBezTo>
                  <a:cubicBezTo>
                    <a:pt x="142713" y="151260"/>
                    <a:pt x="143221" y="152022"/>
                    <a:pt x="143602" y="152784"/>
                  </a:cubicBezTo>
                  <a:cubicBezTo>
                    <a:pt x="144237" y="152784"/>
                    <a:pt x="144999" y="152784"/>
                    <a:pt x="145634" y="152784"/>
                  </a:cubicBezTo>
                  <a:cubicBezTo>
                    <a:pt x="149190" y="152784"/>
                    <a:pt x="152365" y="153038"/>
                    <a:pt x="155159" y="153546"/>
                  </a:cubicBezTo>
                  <a:cubicBezTo>
                    <a:pt x="155286" y="153546"/>
                    <a:pt x="155413" y="153546"/>
                    <a:pt x="155540" y="153292"/>
                  </a:cubicBezTo>
                  <a:cubicBezTo>
                    <a:pt x="156937" y="152403"/>
                    <a:pt x="158334" y="151006"/>
                    <a:pt x="159477" y="149736"/>
                  </a:cubicBezTo>
                  <a:cubicBezTo>
                    <a:pt x="161001" y="148212"/>
                    <a:pt x="162271" y="146561"/>
                    <a:pt x="163541" y="144656"/>
                  </a:cubicBezTo>
                  <a:cubicBezTo>
                    <a:pt x="164811" y="142751"/>
                    <a:pt x="165446" y="140719"/>
                    <a:pt x="166335" y="138433"/>
                  </a:cubicBezTo>
                  <a:cubicBezTo>
                    <a:pt x="166970" y="137036"/>
                    <a:pt x="167986" y="135893"/>
                    <a:pt x="168621" y="134369"/>
                  </a:cubicBezTo>
                  <a:cubicBezTo>
                    <a:pt x="169256" y="132845"/>
                    <a:pt x="169891" y="131321"/>
                    <a:pt x="170272" y="129543"/>
                  </a:cubicBezTo>
                  <a:cubicBezTo>
                    <a:pt x="170780" y="127003"/>
                    <a:pt x="170526" y="123447"/>
                    <a:pt x="169764" y="120780"/>
                  </a:cubicBezTo>
                  <a:moveTo>
                    <a:pt x="9363" y="26038"/>
                  </a:moveTo>
                  <a:cubicBezTo>
                    <a:pt x="9363" y="26038"/>
                    <a:pt x="7839" y="23879"/>
                    <a:pt x="7458" y="23498"/>
                  </a:cubicBezTo>
                  <a:cubicBezTo>
                    <a:pt x="7458" y="23498"/>
                    <a:pt x="7077" y="23117"/>
                    <a:pt x="6823" y="22863"/>
                  </a:cubicBezTo>
                  <a:cubicBezTo>
                    <a:pt x="6569" y="22736"/>
                    <a:pt x="8982" y="21212"/>
                    <a:pt x="9490" y="21085"/>
                  </a:cubicBezTo>
                  <a:cubicBezTo>
                    <a:pt x="9998" y="21085"/>
                    <a:pt x="12411" y="23371"/>
                    <a:pt x="12411" y="24133"/>
                  </a:cubicBezTo>
                  <a:cubicBezTo>
                    <a:pt x="12411" y="24387"/>
                    <a:pt x="9871" y="26038"/>
                    <a:pt x="9490" y="26038"/>
                  </a:cubicBezTo>
                  <a:moveTo>
                    <a:pt x="24603" y="11052"/>
                  </a:moveTo>
                  <a:cubicBezTo>
                    <a:pt x="21174" y="11687"/>
                    <a:pt x="20031" y="6607"/>
                    <a:pt x="23460" y="6099"/>
                  </a:cubicBezTo>
                  <a:cubicBezTo>
                    <a:pt x="27016" y="5464"/>
                    <a:pt x="27397" y="10544"/>
                    <a:pt x="24603" y="11052"/>
                  </a:cubicBezTo>
                  <a:moveTo>
                    <a:pt x="134585" y="117986"/>
                  </a:moveTo>
                  <a:cubicBezTo>
                    <a:pt x="134585" y="117986"/>
                    <a:pt x="135855" y="117986"/>
                    <a:pt x="136236" y="118367"/>
                  </a:cubicBezTo>
                  <a:cubicBezTo>
                    <a:pt x="136617" y="118748"/>
                    <a:pt x="136744" y="121034"/>
                    <a:pt x="136236" y="121288"/>
                  </a:cubicBezTo>
                  <a:cubicBezTo>
                    <a:pt x="135982" y="121415"/>
                    <a:pt x="134966" y="120399"/>
                    <a:pt x="134712" y="120272"/>
                  </a:cubicBezTo>
                  <a:cubicBezTo>
                    <a:pt x="133569" y="120145"/>
                    <a:pt x="131410" y="121669"/>
                    <a:pt x="130648" y="122304"/>
                  </a:cubicBezTo>
                  <a:cubicBezTo>
                    <a:pt x="130394" y="122558"/>
                    <a:pt x="129505" y="123193"/>
                    <a:pt x="129505" y="123193"/>
                  </a:cubicBezTo>
                  <a:cubicBezTo>
                    <a:pt x="129251" y="123066"/>
                    <a:pt x="130521" y="121161"/>
                    <a:pt x="130648" y="120907"/>
                  </a:cubicBezTo>
                  <a:cubicBezTo>
                    <a:pt x="131537" y="119383"/>
                    <a:pt x="132553" y="118367"/>
                    <a:pt x="134458" y="117859"/>
                  </a:cubicBezTo>
                  <a:moveTo>
                    <a:pt x="130267" y="113287"/>
                  </a:moveTo>
                  <a:cubicBezTo>
                    <a:pt x="131283" y="112017"/>
                    <a:pt x="132172" y="110620"/>
                    <a:pt x="132807" y="109096"/>
                  </a:cubicBezTo>
                  <a:cubicBezTo>
                    <a:pt x="132680" y="111128"/>
                    <a:pt x="131791" y="115065"/>
                    <a:pt x="130267" y="115573"/>
                  </a:cubicBezTo>
                  <a:cubicBezTo>
                    <a:pt x="130267" y="115573"/>
                    <a:pt x="128870" y="115573"/>
                    <a:pt x="128743" y="115446"/>
                  </a:cubicBezTo>
                  <a:cubicBezTo>
                    <a:pt x="128489" y="115065"/>
                    <a:pt x="130267" y="113414"/>
                    <a:pt x="130394" y="113287"/>
                  </a:cubicBezTo>
                  <a:moveTo>
                    <a:pt x="129759" y="117732"/>
                  </a:moveTo>
                  <a:cubicBezTo>
                    <a:pt x="129759" y="117732"/>
                    <a:pt x="127854" y="119891"/>
                    <a:pt x="127219" y="120780"/>
                  </a:cubicBezTo>
                  <a:cubicBezTo>
                    <a:pt x="126711" y="121415"/>
                    <a:pt x="126203" y="122812"/>
                    <a:pt x="125949" y="122939"/>
                  </a:cubicBezTo>
                  <a:cubicBezTo>
                    <a:pt x="125949" y="122939"/>
                    <a:pt x="123536" y="123066"/>
                    <a:pt x="123536" y="122939"/>
                  </a:cubicBezTo>
                  <a:cubicBezTo>
                    <a:pt x="123282" y="122812"/>
                    <a:pt x="124679" y="121288"/>
                    <a:pt x="124806" y="121288"/>
                  </a:cubicBezTo>
                  <a:cubicBezTo>
                    <a:pt x="125314" y="120780"/>
                    <a:pt x="125695" y="120018"/>
                    <a:pt x="126203" y="119637"/>
                  </a:cubicBezTo>
                  <a:cubicBezTo>
                    <a:pt x="126965" y="119002"/>
                    <a:pt x="128743" y="117605"/>
                    <a:pt x="129759" y="117605"/>
                  </a:cubicBezTo>
                  <a:moveTo>
                    <a:pt x="125060" y="130432"/>
                  </a:moveTo>
                  <a:cubicBezTo>
                    <a:pt x="125060" y="130432"/>
                    <a:pt x="124806" y="129289"/>
                    <a:pt x="124425" y="128654"/>
                  </a:cubicBezTo>
                  <a:cubicBezTo>
                    <a:pt x="123917" y="127765"/>
                    <a:pt x="122520" y="127257"/>
                    <a:pt x="121758" y="127257"/>
                  </a:cubicBezTo>
                  <a:cubicBezTo>
                    <a:pt x="121631" y="127257"/>
                    <a:pt x="119980" y="127511"/>
                    <a:pt x="120107" y="126749"/>
                  </a:cubicBezTo>
                  <a:cubicBezTo>
                    <a:pt x="120107" y="126241"/>
                    <a:pt x="121504" y="126241"/>
                    <a:pt x="121631" y="126114"/>
                  </a:cubicBezTo>
                  <a:cubicBezTo>
                    <a:pt x="123028" y="125987"/>
                    <a:pt x="124552" y="126114"/>
                    <a:pt x="125441" y="126876"/>
                  </a:cubicBezTo>
                  <a:cubicBezTo>
                    <a:pt x="126711" y="127892"/>
                    <a:pt x="126330" y="129416"/>
                    <a:pt x="125060" y="130559"/>
                  </a:cubicBezTo>
                  <a:moveTo>
                    <a:pt x="123663" y="111890"/>
                  </a:moveTo>
                  <a:cubicBezTo>
                    <a:pt x="124806" y="110874"/>
                    <a:pt x="126076" y="108969"/>
                    <a:pt x="127092" y="107953"/>
                  </a:cubicBezTo>
                  <a:cubicBezTo>
                    <a:pt x="127092" y="107953"/>
                    <a:pt x="127092" y="107953"/>
                    <a:pt x="127092" y="107953"/>
                  </a:cubicBezTo>
                  <a:cubicBezTo>
                    <a:pt x="126711" y="109223"/>
                    <a:pt x="126076" y="110112"/>
                    <a:pt x="125441" y="111255"/>
                  </a:cubicBezTo>
                  <a:cubicBezTo>
                    <a:pt x="125060" y="112017"/>
                    <a:pt x="124171" y="114176"/>
                    <a:pt x="123282" y="114049"/>
                  </a:cubicBezTo>
                  <a:cubicBezTo>
                    <a:pt x="122901" y="114049"/>
                    <a:pt x="122393" y="113160"/>
                    <a:pt x="122393" y="112906"/>
                  </a:cubicBezTo>
                  <a:cubicBezTo>
                    <a:pt x="122393" y="112271"/>
                    <a:pt x="123155" y="112144"/>
                    <a:pt x="123663" y="111763"/>
                  </a:cubicBezTo>
                  <a:moveTo>
                    <a:pt x="119599" y="103127"/>
                  </a:moveTo>
                  <a:cubicBezTo>
                    <a:pt x="120488" y="102492"/>
                    <a:pt x="121504" y="101603"/>
                    <a:pt x="121885" y="100841"/>
                  </a:cubicBezTo>
                  <a:cubicBezTo>
                    <a:pt x="122012" y="100587"/>
                    <a:pt x="121885" y="100206"/>
                    <a:pt x="122266" y="99952"/>
                  </a:cubicBezTo>
                  <a:cubicBezTo>
                    <a:pt x="122266" y="99952"/>
                    <a:pt x="121377" y="103254"/>
                    <a:pt x="120742" y="104143"/>
                  </a:cubicBezTo>
                  <a:cubicBezTo>
                    <a:pt x="120234" y="105032"/>
                    <a:pt x="118964" y="106556"/>
                    <a:pt x="118456" y="106556"/>
                  </a:cubicBezTo>
                  <a:cubicBezTo>
                    <a:pt x="118456" y="106556"/>
                    <a:pt x="116932" y="105286"/>
                    <a:pt x="116805" y="105032"/>
                  </a:cubicBezTo>
                  <a:cubicBezTo>
                    <a:pt x="116805" y="104397"/>
                    <a:pt x="118964" y="103381"/>
                    <a:pt x="119472" y="103000"/>
                  </a:cubicBezTo>
                  <a:moveTo>
                    <a:pt x="115662" y="127384"/>
                  </a:moveTo>
                  <a:cubicBezTo>
                    <a:pt x="115662" y="127384"/>
                    <a:pt x="114011" y="126368"/>
                    <a:pt x="113249" y="126368"/>
                  </a:cubicBezTo>
                  <a:cubicBezTo>
                    <a:pt x="112995" y="126368"/>
                    <a:pt x="112741" y="126749"/>
                    <a:pt x="112487" y="126622"/>
                  </a:cubicBezTo>
                  <a:cubicBezTo>
                    <a:pt x="112233" y="126622"/>
                    <a:pt x="111725" y="125352"/>
                    <a:pt x="111725" y="125352"/>
                  </a:cubicBezTo>
                  <a:cubicBezTo>
                    <a:pt x="112614" y="124336"/>
                    <a:pt x="117186" y="125733"/>
                    <a:pt x="117694" y="126495"/>
                  </a:cubicBezTo>
                  <a:cubicBezTo>
                    <a:pt x="118837" y="128019"/>
                    <a:pt x="116424" y="129543"/>
                    <a:pt x="115662" y="130305"/>
                  </a:cubicBezTo>
                  <a:cubicBezTo>
                    <a:pt x="115535" y="130432"/>
                    <a:pt x="115408" y="130686"/>
                    <a:pt x="115281" y="130559"/>
                  </a:cubicBezTo>
                  <a:cubicBezTo>
                    <a:pt x="115027" y="129543"/>
                    <a:pt x="116297" y="128654"/>
                    <a:pt x="115535" y="127384"/>
                  </a:cubicBezTo>
                  <a:moveTo>
                    <a:pt x="114646" y="114049"/>
                  </a:moveTo>
                  <a:cubicBezTo>
                    <a:pt x="114646" y="114049"/>
                    <a:pt x="113630" y="113668"/>
                    <a:pt x="114265" y="113414"/>
                  </a:cubicBezTo>
                  <a:cubicBezTo>
                    <a:pt x="114900" y="113160"/>
                    <a:pt x="116551" y="113668"/>
                    <a:pt x="116805" y="113922"/>
                  </a:cubicBezTo>
                  <a:cubicBezTo>
                    <a:pt x="118583" y="115700"/>
                    <a:pt x="117313" y="120526"/>
                    <a:pt x="116043" y="121669"/>
                  </a:cubicBezTo>
                  <a:cubicBezTo>
                    <a:pt x="115408" y="122177"/>
                    <a:pt x="116170" y="120526"/>
                    <a:pt x="116170" y="119764"/>
                  </a:cubicBezTo>
                  <a:cubicBezTo>
                    <a:pt x="116170" y="117351"/>
                    <a:pt x="115408" y="114811"/>
                    <a:pt x="114646" y="114049"/>
                  </a:cubicBezTo>
                  <a:moveTo>
                    <a:pt x="116932" y="110366"/>
                  </a:moveTo>
                  <a:cubicBezTo>
                    <a:pt x="116932" y="110366"/>
                    <a:pt x="118075" y="113160"/>
                    <a:pt x="117186" y="112017"/>
                  </a:cubicBezTo>
                  <a:cubicBezTo>
                    <a:pt x="116297" y="111001"/>
                    <a:pt x="113884" y="109858"/>
                    <a:pt x="111979" y="110747"/>
                  </a:cubicBezTo>
                  <a:cubicBezTo>
                    <a:pt x="111852" y="110747"/>
                    <a:pt x="110201" y="109858"/>
                    <a:pt x="110201" y="109731"/>
                  </a:cubicBezTo>
                  <a:cubicBezTo>
                    <a:pt x="110201" y="109350"/>
                    <a:pt x="112614" y="109096"/>
                    <a:pt x="112995" y="108969"/>
                  </a:cubicBezTo>
                  <a:cubicBezTo>
                    <a:pt x="114900" y="108715"/>
                    <a:pt x="116043" y="108969"/>
                    <a:pt x="116932" y="110366"/>
                  </a:cubicBezTo>
                  <a:moveTo>
                    <a:pt x="108550" y="122431"/>
                  </a:moveTo>
                  <a:cubicBezTo>
                    <a:pt x="108550" y="122431"/>
                    <a:pt x="108550" y="122050"/>
                    <a:pt x="108550" y="121669"/>
                  </a:cubicBezTo>
                  <a:cubicBezTo>
                    <a:pt x="108677" y="119637"/>
                    <a:pt x="107915" y="117605"/>
                    <a:pt x="106010" y="117351"/>
                  </a:cubicBezTo>
                  <a:cubicBezTo>
                    <a:pt x="105756" y="117351"/>
                    <a:pt x="105121" y="117351"/>
                    <a:pt x="104994" y="117351"/>
                  </a:cubicBezTo>
                  <a:cubicBezTo>
                    <a:pt x="104994" y="117351"/>
                    <a:pt x="105248" y="115954"/>
                    <a:pt x="105375" y="115954"/>
                  </a:cubicBezTo>
                  <a:cubicBezTo>
                    <a:pt x="105629" y="115827"/>
                    <a:pt x="106518" y="115954"/>
                    <a:pt x="106391" y="115954"/>
                  </a:cubicBezTo>
                  <a:cubicBezTo>
                    <a:pt x="110201" y="115954"/>
                    <a:pt x="110455" y="118494"/>
                    <a:pt x="109312" y="121415"/>
                  </a:cubicBezTo>
                  <a:cubicBezTo>
                    <a:pt x="109312" y="121669"/>
                    <a:pt x="109185" y="122050"/>
                    <a:pt x="108931" y="122177"/>
                  </a:cubicBezTo>
                  <a:cubicBezTo>
                    <a:pt x="108931" y="122050"/>
                    <a:pt x="108550" y="122685"/>
                    <a:pt x="108423" y="122558"/>
                  </a:cubicBezTo>
                  <a:moveTo>
                    <a:pt x="109439" y="112652"/>
                  </a:moveTo>
                  <a:cubicBezTo>
                    <a:pt x="108296" y="111763"/>
                    <a:pt x="105629" y="110747"/>
                    <a:pt x="103851" y="109985"/>
                  </a:cubicBezTo>
                  <a:cubicBezTo>
                    <a:pt x="103216" y="109731"/>
                    <a:pt x="104232" y="109731"/>
                    <a:pt x="104740" y="109731"/>
                  </a:cubicBezTo>
                  <a:cubicBezTo>
                    <a:pt x="105756" y="109731"/>
                    <a:pt x="107026" y="109731"/>
                    <a:pt x="107915" y="109985"/>
                  </a:cubicBezTo>
                  <a:cubicBezTo>
                    <a:pt x="108804" y="110239"/>
                    <a:pt x="110455" y="111890"/>
                    <a:pt x="110582" y="112525"/>
                  </a:cubicBezTo>
                  <a:cubicBezTo>
                    <a:pt x="110582" y="112652"/>
                    <a:pt x="110582" y="114049"/>
                    <a:pt x="110582" y="114176"/>
                  </a:cubicBezTo>
                  <a:cubicBezTo>
                    <a:pt x="110582" y="114176"/>
                    <a:pt x="109566" y="112779"/>
                    <a:pt x="109439" y="112652"/>
                  </a:cubicBezTo>
                  <a:moveTo>
                    <a:pt x="99787" y="112398"/>
                  </a:moveTo>
                  <a:cubicBezTo>
                    <a:pt x="98009" y="111890"/>
                    <a:pt x="97120" y="111890"/>
                    <a:pt x="95723" y="111255"/>
                  </a:cubicBezTo>
                  <a:cubicBezTo>
                    <a:pt x="94707" y="110747"/>
                    <a:pt x="95469" y="110620"/>
                    <a:pt x="96485" y="110493"/>
                  </a:cubicBezTo>
                  <a:cubicBezTo>
                    <a:pt x="99152" y="110366"/>
                    <a:pt x="101692" y="111128"/>
                    <a:pt x="102962" y="113033"/>
                  </a:cubicBezTo>
                  <a:cubicBezTo>
                    <a:pt x="103216" y="113414"/>
                    <a:pt x="103978" y="114811"/>
                    <a:pt x="103851" y="114938"/>
                  </a:cubicBezTo>
                  <a:cubicBezTo>
                    <a:pt x="103851" y="114938"/>
                    <a:pt x="102835" y="114303"/>
                    <a:pt x="102835" y="114176"/>
                  </a:cubicBezTo>
                  <a:cubicBezTo>
                    <a:pt x="102073" y="113668"/>
                    <a:pt x="100803" y="112525"/>
                    <a:pt x="99660" y="112271"/>
                  </a:cubicBezTo>
                  <a:moveTo>
                    <a:pt x="102327" y="120653"/>
                  </a:moveTo>
                  <a:cubicBezTo>
                    <a:pt x="102327" y="121669"/>
                    <a:pt x="101946" y="123574"/>
                    <a:pt x="101565" y="122050"/>
                  </a:cubicBezTo>
                  <a:cubicBezTo>
                    <a:pt x="101184" y="120907"/>
                    <a:pt x="100295" y="119891"/>
                    <a:pt x="98771" y="119764"/>
                  </a:cubicBezTo>
                  <a:cubicBezTo>
                    <a:pt x="97628" y="119764"/>
                    <a:pt x="96739" y="120399"/>
                    <a:pt x="96104" y="120272"/>
                  </a:cubicBezTo>
                  <a:cubicBezTo>
                    <a:pt x="95977" y="120272"/>
                    <a:pt x="95215" y="119383"/>
                    <a:pt x="95342" y="119129"/>
                  </a:cubicBezTo>
                  <a:cubicBezTo>
                    <a:pt x="95596" y="118621"/>
                    <a:pt x="98263" y="118240"/>
                    <a:pt x="99152" y="118113"/>
                  </a:cubicBezTo>
                  <a:cubicBezTo>
                    <a:pt x="100930" y="118113"/>
                    <a:pt x="102200" y="118748"/>
                    <a:pt x="102327" y="120653"/>
                  </a:cubicBezTo>
                  <a:moveTo>
                    <a:pt x="109693" y="100587"/>
                  </a:moveTo>
                  <a:cubicBezTo>
                    <a:pt x="110836" y="99444"/>
                    <a:pt x="112106" y="97031"/>
                    <a:pt x="112360" y="94999"/>
                  </a:cubicBezTo>
                  <a:cubicBezTo>
                    <a:pt x="112360" y="94745"/>
                    <a:pt x="112106" y="93856"/>
                    <a:pt x="112360" y="93602"/>
                  </a:cubicBezTo>
                  <a:cubicBezTo>
                    <a:pt x="112360" y="93602"/>
                    <a:pt x="113249" y="96777"/>
                    <a:pt x="112868" y="97793"/>
                  </a:cubicBezTo>
                  <a:cubicBezTo>
                    <a:pt x="112487" y="99317"/>
                    <a:pt x="111217" y="101857"/>
                    <a:pt x="110328" y="101984"/>
                  </a:cubicBezTo>
                  <a:cubicBezTo>
                    <a:pt x="110074" y="101984"/>
                    <a:pt x="108677" y="101984"/>
                    <a:pt x="108423" y="101730"/>
                  </a:cubicBezTo>
                  <a:cubicBezTo>
                    <a:pt x="108296" y="101476"/>
                    <a:pt x="109693" y="100587"/>
                    <a:pt x="109693" y="100587"/>
                  </a:cubicBezTo>
                  <a:moveTo>
                    <a:pt x="108296" y="105921"/>
                  </a:moveTo>
                  <a:cubicBezTo>
                    <a:pt x="106391" y="106683"/>
                    <a:pt x="104486" y="107191"/>
                    <a:pt x="102454" y="107699"/>
                  </a:cubicBezTo>
                  <a:cubicBezTo>
                    <a:pt x="100041" y="108334"/>
                    <a:pt x="98009" y="109350"/>
                    <a:pt x="94580" y="108969"/>
                  </a:cubicBezTo>
                  <a:cubicBezTo>
                    <a:pt x="98390" y="106937"/>
                    <a:pt x="102962" y="106302"/>
                    <a:pt x="108296" y="106048"/>
                  </a:cubicBezTo>
                  <a:moveTo>
                    <a:pt x="97501" y="98047"/>
                  </a:moveTo>
                  <a:cubicBezTo>
                    <a:pt x="97882" y="97158"/>
                    <a:pt x="98136" y="96015"/>
                    <a:pt x="98136" y="95507"/>
                  </a:cubicBezTo>
                  <a:cubicBezTo>
                    <a:pt x="98136" y="95380"/>
                    <a:pt x="97882" y="94872"/>
                    <a:pt x="98136" y="94745"/>
                  </a:cubicBezTo>
                  <a:cubicBezTo>
                    <a:pt x="98390" y="94364"/>
                    <a:pt x="99279" y="96142"/>
                    <a:pt x="99279" y="97031"/>
                  </a:cubicBezTo>
                  <a:cubicBezTo>
                    <a:pt x="99279" y="97793"/>
                    <a:pt x="99025" y="99317"/>
                    <a:pt x="98644" y="99571"/>
                  </a:cubicBezTo>
                  <a:cubicBezTo>
                    <a:pt x="98644" y="99571"/>
                    <a:pt x="97120" y="99825"/>
                    <a:pt x="96739" y="99698"/>
                  </a:cubicBezTo>
                  <a:cubicBezTo>
                    <a:pt x="96485" y="99698"/>
                    <a:pt x="97374" y="98428"/>
                    <a:pt x="97501" y="98174"/>
                  </a:cubicBezTo>
                  <a:moveTo>
                    <a:pt x="89500" y="103889"/>
                  </a:moveTo>
                  <a:cubicBezTo>
                    <a:pt x="93945" y="101857"/>
                    <a:pt x="100422" y="101349"/>
                    <a:pt x="106264" y="102492"/>
                  </a:cubicBezTo>
                  <a:cubicBezTo>
                    <a:pt x="104486" y="102619"/>
                    <a:pt x="102581" y="104270"/>
                    <a:pt x="100295" y="103635"/>
                  </a:cubicBezTo>
                  <a:cubicBezTo>
                    <a:pt x="100041" y="103635"/>
                    <a:pt x="99914" y="103127"/>
                    <a:pt x="99533" y="103127"/>
                  </a:cubicBezTo>
                  <a:cubicBezTo>
                    <a:pt x="97628" y="102619"/>
                    <a:pt x="96104" y="103889"/>
                    <a:pt x="94453" y="104016"/>
                  </a:cubicBezTo>
                  <a:cubicBezTo>
                    <a:pt x="93691" y="104143"/>
                    <a:pt x="92675" y="104016"/>
                    <a:pt x="91278" y="104016"/>
                  </a:cubicBezTo>
                  <a:cubicBezTo>
                    <a:pt x="91024" y="104016"/>
                    <a:pt x="89246" y="104143"/>
                    <a:pt x="89246" y="104016"/>
                  </a:cubicBezTo>
                  <a:cubicBezTo>
                    <a:pt x="89246" y="104016"/>
                    <a:pt x="92040" y="102619"/>
                    <a:pt x="89627" y="103762"/>
                  </a:cubicBezTo>
                  <a:moveTo>
                    <a:pt x="81118" y="106429"/>
                  </a:moveTo>
                  <a:cubicBezTo>
                    <a:pt x="81118" y="106429"/>
                    <a:pt x="83404" y="104270"/>
                    <a:pt x="84166" y="104143"/>
                  </a:cubicBezTo>
                  <a:cubicBezTo>
                    <a:pt x="85436" y="104143"/>
                    <a:pt x="82007" y="106175"/>
                    <a:pt x="84293" y="106302"/>
                  </a:cubicBezTo>
                  <a:cubicBezTo>
                    <a:pt x="84928" y="106302"/>
                    <a:pt x="87214" y="107064"/>
                    <a:pt x="88357" y="107191"/>
                  </a:cubicBezTo>
                  <a:cubicBezTo>
                    <a:pt x="88865" y="107191"/>
                    <a:pt x="87468" y="107445"/>
                    <a:pt x="86833" y="107445"/>
                  </a:cubicBezTo>
                  <a:cubicBezTo>
                    <a:pt x="84801" y="107572"/>
                    <a:pt x="83785" y="107445"/>
                    <a:pt x="82388" y="107445"/>
                  </a:cubicBezTo>
                  <a:cubicBezTo>
                    <a:pt x="80737" y="107445"/>
                    <a:pt x="79848" y="107445"/>
                    <a:pt x="81118" y="106302"/>
                  </a:cubicBezTo>
                  <a:moveTo>
                    <a:pt x="70704" y="111001"/>
                  </a:moveTo>
                  <a:cubicBezTo>
                    <a:pt x="71212" y="110366"/>
                    <a:pt x="73244" y="108080"/>
                    <a:pt x="74260" y="107826"/>
                  </a:cubicBezTo>
                  <a:cubicBezTo>
                    <a:pt x="74514" y="107826"/>
                    <a:pt x="72863" y="109477"/>
                    <a:pt x="73244" y="110112"/>
                  </a:cubicBezTo>
                  <a:cubicBezTo>
                    <a:pt x="73752" y="111001"/>
                    <a:pt x="76800" y="110239"/>
                    <a:pt x="77689" y="110112"/>
                  </a:cubicBezTo>
                  <a:cubicBezTo>
                    <a:pt x="77943" y="110112"/>
                    <a:pt x="78959" y="109604"/>
                    <a:pt x="79213" y="109858"/>
                  </a:cubicBezTo>
                  <a:cubicBezTo>
                    <a:pt x="79340" y="109858"/>
                    <a:pt x="78451" y="110620"/>
                    <a:pt x="78197" y="110747"/>
                  </a:cubicBezTo>
                  <a:cubicBezTo>
                    <a:pt x="77181" y="111255"/>
                    <a:pt x="74514" y="111890"/>
                    <a:pt x="73117" y="112144"/>
                  </a:cubicBezTo>
                  <a:cubicBezTo>
                    <a:pt x="72482" y="112271"/>
                    <a:pt x="70196" y="112779"/>
                    <a:pt x="69942" y="112525"/>
                  </a:cubicBezTo>
                  <a:cubicBezTo>
                    <a:pt x="69815" y="112398"/>
                    <a:pt x="70450" y="111255"/>
                    <a:pt x="70450" y="111255"/>
                  </a:cubicBezTo>
                  <a:moveTo>
                    <a:pt x="63211" y="116970"/>
                  </a:moveTo>
                  <a:cubicBezTo>
                    <a:pt x="63211" y="116970"/>
                    <a:pt x="63592" y="115573"/>
                    <a:pt x="63973" y="115192"/>
                  </a:cubicBezTo>
                  <a:cubicBezTo>
                    <a:pt x="64354" y="114684"/>
                    <a:pt x="65878" y="113414"/>
                    <a:pt x="66259" y="113414"/>
                  </a:cubicBezTo>
                  <a:cubicBezTo>
                    <a:pt x="66640" y="113414"/>
                    <a:pt x="63719" y="117351"/>
                    <a:pt x="66005" y="116970"/>
                  </a:cubicBezTo>
                  <a:cubicBezTo>
                    <a:pt x="67021" y="116843"/>
                    <a:pt x="69307" y="115446"/>
                    <a:pt x="70577" y="114811"/>
                  </a:cubicBezTo>
                  <a:cubicBezTo>
                    <a:pt x="71339" y="114430"/>
                    <a:pt x="72736" y="113922"/>
                    <a:pt x="71847" y="114684"/>
                  </a:cubicBezTo>
                  <a:cubicBezTo>
                    <a:pt x="69942" y="116335"/>
                    <a:pt x="67529" y="117351"/>
                    <a:pt x="64989" y="118367"/>
                  </a:cubicBezTo>
                  <a:cubicBezTo>
                    <a:pt x="64481" y="118494"/>
                    <a:pt x="62830" y="119002"/>
                    <a:pt x="62957" y="119002"/>
                  </a:cubicBezTo>
                  <a:cubicBezTo>
                    <a:pt x="62703" y="118748"/>
                    <a:pt x="63211" y="117478"/>
                    <a:pt x="63338" y="117097"/>
                  </a:cubicBezTo>
                  <a:moveTo>
                    <a:pt x="57242" y="124082"/>
                  </a:moveTo>
                  <a:cubicBezTo>
                    <a:pt x="57750" y="122177"/>
                    <a:pt x="59147" y="120526"/>
                    <a:pt x="60417" y="119256"/>
                  </a:cubicBezTo>
                  <a:cubicBezTo>
                    <a:pt x="60798" y="118875"/>
                    <a:pt x="59909" y="120653"/>
                    <a:pt x="59655" y="121161"/>
                  </a:cubicBezTo>
                  <a:cubicBezTo>
                    <a:pt x="59401" y="122050"/>
                    <a:pt x="58512" y="123701"/>
                    <a:pt x="59401" y="123955"/>
                  </a:cubicBezTo>
                  <a:cubicBezTo>
                    <a:pt x="60036" y="124209"/>
                    <a:pt x="62830" y="122431"/>
                    <a:pt x="63338" y="122177"/>
                  </a:cubicBezTo>
                  <a:cubicBezTo>
                    <a:pt x="65116" y="121415"/>
                    <a:pt x="66259" y="120653"/>
                    <a:pt x="67783" y="119891"/>
                  </a:cubicBezTo>
                  <a:cubicBezTo>
                    <a:pt x="65878" y="122050"/>
                    <a:pt x="63338" y="123447"/>
                    <a:pt x="60163" y="124717"/>
                  </a:cubicBezTo>
                  <a:cubicBezTo>
                    <a:pt x="59655" y="124844"/>
                    <a:pt x="57369" y="126114"/>
                    <a:pt x="56861" y="125606"/>
                  </a:cubicBezTo>
                  <a:cubicBezTo>
                    <a:pt x="56861" y="125606"/>
                    <a:pt x="56988" y="124463"/>
                    <a:pt x="57115" y="124082"/>
                  </a:cubicBezTo>
                  <a:moveTo>
                    <a:pt x="52670" y="130051"/>
                  </a:moveTo>
                  <a:cubicBezTo>
                    <a:pt x="52924" y="128273"/>
                    <a:pt x="53813" y="127130"/>
                    <a:pt x="54448" y="125733"/>
                  </a:cubicBezTo>
                  <a:cubicBezTo>
                    <a:pt x="54575" y="126749"/>
                    <a:pt x="53432" y="129162"/>
                    <a:pt x="54194" y="129797"/>
                  </a:cubicBezTo>
                  <a:cubicBezTo>
                    <a:pt x="54702" y="130178"/>
                    <a:pt x="55591" y="129416"/>
                    <a:pt x="56099" y="129162"/>
                  </a:cubicBezTo>
                  <a:cubicBezTo>
                    <a:pt x="57623" y="128400"/>
                    <a:pt x="59401" y="127638"/>
                    <a:pt x="61052" y="126749"/>
                  </a:cubicBezTo>
                  <a:cubicBezTo>
                    <a:pt x="62576" y="125987"/>
                    <a:pt x="60290" y="127892"/>
                    <a:pt x="59782" y="128273"/>
                  </a:cubicBezTo>
                  <a:cubicBezTo>
                    <a:pt x="57877" y="129543"/>
                    <a:pt x="56099" y="130559"/>
                    <a:pt x="53940" y="131575"/>
                  </a:cubicBezTo>
                  <a:cubicBezTo>
                    <a:pt x="53940" y="131575"/>
                    <a:pt x="52797" y="132337"/>
                    <a:pt x="52543" y="132083"/>
                  </a:cubicBezTo>
                  <a:cubicBezTo>
                    <a:pt x="52543" y="132083"/>
                    <a:pt x="52543" y="130432"/>
                    <a:pt x="52670" y="130051"/>
                  </a:cubicBezTo>
                  <a:moveTo>
                    <a:pt x="51527" y="136655"/>
                  </a:moveTo>
                  <a:cubicBezTo>
                    <a:pt x="51527" y="136655"/>
                    <a:pt x="49495" y="138052"/>
                    <a:pt x="49241" y="137925"/>
                  </a:cubicBezTo>
                  <a:cubicBezTo>
                    <a:pt x="48352" y="137671"/>
                    <a:pt x="49495" y="134496"/>
                    <a:pt x="49622" y="134242"/>
                  </a:cubicBezTo>
                  <a:cubicBezTo>
                    <a:pt x="49876" y="133607"/>
                    <a:pt x="49876" y="135512"/>
                    <a:pt x="50384" y="135639"/>
                  </a:cubicBezTo>
                  <a:cubicBezTo>
                    <a:pt x="51273" y="135893"/>
                    <a:pt x="52670" y="134369"/>
                    <a:pt x="53559" y="133734"/>
                  </a:cubicBezTo>
                  <a:cubicBezTo>
                    <a:pt x="54067" y="133480"/>
                    <a:pt x="55591" y="132083"/>
                    <a:pt x="56099" y="132083"/>
                  </a:cubicBezTo>
                  <a:cubicBezTo>
                    <a:pt x="56099" y="132083"/>
                    <a:pt x="54067" y="134877"/>
                    <a:pt x="53686" y="135258"/>
                  </a:cubicBezTo>
                  <a:cubicBezTo>
                    <a:pt x="53178" y="135639"/>
                    <a:pt x="52162" y="136020"/>
                    <a:pt x="51400" y="136528"/>
                  </a:cubicBezTo>
                  <a:moveTo>
                    <a:pt x="61306" y="144021"/>
                  </a:moveTo>
                  <a:cubicBezTo>
                    <a:pt x="61306" y="144021"/>
                    <a:pt x="60290" y="144656"/>
                    <a:pt x="60163" y="144529"/>
                  </a:cubicBezTo>
                  <a:cubicBezTo>
                    <a:pt x="59909" y="144529"/>
                    <a:pt x="59782" y="143005"/>
                    <a:pt x="59655" y="142751"/>
                  </a:cubicBezTo>
                  <a:cubicBezTo>
                    <a:pt x="58639" y="141100"/>
                    <a:pt x="55718" y="141100"/>
                    <a:pt x="53686" y="141989"/>
                  </a:cubicBezTo>
                  <a:cubicBezTo>
                    <a:pt x="54956" y="140338"/>
                    <a:pt x="59274" y="139449"/>
                    <a:pt x="60798" y="141354"/>
                  </a:cubicBezTo>
                  <a:cubicBezTo>
                    <a:pt x="61179" y="141862"/>
                    <a:pt x="61687" y="143386"/>
                    <a:pt x="61306" y="144021"/>
                  </a:cubicBezTo>
                  <a:moveTo>
                    <a:pt x="64227" y="138052"/>
                  </a:moveTo>
                  <a:cubicBezTo>
                    <a:pt x="64227" y="138052"/>
                    <a:pt x="63719" y="137036"/>
                    <a:pt x="63719" y="137036"/>
                  </a:cubicBezTo>
                  <a:cubicBezTo>
                    <a:pt x="61560" y="135004"/>
                    <a:pt x="58131" y="137925"/>
                    <a:pt x="56734" y="138560"/>
                  </a:cubicBezTo>
                  <a:cubicBezTo>
                    <a:pt x="56099" y="138941"/>
                    <a:pt x="55083" y="139322"/>
                    <a:pt x="55337" y="138560"/>
                  </a:cubicBezTo>
                  <a:cubicBezTo>
                    <a:pt x="56988" y="134496"/>
                    <a:pt x="58893" y="130051"/>
                    <a:pt x="62703" y="128019"/>
                  </a:cubicBezTo>
                  <a:cubicBezTo>
                    <a:pt x="63592" y="127511"/>
                    <a:pt x="64735" y="127638"/>
                    <a:pt x="65497" y="127130"/>
                  </a:cubicBezTo>
                  <a:cubicBezTo>
                    <a:pt x="66005" y="126876"/>
                    <a:pt x="66640" y="125225"/>
                    <a:pt x="67021" y="124590"/>
                  </a:cubicBezTo>
                  <a:cubicBezTo>
                    <a:pt x="68037" y="123193"/>
                    <a:pt x="69307" y="122177"/>
                    <a:pt x="70958" y="121415"/>
                  </a:cubicBezTo>
                  <a:cubicBezTo>
                    <a:pt x="71847" y="121034"/>
                    <a:pt x="71720" y="121161"/>
                    <a:pt x="72228" y="120399"/>
                  </a:cubicBezTo>
                  <a:cubicBezTo>
                    <a:pt x="73371" y="118621"/>
                    <a:pt x="75657" y="116462"/>
                    <a:pt x="77816" y="115700"/>
                  </a:cubicBezTo>
                  <a:cubicBezTo>
                    <a:pt x="78959" y="115319"/>
                    <a:pt x="80356" y="115827"/>
                    <a:pt x="81499" y="115319"/>
                  </a:cubicBezTo>
                  <a:cubicBezTo>
                    <a:pt x="82007" y="115065"/>
                    <a:pt x="82896" y="113668"/>
                    <a:pt x="83404" y="113160"/>
                  </a:cubicBezTo>
                  <a:cubicBezTo>
                    <a:pt x="84674" y="112144"/>
                    <a:pt x="86960" y="111382"/>
                    <a:pt x="89119" y="111128"/>
                  </a:cubicBezTo>
                  <a:cubicBezTo>
                    <a:pt x="91405" y="110874"/>
                    <a:pt x="93818" y="111509"/>
                    <a:pt x="95088" y="112652"/>
                  </a:cubicBezTo>
                  <a:cubicBezTo>
                    <a:pt x="95596" y="113033"/>
                    <a:pt x="96866" y="114303"/>
                    <a:pt x="96612" y="114938"/>
                  </a:cubicBezTo>
                  <a:cubicBezTo>
                    <a:pt x="96612" y="115192"/>
                    <a:pt x="94453" y="113668"/>
                    <a:pt x="94072" y="113541"/>
                  </a:cubicBezTo>
                  <a:cubicBezTo>
                    <a:pt x="91913" y="112779"/>
                    <a:pt x="88357" y="113160"/>
                    <a:pt x="86579" y="113795"/>
                  </a:cubicBezTo>
                  <a:cubicBezTo>
                    <a:pt x="85690" y="114176"/>
                    <a:pt x="84293" y="114684"/>
                    <a:pt x="84166" y="115192"/>
                  </a:cubicBezTo>
                  <a:cubicBezTo>
                    <a:pt x="84166" y="115446"/>
                    <a:pt x="86579" y="117859"/>
                    <a:pt x="86579" y="117859"/>
                  </a:cubicBezTo>
                  <a:cubicBezTo>
                    <a:pt x="85944" y="118240"/>
                    <a:pt x="84039" y="117097"/>
                    <a:pt x="83404" y="117097"/>
                  </a:cubicBezTo>
                  <a:cubicBezTo>
                    <a:pt x="80991" y="116716"/>
                    <a:pt x="78578" y="117605"/>
                    <a:pt x="76927" y="118494"/>
                  </a:cubicBezTo>
                  <a:cubicBezTo>
                    <a:pt x="76546" y="118748"/>
                    <a:pt x="74768" y="119764"/>
                    <a:pt x="74895" y="120145"/>
                  </a:cubicBezTo>
                  <a:cubicBezTo>
                    <a:pt x="74895" y="120399"/>
                    <a:pt x="77435" y="121415"/>
                    <a:pt x="77689" y="121542"/>
                  </a:cubicBezTo>
                  <a:cubicBezTo>
                    <a:pt x="77689" y="121542"/>
                    <a:pt x="78705" y="121796"/>
                    <a:pt x="78705" y="121923"/>
                  </a:cubicBezTo>
                  <a:cubicBezTo>
                    <a:pt x="78705" y="122431"/>
                    <a:pt x="76800" y="121923"/>
                    <a:pt x="76165" y="121923"/>
                  </a:cubicBezTo>
                  <a:cubicBezTo>
                    <a:pt x="74006" y="122050"/>
                    <a:pt x="70831" y="123320"/>
                    <a:pt x="69434" y="124971"/>
                  </a:cubicBezTo>
                  <a:cubicBezTo>
                    <a:pt x="69180" y="125225"/>
                    <a:pt x="68291" y="126368"/>
                    <a:pt x="68418" y="126495"/>
                  </a:cubicBezTo>
                  <a:cubicBezTo>
                    <a:pt x="68545" y="126749"/>
                    <a:pt x="68799" y="126495"/>
                    <a:pt x="69307" y="126495"/>
                  </a:cubicBezTo>
                  <a:cubicBezTo>
                    <a:pt x="69561" y="126495"/>
                    <a:pt x="70831" y="127257"/>
                    <a:pt x="71212" y="127765"/>
                  </a:cubicBezTo>
                  <a:cubicBezTo>
                    <a:pt x="71212" y="127892"/>
                    <a:pt x="71720" y="128781"/>
                    <a:pt x="71466" y="129035"/>
                  </a:cubicBezTo>
                  <a:cubicBezTo>
                    <a:pt x="71466" y="129035"/>
                    <a:pt x="70323" y="128654"/>
                    <a:pt x="70069" y="128654"/>
                  </a:cubicBezTo>
                  <a:cubicBezTo>
                    <a:pt x="66513" y="128273"/>
                    <a:pt x="63846" y="129797"/>
                    <a:pt x="61814" y="131321"/>
                  </a:cubicBezTo>
                  <a:cubicBezTo>
                    <a:pt x="61052" y="131829"/>
                    <a:pt x="58258" y="133734"/>
                    <a:pt x="59909" y="134369"/>
                  </a:cubicBezTo>
                  <a:cubicBezTo>
                    <a:pt x="60417" y="134496"/>
                    <a:pt x="61179" y="134115"/>
                    <a:pt x="62068" y="134369"/>
                  </a:cubicBezTo>
                  <a:cubicBezTo>
                    <a:pt x="63084" y="134369"/>
                    <a:pt x="64481" y="135258"/>
                    <a:pt x="64608" y="136020"/>
                  </a:cubicBezTo>
                  <a:cubicBezTo>
                    <a:pt x="64608" y="136528"/>
                    <a:pt x="64608" y="137798"/>
                    <a:pt x="64354" y="137925"/>
                  </a:cubicBezTo>
                  <a:moveTo>
                    <a:pt x="89627" y="121034"/>
                  </a:moveTo>
                  <a:cubicBezTo>
                    <a:pt x="88103" y="121034"/>
                    <a:pt x="87849" y="122177"/>
                    <a:pt x="86325" y="121542"/>
                  </a:cubicBezTo>
                  <a:cubicBezTo>
                    <a:pt x="85944" y="121415"/>
                    <a:pt x="85563" y="121415"/>
                    <a:pt x="85436" y="121288"/>
                  </a:cubicBezTo>
                  <a:cubicBezTo>
                    <a:pt x="85309" y="120907"/>
                    <a:pt x="87722" y="119510"/>
                    <a:pt x="88103" y="119383"/>
                  </a:cubicBezTo>
                  <a:cubicBezTo>
                    <a:pt x="88484" y="119383"/>
                    <a:pt x="89119" y="119383"/>
                    <a:pt x="89500" y="119383"/>
                  </a:cubicBezTo>
                  <a:cubicBezTo>
                    <a:pt x="92929" y="119256"/>
                    <a:pt x="95723" y="121542"/>
                    <a:pt x="94072" y="124590"/>
                  </a:cubicBezTo>
                  <a:cubicBezTo>
                    <a:pt x="94072" y="124590"/>
                    <a:pt x="93437" y="125987"/>
                    <a:pt x="93310" y="125860"/>
                  </a:cubicBezTo>
                  <a:cubicBezTo>
                    <a:pt x="93310" y="125860"/>
                    <a:pt x="93691" y="124082"/>
                    <a:pt x="93691" y="124209"/>
                  </a:cubicBezTo>
                  <a:cubicBezTo>
                    <a:pt x="93691" y="122431"/>
                    <a:pt x="92294" y="121034"/>
                    <a:pt x="89754" y="121034"/>
                  </a:cubicBezTo>
                  <a:moveTo>
                    <a:pt x="82388" y="123701"/>
                  </a:moveTo>
                  <a:cubicBezTo>
                    <a:pt x="80610" y="123701"/>
                    <a:pt x="80102" y="125225"/>
                    <a:pt x="78324" y="125098"/>
                  </a:cubicBezTo>
                  <a:cubicBezTo>
                    <a:pt x="77054" y="125098"/>
                    <a:pt x="76546" y="125098"/>
                    <a:pt x="77308" y="124590"/>
                  </a:cubicBezTo>
                  <a:cubicBezTo>
                    <a:pt x="78578" y="123320"/>
                    <a:pt x="79721" y="122431"/>
                    <a:pt x="82134" y="122050"/>
                  </a:cubicBezTo>
                  <a:cubicBezTo>
                    <a:pt x="85436" y="121669"/>
                    <a:pt x="87595" y="123828"/>
                    <a:pt x="86452" y="126749"/>
                  </a:cubicBezTo>
                  <a:cubicBezTo>
                    <a:pt x="86452" y="127003"/>
                    <a:pt x="85944" y="128019"/>
                    <a:pt x="85817" y="128019"/>
                  </a:cubicBezTo>
                  <a:cubicBezTo>
                    <a:pt x="85563" y="128019"/>
                    <a:pt x="85817" y="127003"/>
                    <a:pt x="85817" y="127130"/>
                  </a:cubicBezTo>
                  <a:cubicBezTo>
                    <a:pt x="86071" y="125098"/>
                    <a:pt x="84674" y="123574"/>
                    <a:pt x="82388" y="123701"/>
                  </a:cubicBezTo>
                  <a:moveTo>
                    <a:pt x="79467" y="131194"/>
                  </a:moveTo>
                  <a:cubicBezTo>
                    <a:pt x="79467" y="131194"/>
                    <a:pt x="79340" y="131829"/>
                    <a:pt x="79086" y="130940"/>
                  </a:cubicBezTo>
                  <a:cubicBezTo>
                    <a:pt x="78959" y="129924"/>
                    <a:pt x="78324" y="128527"/>
                    <a:pt x="77308" y="128273"/>
                  </a:cubicBezTo>
                  <a:cubicBezTo>
                    <a:pt x="75911" y="127765"/>
                    <a:pt x="74895" y="128781"/>
                    <a:pt x="73752" y="128654"/>
                  </a:cubicBezTo>
                  <a:cubicBezTo>
                    <a:pt x="73879" y="128654"/>
                    <a:pt x="71974" y="127638"/>
                    <a:pt x="71974" y="127638"/>
                  </a:cubicBezTo>
                  <a:cubicBezTo>
                    <a:pt x="71974" y="127257"/>
                    <a:pt x="74260" y="126622"/>
                    <a:pt x="74641" y="126622"/>
                  </a:cubicBezTo>
                  <a:cubicBezTo>
                    <a:pt x="77435" y="126114"/>
                    <a:pt x="80737" y="128400"/>
                    <a:pt x="79467" y="131321"/>
                  </a:cubicBezTo>
                  <a:moveTo>
                    <a:pt x="64862" y="133861"/>
                  </a:moveTo>
                  <a:cubicBezTo>
                    <a:pt x="64862" y="133861"/>
                    <a:pt x="67529" y="132845"/>
                    <a:pt x="68291" y="132845"/>
                  </a:cubicBezTo>
                  <a:cubicBezTo>
                    <a:pt x="69561" y="132845"/>
                    <a:pt x="71593" y="133226"/>
                    <a:pt x="72228" y="134369"/>
                  </a:cubicBezTo>
                  <a:cubicBezTo>
                    <a:pt x="72609" y="135004"/>
                    <a:pt x="72990" y="136655"/>
                    <a:pt x="71847" y="135766"/>
                  </a:cubicBezTo>
                  <a:cubicBezTo>
                    <a:pt x="70958" y="135004"/>
                    <a:pt x="69434" y="134115"/>
                    <a:pt x="67656" y="134496"/>
                  </a:cubicBezTo>
                  <a:cubicBezTo>
                    <a:pt x="66386" y="134750"/>
                    <a:pt x="66259" y="135385"/>
                    <a:pt x="65370" y="134496"/>
                  </a:cubicBezTo>
                  <a:cubicBezTo>
                    <a:pt x="65370" y="134496"/>
                    <a:pt x="64862" y="133988"/>
                    <a:pt x="64862" y="133988"/>
                  </a:cubicBezTo>
                  <a:moveTo>
                    <a:pt x="73879" y="143513"/>
                  </a:moveTo>
                  <a:cubicBezTo>
                    <a:pt x="73879" y="143513"/>
                    <a:pt x="71593" y="142751"/>
                    <a:pt x="71339" y="142751"/>
                  </a:cubicBezTo>
                  <a:cubicBezTo>
                    <a:pt x="69688" y="142624"/>
                    <a:pt x="67021" y="143513"/>
                    <a:pt x="65497" y="144148"/>
                  </a:cubicBezTo>
                  <a:cubicBezTo>
                    <a:pt x="64608" y="144529"/>
                    <a:pt x="66513" y="142624"/>
                    <a:pt x="66767" y="142497"/>
                  </a:cubicBezTo>
                  <a:cubicBezTo>
                    <a:pt x="67529" y="141862"/>
                    <a:pt x="68418" y="141481"/>
                    <a:pt x="69561" y="141227"/>
                  </a:cubicBezTo>
                  <a:cubicBezTo>
                    <a:pt x="71339" y="140973"/>
                    <a:pt x="72990" y="141608"/>
                    <a:pt x="73625" y="142497"/>
                  </a:cubicBezTo>
                  <a:cubicBezTo>
                    <a:pt x="73625" y="142497"/>
                    <a:pt x="74006" y="143386"/>
                    <a:pt x="74006" y="143513"/>
                  </a:cubicBezTo>
                  <a:moveTo>
                    <a:pt x="81118" y="139068"/>
                  </a:moveTo>
                  <a:cubicBezTo>
                    <a:pt x="81118" y="139068"/>
                    <a:pt x="79467" y="137671"/>
                    <a:pt x="78959" y="137544"/>
                  </a:cubicBezTo>
                  <a:cubicBezTo>
                    <a:pt x="76419" y="137036"/>
                    <a:pt x="74006" y="139449"/>
                    <a:pt x="72990" y="139703"/>
                  </a:cubicBezTo>
                  <a:cubicBezTo>
                    <a:pt x="72990" y="139703"/>
                    <a:pt x="71466" y="139449"/>
                    <a:pt x="71593" y="139449"/>
                  </a:cubicBezTo>
                  <a:cubicBezTo>
                    <a:pt x="71593" y="139449"/>
                    <a:pt x="72609" y="137925"/>
                    <a:pt x="72736" y="137798"/>
                  </a:cubicBezTo>
                  <a:cubicBezTo>
                    <a:pt x="74133" y="136528"/>
                    <a:pt x="76673" y="135639"/>
                    <a:pt x="78959" y="135639"/>
                  </a:cubicBezTo>
                  <a:cubicBezTo>
                    <a:pt x="80102" y="135639"/>
                    <a:pt x="81880" y="135893"/>
                    <a:pt x="81753" y="137417"/>
                  </a:cubicBezTo>
                  <a:cubicBezTo>
                    <a:pt x="81753" y="137417"/>
                    <a:pt x="81245" y="139068"/>
                    <a:pt x="80991" y="139068"/>
                  </a:cubicBezTo>
                  <a:moveTo>
                    <a:pt x="88738" y="134496"/>
                  </a:moveTo>
                  <a:cubicBezTo>
                    <a:pt x="88103" y="135385"/>
                    <a:pt x="88357" y="134877"/>
                    <a:pt x="88230" y="133988"/>
                  </a:cubicBezTo>
                  <a:cubicBezTo>
                    <a:pt x="87849" y="132210"/>
                    <a:pt x="85309" y="132210"/>
                    <a:pt x="83912" y="132718"/>
                  </a:cubicBezTo>
                  <a:cubicBezTo>
                    <a:pt x="83150" y="133099"/>
                    <a:pt x="82134" y="134115"/>
                    <a:pt x="81372" y="134115"/>
                  </a:cubicBezTo>
                  <a:cubicBezTo>
                    <a:pt x="81372" y="134115"/>
                    <a:pt x="79848" y="133861"/>
                    <a:pt x="79848" y="133861"/>
                  </a:cubicBezTo>
                  <a:cubicBezTo>
                    <a:pt x="79848" y="133861"/>
                    <a:pt x="80356" y="133353"/>
                    <a:pt x="80356" y="133226"/>
                  </a:cubicBezTo>
                  <a:cubicBezTo>
                    <a:pt x="81753" y="132083"/>
                    <a:pt x="83912" y="130686"/>
                    <a:pt x="86325" y="130559"/>
                  </a:cubicBezTo>
                  <a:cubicBezTo>
                    <a:pt x="88992" y="130305"/>
                    <a:pt x="90135" y="132210"/>
                    <a:pt x="88738" y="134369"/>
                  </a:cubicBezTo>
                  <a:moveTo>
                    <a:pt x="95850" y="133099"/>
                  </a:moveTo>
                  <a:cubicBezTo>
                    <a:pt x="95850" y="133099"/>
                    <a:pt x="95342" y="131702"/>
                    <a:pt x="95469" y="131956"/>
                  </a:cubicBezTo>
                  <a:cubicBezTo>
                    <a:pt x="95088" y="131067"/>
                    <a:pt x="94072" y="130432"/>
                    <a:pt x="92802" y="130432"/>
                  </a:cubicBezTo>
                  <a:cubicBezTo>
                    <a:pt x="92040" y="130432"/>
                    <a:pt x="91151" y="130940"/>
                    <a:pt x="90770" y="130813"/>
                  </a:cubicBezTo>
                  <a:cubicBezTo>
                    <a:pt x="90770" y="130813"/>
                    <a:pt x="89627" y="129797"/>
                    <a:pt x="89627" y="129543"/>
                  </a:cubicBezTo>
                  <a:cubicBezTo>
                    <a:pt x="89627" y="129543"/>
                    <a:pt x="90897" y="129035"/>
                    <a:pt x="91151" y="129035"/>
                  </a:cubicBezTo>
                  <a:cubicBezTo>
                    <a:pt x="91659" y="128908"/>
                    <a:pt x="92040" y="128654"/>
                    <a:pt x="92802" y="128527"/>
                  </a:cubicBezTo>
                  <a:cubicBezTo>
                    <a:pt x="94834" y="128273"/>
                    <a:pt x="96612" y="129162"/>
                    <a:pt x="96358" y="131575"/>
                  </a:cubicBezTo>
                  <a:cubicBezTo>
                    <a:pt x="96358" y="131956"/>
                    <a:pt x="95977" y="133099"/>
                    <a:pt x="95723" y="132972"/>
                  </a:cubicBezTo>
                  <a:moveTo>
                    <a:pt x="101565" y="132464"/>
                  </a:moveTo>
                  <a:cubicBezTo>
                    <a:pt x="101565" y="132464"/>
                    <a:pt x="101565" y="130940"/>
                    <a:pt x="101311" y="130432"/>
                  </a:cubicBezTo>
                  <a:cubicBezTo>
                    <a:pt x="100930" y="129543"/>
                    <a:pt x="99533" y="129162"/>
                    <a:pt x="98390" y="129162"/>
                  </a:cubicBezTo>
                  <a:cubicBezTo>
                    <a:pt x="97501" y="129162"/>
                    <a:pt x="97755" y="129289"/>
                    <a:pt x="97120" y="128781"/>
                  </a:cubicBezTo>
                  <a:cubicBezTo>
                    <a:pt x="96993" y="128654"/>
                    <a:pt x="95977" y="128146"/>
                    <a:pt x="95977" y="128019"/>
                  </a:cubicBezTo>
                  <a:cubicBezTo>
                    <a:pt x="95977" y="127638"/>
                    <a:pt x="97628" y="127257"/>
                    <a:pt x="97882" y="127257"/>
                  </a:cubicBezTo>
                  <a:cubicBezTo>
                    <a:pt x="102581" y="126495"/>
                    <a:pt x="104232" y="130178"/>
                    <a:pt x="101565" y="132591"/>
                  </a:cubicBezTo>
                  <a:moveTo>
                    <a:pt x="102708" y="126876"/>
                  </a:moveTo>
                  <a:cubicBezTo>
                    <a:pt x="102708" y="126876"/>
                    <a:pt x="104105" y="125987"/>
                    <a:pt x="104486" y="125987"/>
                  </a:cubicBezTo>
                  <a:cubicBezTo>
                    <a:pt x="104994" y="125987"/>
                    <a:pt x="105502" y="125987"/>
                    <a:pt x="106010" y="125987"/>
                  </a:cubicBezTo>
                  <a:cubicBezTo>
                    <a:pt x="107915" y="125987"/>
                    <a:pt x="109947" y="126114"/>
                    <a:pt x="110455" y="127638"/>
                  </a:cubicBezTo>
                  <a:cubicBezTo>
                    <a:pt x="110836" y="128654"/>
                    <a:pt x="110328" y="128908"/>
                    <a:pt x="109693" y="129416"/>
                  </a:cubicBezTo>
                  <a:cubicBezTo>
                    <a:pt x="109693" y="129416"/>
                    <a:pt x="108931" y="130178"/>
                    <a:pt x="108677" y="130051"/>
                  </a:cubicBezTo>
                  <a:cubicBezTo>
                    <a:pt x="108677" y="130051"/>
                    <a:pt x="108550" y="128781"/>
                    <a:pt x="108677" y="128908"/>
                  </a:cubicBezTo>
                  <a:cubicBezTo>
                    <a:pt x="108042" y="127130"/>
                    <a:pt x="105375" y="128019"/>
                    <a:pt x="103724" y="127511"/>
                  </a:cubicBezTo>
                  <a:cubicBezTo>
                    <a:pt x="103851" y="127511"/>
                    <a:pt x="102835" y="126876"/>
                    <a:pt x="102835" y="126876"/>
                  </a:cubicBezTo>
                  <a:moveTo>
                    <a:pt x="142840" y="138433"/>
                  </a:moveTo>
                  <a:cubicBezTo>
                    <a:pt x="142840" y="138433"/>
                    <a:pt x="140935" y="140084"/>
                    <a:pt x="140300" y="140338"/>
                  </a:cubicBezTo>
                  <a:cubicBezTo>
                    <a:pt x="138776" y="140973"/>
                    <a:pt x="136236" y="140719"/>
                    <a:pt x="134204" y="140973"/>
                  </a:cubicBezTo>
                  <a:cubicBezTo>
                    <a:pt x="132934" y="141100"/>
                    <a:pt x="133442" y="141735"/>
                    <a:pt x="134458" y="141862"/>
                  </a:cubicBezTo>
                  <a:cubicBezTo>
                    <a:pt x="135220" y="141989"/>
                    <a:pt x="136617" y="141989"/>
                    <a:pt x="137887" y="141862"/>
                  </a:cubicBezTo>
                  <a:cubicBezTo>
                    <a:pt x="137887" y="141862"/>
                    <a:pt x="138776" y="141608"/>
                    <a:pt x="138903" y="141735"/>
                  </a:cubicBezTo>
                  <a:cubicBezTo>
                    <a:pt x="139157" y="141735"/>
                    <a:pt x="137633" y="143005"/>
                    <a:pt x="137506" y="143005"/>
                  </a:cubicBezTo>
                  <a:cubicBezTo>
                    <a:pt x="135982" y="143513"/>
                    <a:pt x="132807" y="143132"/>
                    <a:pt x="130267" y="143259"/>
                  </a:cubicBezTo>
                  <a:cubicBezTo>
                    <a:pt x="128235" y="143386"/>
                    <a:pt x="131029" y="144275"/>
                    <a:pt x="131918" y="144402"/>
                  </a:cubicBezTo>
                  <a:cubicBezTo>
                    <a:pt x="132299" y="144402"/>
                    <a:pt x="135474" y="144656"/>
                    <a:pt x="134458" y="145037"/>
                  </a:cubicBezTo>
                  <a:cubicBezTo>
                    <a:pt x="133315" y="145545"/>
                    <a:pt x="131537" y="146053"/>
                    <a:pt x="130267" y="145926"/>
                  </a:cubicBezTo>
                  <a:cubicBezTo>
                    <a:pt x="127854" y="145672"/>
                    <a:pt x="124933" y="145926"/>
                    <a:pt x="122774" y="146561"/>
                  </a:cubicBezTo>
                  <a:cubicBezTo>
                    <a:pt x="121631" y="146942"/>
                    <a:pt x="120996" y="147831"/>
                    <a:pt x="119853" y="148466"/>
                  </a:cubicBezTo>
                  <a:cubicBezTo>
                    <a:pt x="117567" y="149609"/>
                    <a:pt x="114265" y="149736"/>
                    <a:pt x="111725" y="148720"/>
                  </a:cubicBezTo>
                  <a:cubicBezTo>
                    <a:pt x="109947" y="148085"/>
                    <a:pt x="108169" y="147069"/>
                    <a:pt x="106264" y="147577"/>
                  </a:cubicBezTo>
                  <a:cubicBezTo>
                    <a:pt x="109693" y="146688"/>
                    <a:pt x="111725" y="144910"/>
                    <a:pt x="114646" y="143513"/>
                  </a:cubicBezTo>
                  <a:cubicBezTo>
                    <a:pt x="116424" y="142624"/>
                    <a:pt x="118710" y="141354"/>
                    <a:pt x="120869" y="141735"/>
                  </a:cubicBezTo>
                  <a:cubicBezTo>
                    <a:pt x="121377" y="141735"/>
                    <a:pt x="121885" y="142370"/>
                    <a:pt x="122393" y="142243"/>
                  </a:cubicBezTo>
                  <a:cubicBezTo>
                    <a:pt x="122774" y="142243"/>
                    <a:pt x="122901" y="141735"/>
                    <a:pt x="123155" y="141481"/>
                  </a:cubicBezTo>
                  <a:cubicBezTo>
                    <a:pt x="125060" y="139830"/>
                    <a:pt x="128997" y="138814"/>
                    <a:pt x="131791" y="138687"/>
                  </a:cubicBezTo>
                  <a:cubicBezTo>
                    <a:pt x="135220" y="138433"/>
                    <a:pt x="139538" y="139195"/>
                    <a:pt x="142459" y="138052"/>
                  </a:cubicBezTo>
                  <a:cubicBezTo>
                    <a:pt x="142459" y="138052"/>
                    <a:pt x="142967" y="137671"/>
                    <a:pt x="142713" y="138052"/>
                  </a:cubicBezTo>
                  <a:moveTo>
                    <a:pt x="140681" y="132337"/>
                  </a:moveTo>
                  <a:cubicBezTo>
                    <a:pt x="138776" y="133480"/>
                    <a:pt x="137252" y="133988"/>
                    <a:pt x="134839" y="134623"/>
                  </a:cubicBezTo>
                  <a:cubicBezTo>
                    <a:pt x="134331" y="134750"/>
                    <a:pt x="132045" y="135639"/>
                    <a:pt x="131537" y="135385"/>
                  </a:cubicBezTo>
                  <a:cubicBezTo>
                    <a:pt x="131283" y="135385"/>
                    <a:pt x="132553" y="133988"/>
                    <a:pt x="132807" y="133734"/>
                  </a:cubicBezTo>
                  <a:cubicBezTo>
                    <a:pt x="134204" y="132083"/>
                    <a:pt x="135855" y="129797"/>
                    <a:pt x="136998" y="128273"/>
                  </a:cubicBezTo>
                  <a:cubicBezTo>
                    <a:pt x="137125" y="128146"/>
                    <a:pt x="138141" y="127384"/>
                    <a:pt x="138014" y="126876"/>
                  </a:cubicBezTo>
                  <a:cubicBezTo>
                    <a:pt x="137887" y="126241"/>
                    <a:pt x="135982" y="126876"/>
                    <a:pt x="135220" y="126876"/>
                  </a:cubicBezTo>
                  <a:cubicBezTo>
                    <a:pt x="132553" y="127511"/>
                    <a:pt x="130394" y="128273"/>
                    <a:pt x="127981" y="129416"/>
                  </a:cubicBezTo>
                  <a:cubicBezTo>
                    <a:pt x="127346" y="129670"/>
                    <a:pt x="127727" y="128654"/>
                    <a:pt x="127981" y="128400"/>
                  </a:cubicBezTo>
                  <a:cubicBezTo>
                    <a:pt x="128489" y="127765"/>
                    <a:pt x="131664" y="126368"/>
                    <a:pt x="132680" y="126114"/>
                  </a:cubicBezTo>
                  <a:cubicBezTo>
                    <a:pt x="133442" y="125987"/>
                    <a:pt x="134077" y="125860"/>
                    <a:pt x="134585" y="125733"/>
                  </a:cubicBezTo>
                  <a:cubicBezTo>
                    <a:pt x="135982" y="125479"/>
                    <a:pt x="138014" y="124971"/>
                    <a:pt x="139411" y="125225"/>
                  </a:cubicBezTo>
                  <a:cubicBezTo>
                    <a:pt x="139919" y="125225"/>
                    <a:pt x="139919" y="125225"/>
                    <a:pt x="139411" y="126114"/>
                  </a:cubicBezTo>
                  <a:cubicBezTo>
                    <a:pt x="138649" y="127765"/>
                    <a:pt x="137633" y="129035"/>
                    <a:pt x="136490" y="130432"/>
                  </a:cubicBezTo>
                  <a:cubicBezTo>
                    <a:pt x="136363" y="130686"/>
                    <a:pt x="135093" y="131702"/>
                    <a:pt x="135220" y="132083"/>
                  </a:cubicBezTo>
                  <a:cubicBezTo>
                    <a:pt x="135347" y="132591"/>
                    <a:pt x="136744" y="132337"/>
                    <a:pt x="137252" y="132337"/>
                  </a:cubicBezTo>
                  <a:cubicBezTo>
                    <a:pt x="139030" y="132083"/>
                    <a:pt x="140935" y="131194"/>
                    <a:pt x="142713" y="130559"/>
                  </a:cubicBezTo>
                  <a:cubicBezTo>
                    <a:pt x="143348" y="130305"/>
                    <a:pt x="140935" y="131956"/>
                    <a:pt x="140554" y="132210"/>
                  </a:cubicBezTo>
                  <a:moveTo>
                    <a:pt x="143729" y="119764"/>
                  </a:moveTo>
                  <a:cubicBezTo>
                    <a:pt x="143348" y="120780"/>
                    <a:pt x="142078" y="122812"/>
                    <a:pt x="141443" y="123066"/>
                  </a:cubicBezTo>
                  <a:cubicBezTo>
                    <a:pt x="141189" y="123066"/>
                    <a:pt x="140300" y="123320"/>
                    <a:pt x="140173" y="123193"/>
                  </a:cubicBezTo>
                  <a:cubicBezTo>
                    <a:pt x="140046" y="123193"/>
                    <a:pt x="141316" y="121415"/>
                    <a:pt x="141570" y="121034"/>
                  </a:cubicBezTo>
                  <a:cubicBezTo>
                    <a:pt x="142586" y="119510"/>
                    <a:pt x="142967" y="118494"/>
                    <a:pt x="144110" y="117351"/>
                  </a:cubicBezTo>
                  <a:cubicBezTo>
                    <a:pt x="144110" y="117351"/>
                    <a:pt x="144110" y="117097"/>
                    <a:pt x="144110" y="117224"/>
                  </a:cubicBezTo>
                  <a:cubicBezTo>
                    <a:pt x="144237" y="117224"/>
                    <a:pt x="143729" y="119510"/>
                    <a:pt x="143602" y="119764"/>
                  </a:cubicBezTo>
                  <a:moveTo>
                    <a:pt x="155667" y="128781"/>
                  </a:moveTo>
                  <a:cubicBezTo>
                    <a:pt x="155667" y="129797"/>
                    <a:pt x="154905" y="131321"/>
                    <a:pt x="153889" y="132210"/>
                  </a:cubicBezTo>
                  <a:cubicBezTo>
                    <a:pt x="152492" y="133480"/>
                    <a:pt x="151095" y="134877"/>
                    <a:pt x="150206" y="135385"/>
                  </a:cubicBezTo>
                  <a:cubicBezTo>
                    <a:pt x="150079" y="135385"/>
                    <a:pt x="150460" y="135131"/>
                    <a:pt x="150460" y="135131"/>
                  </a:cubicBezTo>
                  <a:cubicBezTo>
                    <a:pt x="152238" y="132845"/>
                    <a:pt x="154143" y="128781"/>
                    <a:pt x="156429" y="126495"/>
                  </a:cubicBezTo>
                  <a:cubicBezTo>
                    <a:pt x="157064" y="125860"/>
                    <a:pt x="155667" y="128400"/>
                    <a:pt x="155667" y="128654"/>
                  </a:cubicBezTo>
                  <a:moveTo>
                    <a:pt x="164684" y="128654"/>
                  </a:moveTo>
                  <a:cubicBezTo>
                    <a:pt x="163922" y="130051"/>
                    <a:pt x="161763" y="132210"/>
                    <a:pt x="160493" y="133734"/>
                  </a:cubicBezTo>
                  <a:cubicBezTo>
                    <a:pt x="159858" y="134496"/>
                    <a:pt x="160620" y="133226"/>
                    <a:pt x="161001" y="132718"/>
                  </a:cubicBezTo>
                  <a:cubicBezTo>
                    <a:pt x="161382" y="132083"/>
                    <a:pt x="162525" y="129924"/>
                    <a:pt x="162779" y="129162"/>
                  </a:cubicBezTo>
                  <a:cubicBezTo>
                    <a:pt x="162779" y="128781"/>
                    <a:pt x="162779" y="128146"/>
                    <a:pt x="162906" y="127892"/>
                  </a:cubicBezTo>
                  <a:cubicBezTo>
                    <a:pt x="163160" y="127511"/>
                    <a:pt x="164811" y="126368"/>
                    <a:pt x="165192" y="126495"/>
                  </a:cubicBezTo>
                  <a:cubicBezTo>
                    <a:pt x="165192" y="126495"/>
                    <a:pt x="164938" y="127765"/>
                    <a:pt x="164684" y="128527"/>
                  </a:cubicBezTo>
                  <a:moveTo>
                    <a:pt x="143348" y="154562"/>
                  </a:moveTo>
                  <a:cubicBezTo>
                    <a:pt x="142713" y="154816"/>
                    <a:pt x="140808" y="155451"/>
                    <a:pt x="140427" y="155451"/>
                  </a:cubicBezTo>
                  <a:cubicBezTo>
                    <a:pt x="140173" y="155451"/>
                    <a:pt x="140046" y="155070"/>
                    <a:pt x="140046" y="154816"/>
                  </a:cubicBezTo>
                  <a:cubicBezTo>
                    <a:pt x="133696" y="155324"/>
                    <a:pt x="126457" y="156721"/>
                    <a:pt x="117948" y="159515"/>
                  </a:cubicBezTo>
                  <a:cubicBezTo>
                    <a:pt x="114900" y="160531"/>
                    <a:pt x="111852" y="161039"/>
                    <a:pt x="109058" y="161039"/>
                  </a:cubicBezTo>
                  <a:cubicBezTo>
                    <a:pt x="96231" y="161039"/>
                    <a:pt x="86071" y="152657"/>
                    <a:pt x="70450" y="152657"/>
                  </a:cubicBezTo>
                  <a:lnTo>
                    <a:pt x="70450" y="152657"/>
                  </a:lnTo>
                  <a:cubicBezTo>
                    <a:pt x="54829" y="152657"/>
                    <a:pt x="44669" y="160912"/>
                    <a:pt x="31969" y="160912"/>
                  </a:cubicBezTo>
                  <a:cubicBezTo>
                    <a:pt x="29175" y="160912"/>
                    <a:pt x="26254" y="160531"/>
                    <a:pt x="23079" y="159388"/>
                  </a:cubicBezTo>
                  <a:cubicBezTo>
                    <a:pt x="14570" y="156467"/>
                    <a:pt x="7204" y="155070"/>
                    <a:pt x="727" y="154562"/>
                  </a:cubicBezTo>
                  <a:cubicBezTo>
                    <a:pt x="981" y="155451"/>
                    <a:pt x="1362" y="156213"/>
                    <a:pt x="1616" y="156975"/>
                  </a:cubicBezTo>
                  <a:cubicBezTo>
                    <a:pt x="2124" y="158118"/>
                    <a:pt x="3013" y="158372"/>
                    <a:pt x="4410" y="158499"/>
                  </a:cubicBezTo>
                  <a:cubicBezTo>
                    <a:pt x="8601" y="158880"/>
                    <a:pt x="12665" y="160658"/>
                    <a:pt x="16475" y="161674"/>
                  </a:cubicBezTo>
                  <a:cubicBezTo>
                    <a:pt x="20539" y="162690"/>
                    <a:pt x="24730" y="163071"/>
                    <a:pt x="29048" y="163325"/>
                  </a:cubicBezTo>
                  <a:cubicBezTo>
                    <a:pt x="31842" y="163452"/>
                    <a:pt x="35144" y="163706"/>
                    <a:pt x="38319" y="163325"/>
                  </a:cubicBezTo>
                  <a:cubicBezTo>
                    <a:pt x="40732" y="163071"/>
                    <a:pt x="43399" y="162817"/>
                    <a:pt x="45431" y="162436"/>
                  </a:cubicBezTo>
                  <a:cubicBezTo>
                    <a:pt x="47336" y="161928"/>
                    <a:pt x="49114" y="161293"/>
                    <a:pt x="50892" y="161039"/>
                  </a:cubicBezTo>
                  <a:cubicBezTo>
                    <a:pt x="54702" y="160277"/>
                    <a:pt x="58512" y="159007"/>
                    <a:pt x="62322" y="157991"/>
                  </a:cubicBezTo>
                  <a:cubicBezTo>
                    <a:pt x="66259" y="156848"/>
                    <a:pt x="70323" y="156340"/>
                    <a:pt x="74641" y="155959"/>
                  </a:cubicBezTo>
                  <a:cubicBezTo>
                    <a:pt x="76800" y="155832"/>
                    <a:pt x="79213" y="155832"/>
                    <a:pt x="81499" y="156086"/>
                  </a:cubicBezTo>
                  <a:cubicBezTo>
                    <a:pt x="85182" y="156594"/>
                    <a:pt x="89246" y="157229"/>
                    <a:pt x="92548" y="158245"/>
                  </a:cubicBezTo>
                  <a:cubicBezTo>
                    <a:pt x="94199" y="158753"/>
                    <a:pt x="95850" y="159515"/>
                    <a:pt x="97501" y="159896"/>
                  </a:cubicBezTo>
                  <a:cubicBezTo>
                    <a:pt x="103216" y="161293"/>
                    <a:pt x="109820" y="162436"/>
                    <a:pt x="116551" y="161674"/>
                  </a:cubicBezTo>
                  <a:cubicBezTo>
                    <a:pt x="124298" y="160658"/>
                    <a:pt x="130902" y="159642"/>
                    <a:pt x="137760" y="157356"/>
                  </a:cubicBezTo>
                  <a:cubicBezTo>
                    <a:pt x="141189" y="156213"/>
                    <a:pt x="144745" y="155070"/>
                    <a:pt x="148428" y="154435"/>
                  </a:cubicBezTo>
                  <a:cubicBezTo>
                    <a:pt x="147412" y="154435"/>
                    <a:pt x="146269" y="154435"/>
                    <a:pt x="145126" y="154435"/>
                  </a:cubicBezTo>
                  <a:cubicBezTo>
                    <a:pt x="144618" y="154435"/>
                    <a:pt x="143983" y="154435"/>
                    <a:pt x="143475" y="154435"/>
                  </a:cubicBezTo>
                </a:path>
              </a:pathLst>
            </a:custGeom>
            <a:solidFill>
              <a:srgbClr val="FFFFFF"/>
            </a:solidFill>
            <a:ln w="0" cap="flat">
              <a:noFill/>
              <a:prstDash val="solid"/>
              <a:miter/>
            </a:ln>
          </p:spPr>
          <p:txBody>
            <a:bodyPr rtlCol="0" anchor="ctr"/>
            <a:lstStyle/>
            <a:p>
              <a:endParaRPr lang="en-AU"/>
            </a:p>
          </p:txBody>
        </p:sp>
        <p:sp>
          <p:nvSpPr>
            <p:cNvPr id="278" name="Freeform: Shape 277">
              <a:extLst>
                <a:ext uri="{FF2B5EF4-FFF2-40B4-BE49-F238E27FC236}">
                  <a16:creationId xmlns:a16="http://schemas.microsoft.com/office/drawing/2014/main" id="{CE3FFD86-CBBF-29CC-9A47-3304AD5124B6}"/>
                </a:ext>
              </a:extLst>
            </p:cNvPr>
            <p:cNvSpPr/>
            <p:nvPr/>
          </p:nvSpPr>
          <p:spPr>
            <a:xfrm>
              <a:off x="439547" y="562826"/>
              <a:ext cx="208341" cy="30812"/>
            </a:xfrm>
            <a:custGeom>
              <a:avLst/>
              <a:gdLst>
                <a:gd name="connsiteX0" fmla="*/ 0 w 208341"/>
                <a:gd name="connsiteY0" fmla="*/ 11341 h 30812"/>
                <a:gd name="connsiteX1" fmla="*/ 57912 w 208341"/>
                <a:gd name="connsiteY1" fmla="*/ 7023 h 30812"/>
                <a:gd name="connsiteX2" fmla="*/ 76200 w 208341"/>
                <a:gd name="connsiteY2" fmla="*/ 6388 h 30812"/>
                <a:gd name="connsiteX3" fmla="*/ 121158 w 208341"/>
                <a:gd name="connsiteY3" fmla="*/ 2832 h 30812"/>
                <a:gd name="connsiteX4" fmla="*/ 159004 w 208341"/>
                <a:gd name="connsiteY4" fmla="*/ 4610 h 30812"/>
                <a:gd name="connsiteX5" fmla="*/ 208280 w 208341"/>
                <a:gd name="connsiteY5" fmla="*/ 10960 h 30812"/>
                <a:gd name="connsiteX6" fmla="*/ 199517 w 208341"/>
                <a:gd name="connsiteY6" fmla="*/ 30772 h 30812"/>
                <a:gd name="connsiteX7" fmla="*/ 150622 w 208341"/>
                <a:gd name="connsiteY7" fmla="*/ 28613 h 30812"/>
                <a:gd name="connsiteX8" fmla="*/ 125603 w 208341"/>
                <a:gd name="connsiteY8" fmla="*/ 26835 h 30812"/>
                <a:gd name="connsiteX9" fmla="*/ 89027 w 208341"/>
                <a:gd name="connsiteY9" fmla="*/ 24930 h 30812"/>
                <a:gd name="connsiteX10" fmla="*/ 58039 w 208341"/>
                <a:gd name="connsiteY10" fmla="*/ 28359 h 30812"/>
                <a:gd name="connsiteX11" fmla="*/ 26543 w 208341"/>
                <a:gd name="connsiteY11" fmla="*/ 24676 h 30812"/>
                <a:gd name="connsiteX12" fmla="*/ 9144 w 208341"/>
                <a:gd name="connsiteY12" fmla="*/ 30772 h 30812"/>
                <a:gd name="connsiteX13" fmla="*/ 3810 w 208341"/>
                <a:gd name="connsiteY13" fmla="*/ 19723 h 30812"/>
                <a:gd name="connsiteX14" fmla="*/ 0 w 208341"/>
                <a:gd name="connsiteY14" fmla="*/ 11468 h 3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341" h="30812">
                  <a:moveTo>
                    <a:pt x="0" y="11341"/>
                  </a:moveTo>
                  <a:cubicBezTo>
                    <a:pt x="7747" y="6642"/>
                    <a:pt x="21971" y="-5169"/>
                    <a:pt x="57912" y="7023"/>
                  </a:cubicBezTo>
                  <a:cubicBezTo>
                    <a:pt x="61595" y="8293"/>
                    <a:pt x="67437" y="9055"/>
                    <a:pt x="76200" y="6388"/>
                  </a:cubicBezTo>
                  <a:cubicBezTo>
                    <a:pt x="91567" y="1689"/>
                    <a:pt x="102362" y="-3264"/>
                    <a:pt x="121158" y="2832"/>
                  </a:cubicBezTo>
                  <a:cubicBezTo>
                    <a:pt x="141605" y="9563"/>
                    <a:pt x="143002" y="9690"/>
                    <a:pt x="159004" y="4610"/>
                  </a:cubicBezTo>
                  <a:cubicBezTo>
                    <a:pt x="161036" y="3975"/>
                    <a:pt x="187706" y="-3899"/>
                    <a:pt x="208280" y="10960"/>
                  </a:cubicBezTo>
                  <a:cubicBezTo>
                    <a:pt x="209169" y="11595"/>
                    <a:pt x="200152" y="29883"/>
                    <a:pt x="199517" y="30772"/>
                  </a:cubicBezTo>
                  <a:cubicBezTo>
                    <a:pt x="198882" y="31661"/>
                    <a:pt x="184912" y="17564"/>
                    <a:pt x="150622" y="28613"/>
                  </a:cubicBezTo>
                  <a:cubicBezTo>
                    <a:pt x="143256" y="31026"/>
                    <a:pt x="139446" y="31534"/>
                    <a:pt x="125603" y="26835"/>
                  </a:cubicBezTo>
                  <a:cubicBezTo>
                    <a:pt x="115697" y="23533"/>
                    <a:pt x="107061" y="19977"/>
                    <a:pt x="89027" y="24930"/>
                  </a:cubicBezTo>
                  <a:cubicBezTo>
                    <a:pt x="83312" y="26454"/>
                    <a:pt x="69977" y="33312"/>
                    <a:pt x="58039" y="28359"/>
                  </a:cubicBezTo>
                  <a:cubicBezTo>
                    <a:pt x="54483" y="26835"/>
                    <a:pt x="41783" y="23279"/>
                    <a:pt x="26543" y="24676"/>
                  </a:cubicBezTo>
                  <a:cubicBezTo>
                    <a:pt x="16764" y="25565"/>
                    <a:pt x="9525" y="31280"/>
                    <a:pt x="9144" y="30772"/>
                  </a:cubicBezTo>
                  <a:cubicBezTo>
                    <a:pt x="8763" y="30264"/>
                    <a:pt x="4318" y="20866"/>
                    <a:pt x="3810" y="19723"/>
                  </a:cubicBezTo>
                  <a:cubicBezTo>
                    <a:pt x="3302" y="18453"/>
                    <a:pt x="0" y="11468"/>
                    <a:pt x="0" y="11468"/>
                  </a:cubicBezTo>
                </a:path>
              </a:pathLst>
            </a:custGeom>
            <a:solidFill>
              <a:srgbClr val="FFFFFF"/>
            </a:solidFill>
            <a:ln w="0" cap="flat">
              <a:noFill/>
              <a:prstDash val="solid"/>
              <a:miter/>
            </a:ln>
          </p:spPr>
          <p:txBody>
            <a:bodyPr rtlCol="0" anchor="ctr"/>
            <a:lstStyle/>
            <a:p>
              <a:endParaRPr lang="en-AU"/>
            </a:p>
          </p:txBody>
        </p:sp>
        <p:sp>
          <p:nvSpPr>
            <p:cNvPr id="279" name="Freeform: Shape 278">
              <a:extLst>
                <a:ext uri="{FF2B5EF4-FFF2-40B4-BE49-F238E27FC236}">
                  <a16:creationId xmlns:a16="http://schemas.microsoft.com/office/drawing/2014/main" id="{8504E3F8-B477-16FD-C38D-97B53A9D6D1E}"/>
                </a:ext>
              </a:extLst>
            </p:cNvPr>
            <p:cNvSpPr/>
            <p:nvPr/>
          </p:nvSpPr>
          <p:spPr>
            <a:xfrm>
              <a:off x="459866" y="607840"/>
              <a:ext cx="168151" cy="83170"/>
            </a:xfrm>
            <a:custGeom>
              <a:avLst/>
              <a:gdLst>
                <a:gd name="connsiteX0" fmla="*/ 127 w 168151"/>
                <a:gd name="connsiteY0" fmla="*/ 4808 h 83170"/>
                <a:gd name="connsiteX1" fmla="*/ 39497 w 168151"/>
                <a:gd name="connsiteY1" fmla="*/ 4935 h 83170"/>
                <a:gd name="connsiteX2" fmla="*/ 62230 w 168151"/>
                <a:gd name="connsiteY2" fmla="*/ 5189 h 83170"/>
                <a:gd name="connsiteX3" fmla="*/ 100838 w 168151"/>
                <a:gd name="connsiteY3" fmla="*/ 3284 h 83170"/>
                <a:gd name="connsiteX4" fmla="*/ 127889 w 168151"/>
                <a:gd name="connsiteY4" fmla="*/ 5570 h 83170"/>
                <a:gd name="connsiteX5" fmla="*/ 168148 w 168151"/>
                <a:gd name="connsiteY5" fmla="*/ 4554 h 83170"/>
                <a:gd name="connsiteX6" fmla="*/ 83947 w 168151"/>
                <a:gd name="connsiteY6" fmla="*/ 83167 h 83170"/>
                <a:gd name="connsiteX7" fmla="*/ 4064 w 168151"/>
                <a:gd name="connsiteY7" fmla="*/ 11158 h 83170"/>
                <a:gd name="connsiteX8" fmla="*/ 0 w 168151"/>
                <a:gd name="connsiteY8" fmla="*/ 4935 h 8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51" h="83170">
                  <a:moveTo>
                    <a:pt x="127" y="4808"/>
                  </a:moveTo>
                  <a:cubicBezTo>
                    <a:pt x="889" y="4427"/>
                    <a:pt x="11049" y="-2685"/>
                    <a:pt x="39497" y="4935"/>
                  </a:cubicBezTo>
                  <a:cubicBezTo>
                    <a:pt x="41021" y="5316"/>
                    <a:pt x="48133" y="10650"/>
                    <a:pt x="62230" y="5189"/>
                  </a:cubicBezTo>
                  <a:cubicBezTo>
                    <a:pt x="74041" y="617"/>
                    <a:pt x="83820" y="-2812"/>
                    <a:pt x="100838" y="3284"/>
                  </a:cubicBezTo>
                  <a:cubicBezTo>
                    <a:pt x="104648" y="4681"/>
                    <a:pt x="116586" y="10523"/>
                    <a:pt x="127889" y="5570"/>
                  </a:cubicBezTo>
                  <a:cubicBezTo>
                    <a:pt x="138176" y="998"/>
                    <a:pt x="157480" y="-399"/>
                    <a:pt x="168148" y="4554"/>
                  </a:cubicBezTo>
                  <a:cubicBezTo>
                    <a:pt x="168529" y="4681"/>
                    <a:pt x="141478" y="49131"/>
                    <a:pt x="83947" y="83167"/>
                  </a:cubicBezTo>
                  <a:cubicBezTo>
                    <a:pt x="83312" y="83548"/>
                    <a:pt x="32639" y="53068"/>
                    <a:pt x="4064" y="11158"/>
                  </a:cubicBezTo>
                  <a:cubicBezTo>
                    <a:pt x="3048" y="9634"/>
                    <a:pt x="0" y="4935"/>
                    <a:pt x="0" y="4935"/>
                  </a:cubicBezTo>
                </a:path>
              </a:pathLst>
            </a:custGeom>
            <a:solidFill>
              <a:srgbClr val="FFFFFF"/>
            </a:solidFill>
            <a:ln w="0" cap="flat">
              <a:noFill/>
              <a:prstDash val="solid"/>
              <a:miter/>
            </a:ln>
          </p:spPr>
          <p:txBody>
            <a:bodyPr rtlCol="0" anchor="ctr"/>
            <a:lstStyle/>
            <a:p>
              <a:endParaRPr lang="en-AU"/>
            </a:p>
          </p:txBody>
        </p:sp>
        <p:sp>
          <p:nvSpPr>
            <p:cNvPr id="280" name="Freeform: Shape 279">
              <a:extLst>
                <a:ext uri="{FF2B5EF4-FFF2-40B4-BE49-F238E27FC236}">
                  <a16:creationId xmlns:a16="http://schemas.microsoft.com/office/drawing/2014/main" id="{1703DC20-ABC8-3845-CD4C-4182C313D2E5}"/>
                </a:ext>
              </a:extLst>
            </p:cNvPr>
            <p:cNvSpPr/>
            <p:nvPr/>
          </p:nvSpPr>
          <p:spPr>
            <a:xfrm>
              <a:off x="418083" y="433958"/>
              <a:ext cx="251460" cy="259969"/>
            </a:xfrm>
            <a:custGeom>
              <a:avLst/>
              <a:gdLst>
                <a:gd name="connsiteX0" fmla="*/ 125730 w 251460"/>
                <a:gd name="connsiteY0" fmla="*/ 259969 h 259969"/>
                <a:gd name="connsiteX1" fmla="*/ 124333 w 251460"/>
                <a:gd name="connsiteY1" fmla="*/ 259080 h 259969"/>
                <a:gd name="connsiteX2" fmla="*/ 0 w 251460"/>
                <a:gd name="connsiteY2" fmla="*/ 34671 h 259969"/>
                <a:gd name="connsiteX3" fmla="*/ 0 w 251460"/>
                <a:gd name="connsiteY3" fmla="*/ 0 h 259969"/>
                <a:gd name="connsiteX4" fmla="*/ 5207 w 251460"/>
                <a:gd name="connsiteY4" fmla="*/ 0 h 259969"/>
                <a:gd name="connsiteX5" fmla="*/ 5207 w 251460"/>
                <a:gd name="connsiteY5" fmla="*/ 34671 h 259969"/>
                <a:gd name="connsiteX6" fmla="*/ 125730 w 251460"/>
                <a:gd name="connsiteY6" fmla="*/ 253746 h 259969"/>
                <a:gd name="connsiteX7" fmla="*/ 246253 w 251460"/>
                <a:gd name="connsiteY7" fmla="*/ 34671 h 259969"/>
                <a:gd name="connsiteX8" fmla="*/ 246253 w 251460"/>
                <a:gd name="connsiteY8" fmla="*/ 1143 h 259969"/>
                <a:gd name="connsiteX9" fmla="*/ 251460 w 251460"/>
                <a:gd name="connsiteY9" fmla="*/ 1143 h 259969"/>
                <a:gd name="connsiteX10" fmla="*/ 251460 w 251460"/>
                <a:gd name="connsiteY10" fmla="*/ 34671 h 259969"/>
                <a:gd name="connsiteX11" fmla="*/ 127127 w 251460"/>
                <a:gd name="connsiteY11" fmla="*/ 259080 h 259969"/>
                <a:gd name="connsiteX12" fmla="*/ 125730 w 251460"/>
                <a:gd name="connsiteY12" fmla="*/ 259969 h 25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460" h="259969">
                  <a:moveTo>
                    <a:pt x="125730" y="259969"/>
                  </a:moveTo>
                  <a:lnTo>
                    <a:pt x="124333" y="259080"/>
                  </a:lnTo>
                  <a:cubicBezTo>
                    <a:pt x="90297" y="237744"/>
                    <a:pt x="0" y="181102"/>
                    <a:pt x="0" y="34671"/>
                  </a:cubicBezTo>
                  <a:lnTo>
                    <a:pt x="0" y="0"/>
                  </a:lnTo>
                  <a:lnTo>
                    <a:pt x="5207" y="0"/>
                  </a:lnTo>
                  <a:lnTo>
                    <a:pt x="5207" y="34671"/>
                  </a:lnTo>
                  <a:cubicBezTo>
                    <a:pt x="5207" y="160782"/>
                    <a:pt x="69342" y="218059"/>
                    <a:pt x="125730" y="253746"/>
                  </a:cubicBezTo>
                  <a:cubicBezTo>
                    <a:pt x="182118" y="218059"/>
                    <a:pt x="246253" y="160782"/>
                    <a:pt x="246253" y="34671"/>
                  </a:cubicBezTo>
                  <a:lnTo>
                    <a:pt x="246253" y="1143"/>
                  </a:lnTo>
                  <a:lnTo>
                    <a:pt x="251460" y="1143"/>
                  </a:lnTo>
                  <a:lnTo>
                    <a:pt x="251460" y="34671"/>
                  </a:lnTo>
                  <a:cubicBezTo>
                    <a:pt x="251460" y="180975"/>
                    <a:pt x="161163" y="237744"/>
                    <a:pt x="127127" y="259080"/>
                  </a:cubicBezTo>
                  <a:lnTo>
                    <a:pt x="125730" y="259969"/>
                  </a:lnTo>
                  <a:close/>
                </a:path>
              </a:pathLst>
            </a:custGeom>
            <a:solidFill>
              <a:srgbClr val="FFFFFF"/>
            </a:solidFill>
            <a:ln w="0" cap="flat">
              <a:noFill/>
              <a:prstDash val="solid"/>
              <a:miter/>
            </a:ln>
          </p:spPr>
          <p:txBody>
            <a:bodyPr rtlCol="0" anchor="ctr"/>
            <a:lstStyle/>
            <a:p>
              <a:endParaRPr lang="en-AU"/>
            </a:p>
          </p:txBody>
        </p:sp>
        <p:sp>
          <p:nvSpPr>
            <p:cNvPr id="281" name="Freeform: Shape 280">
              <a:extLst>
                <a:ext uri="{FF2B5EF4-FFF2-40B4-BE49-F238E27FC236}">
                  <a16:creationId xmlns:a16="http://schemas.microsoft.com/office/drawing/2014/main" id="{0AB3EB2E-F7BE-76E0-1CF5-AF31B6C57041}"/>
                </a:ext>
              </a:extLst>
            </p:cNvPr>
            <p:cNvSpPr/>
            <p:nvPr/>
          </p:nvSpPr>
          <p:spPr>
            <a:xfrm>
              <a:off x="664337" y="419100"/>
              <a:ext cx="5206" cy="5215"/>
            </a:xfrm>
            <a:custGeom>
              <a:avLst/>
              <a:gdLst>
                <a:gd name="connsiteX0" fmla="*/ 0 w 5206"/>
                <a:gd name="connsiteY0" fmla="*/ 5207 h 5215"/>
                <a:gd name="connsiteX1" fmla="*/ 0 w 5206"/>
                <a:gd name="connsiteY1" fmla="*/ 0 h 5215"/>
                <a:gd name="connsiteX2" fmla="*/ 5207 w 5206"/>
                <a:gd name="connsiteY2" fmla="*/ 0 h 5215"/>
                <a:gd name="connsiteX3" fmla="*/ 5207 w 5206"/>
                <a:gd name="connsiteY3" fmla="*/ 3048 h 5215"/>
                <a:gd name="connsiteX4" fmla="*/ 3683 w 5206"/>
                <a:gd name="connsiteY4" fmla="*/ 3556 h 5215"/>
                <a:gd name="connsiteX5" fmla="*/ 127 w 5206"/>
                <a:gd name="connsiteY5" fmla="*/ 5207 h 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6" h="5215">
                  <a:moveTo>
                    <a:pt x="0" y="5207"/>
                  </a:moveTo>
                  <a:lnTo>
                    <a:pt x="0" y="0"/>
                  </a:lnTo>
                  <a:lnTo>
                    <a:pt x="5207" y="0"/>
                  </a:lnTo>
                  <a:lnTo>
                    <a:pt x="5207" y="3048"/>
                  </a:lnTo>
                  <a:cubicBezTo>
                    <a:pt x="5207" y="3048"/>
                    <a:pt x="3683" y="3556"/>
                    <a:pt x="3683" y="3556"/>
                  </a:cubicBezTo>
                  <a:cubicBezTo>
                    <a:pt x="3175" y="4064"/>
                    <a:pt x="127" y="5334"/>
                    <a:pt x="127" y="5207"/>
                  </a:cubicBezTo>
                </a:path>
              </a:pathLst>
            </a:custGeom>
            <a:solidFill>
              <a:srgbClr val="FFFFFF"/>
            </a:solidFill>
            <a:ln w="0" cap="flat">
              <a:noFill/>
              <a:prstDash val="solid"/>
              <a:miter/>
            </a:ln>
          </p:spPr>
          <p:txBody>
            <a:bodyPr rtlCol="0" anchor="ctr"/>
            <a:lstStyle/>
            <a:p>
              <a:endParaRPr lang="en-AU"/>
            </a:p>
          </p:txBody>
        </p:sp>
        <p:sp>
          <p:nvSpPr>
            <p:cNvPr id="282" name="Freeform: Shape 281">
              <a:extLst>
                <a:ext uri="{FF2B5EF4-FFF2-40B4-BE49-F238E27FC236}">
                  <a16:creationId xmlns:a16="http://schemas.microsoft.com/office/drawing/2014/main" id="{34ACF0EE-C006-BC6C-7A24-52FCC947CBEC}"/>
                </a:ext>
              </a:extLst>
            </p:cNvPr>
            <p:cNvSpPr/>
            <p:nvPr/>
          </p:nvSpPr>
          <p:spPr>
            <a:xfrm>
              <a:off x="418083" y="378079"/>
              <a:ext cx="251333" cy="35813"/>
            </a:xfrm>
            <a:custGeom>
              <a:avLst/>
              <a:gdLst>
                <a:gd name="connsiteX0" fmla="*/ 5207 w 251333"/>
                <a:gd name="connsiteY0" fmla="*/ 35814 h 35813"/>
                <a:gd name="connsiteX1" fmla="*/ 0 w 251333"/>
                <a:gd name="connsiteY1" fmla="*/ 35814 h 35813"/>
                <a:gd name="connsiteX2" fmla="*/ 0 w 251333"/>
                <a:gd name="connsiteY2" fmla="*/ 0 h 35813"/>
                <a:gd name="connsiteX3" fmla="*/ 251333 w 251333"/>
                <a:gd name="connsiteY3" fmla="*/ 0 h 35813"/>
                <a:gd name="connsiteX4" fmla="*/ 251333 w 251333"/>
                <a:gd name="connsiteY4" fmla="*/ 34417 h 35813"/>
                <a:gd name="connsiteX5" fmla="*/ 246253 w 251333"/>
                <a:gd name="connsiteY5" fmla="*/ 34417 h 35813"/>
                <a:gd name="connsiteX6" fmla="*/ 246253 w 251333"/>
                <a:gd name="connsiteY6" fmla="*/ 5080 h 35813"/>
                <a:gd name="connsiteX7" fmla="*/ 5207 w 251333"/>
                <a:gd name="connsiteY7" fmla="*/ 5080 h 35813"/>
                <a:gd name="connsiteX8" fmla="*/ 5207 w 251333"/>
                <a:gd name="connsiteY8" fmla="*/ 35814 h 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33" h="35813">
                  <a:moveTo>
                    <a:pt x="5207" y="35814"/>
                  </a:moveTo>
                  <a:lnTo>
                    <a:pt x="0" y="35814"/>
                  </a:lnTo>
                  <a:lnTo>
                    <a:pt x="0" y="0"/>
                  </a:lnTo>
                  <a:lnTo>
                    <a:pt x="251333" y="0"/>
                  </a:lnTo>
                  <a:lnTo>
                    <a:pt x="251333" y="34417"/>
                  </a:lnTo>
                  <a:lnTo>
                    <a:pt x="246253" y="34417"/>
                  </a:lnTo>
                  <a:lnTo>
                    <a:pt x="246253" y="5080"/>
                  </a:lnTo>
                  <a:lnTo>
                    <a:pt x="5207" y="5080"/>
                  </a:lnTo>
                  <a:lnTo>
                    <a:pt x="5207" y="35814"/>
                  </a:lnTo>
                  <a:close/>
                </a:path>
              </a:pathLst>
            </a:custGeom>
            <a:solidFill>
              <a:srgbClr val="FFFFFF"/>
            </a:solidFill>
            <a:ln w="0" cap="flat">
              <a:noFill/>
              <a:prstDash val="solid"/>
              <a:miter/>
            </a:ln>
          </p:spPr>
          <p:txBody>
            <a:bodyPr rtlCol="0" anchor="ctr"/>
            <a:lstStyle/>
            <a:p>
              <a:endParaRPr lang="en-AU"/>
            </a:p>
          </p:txBody>
        </p:sp>
        <p:sp>
          <p:nvSpPr>
            <p:cNvPr id="283" name="Freeform: Shape 282">
              <a:extLst>
                <a:ext uri="{FF2B5EF4-FFF2-40B4-BE49-F238E27FC236}">
                  <a16:creationId xmlns:a16="http://schemas.microsoft.com/office/drawing/2014/main" id="{043527C8-BDC4-3797-800C-B03BEB867D35}"/>
                </a:ext>
              </a:extLst>
            </p:cNvPr>
            <p:cNvSpPr/>
            <p:nvPr/>
          </p:nvSpPr>
          <p:spPr>
            <a:xfrm>
              <a:off x="418083" y="419100"/>
              <a:ext cx="5207" cy="5080"/>
            </a:xfrm>
            <a:custGeom>
              <a:avLst/>
              <a:gdLst>
                <a:gd name="connsiteX0" fmla="*/ 762 w 5207"/>
                <a:gd name="connsiteY0" fmla="*/ 3048 h 5080"/>
                <a:gd name="connsiteX1" fmla="*/ 0 w 5207"/>
                <a:gd name="connsiteY1" fmla="*/ 1270 h 5080"/>
                <a:gd name="connsiteX2" fmla="*/ 0 w 5207"/>
                <a:gd name="connsiteY2" fmla="*/ 0 h 5080"/>
                <a:gd name="connsiteX3" fmla="*/ 5207 w 5207"/>
                <a:gd name="connsiteY3" fmla="*/ 0 h 5080"/>
                <a:gd name="connsiteX4" fmla="*/ 5207 w 5207"/>
                <a:gd name="connsiteY4" fmla="*/ 5080 h 5080"/>
                <a:gd name="connsiteX5" fmla="*/ 2667 w 5207"/>
                <a:gd name="connsiteY5" fmla="*/ 3810 h 5080"/>
                <a:gd name="connsiteX6" fmla="*/ 889 w 5207"/>
                <a:gd name="connsiteY6" fmla="*/ 3048 h 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7" h="5080">
                  <a:moveTo>
                    <a:pt x="762" y="3048"/>
                  </a:moveTo>
                  <a:cubicBezTo>
                    <a:pt x="762" y="3048"/>
                    <a:pt x="0" y="1270"/>
                    <a:pt x="0" y="1270"/>
                  </a:cubicBezTo>
                  <a:lnTo>
                    <a:pt x="0" y="0"/>
                  </a:lnTo>
                  <a:lnTo>
                    <a:pt x="5207" y="0"/>
                  </a:lnTo>
                  <a:lnTo>
                    <a:pt x="5207" y="5080"/>
                  </a:lnTo>
                  <a:cubicBezTo>
                    <a:pt x="5207" y="5080"/>
                    <a:pt x="3302" y="3810"/>
                    <a:pt x="2667" y="3810"/>
                  </a:cubicBezTo>
                  <a:lnTo>
                    <a:pt x="889" y="3048"/>
                  </a:lnTo>
                  <a:close/>
                </a:path>
              </a:pathLst>
            </a:custGeom>
            <a:solidFill>
              <a:srgbClr val="FFFFFF"/>
            </a:solidFill>
            <a:ln w="0" cap="flat">
              <a:noFill/>
              <a:prstDash val="solid"/>
              <a:miter/>
            </a:ln>
          </p:spPr>
          <p:txBody>
            <a:bodyPr rtlCol="0" anchor="ctr"/>
            <a:lstStyle/>
            <a:p>
              <a:endParaRPr lang="en-AU"/>
            </a:p>
          </p:txBody>
        </p:sp>
        <p:sp>
          <p:nvSpPr>
            <p:cNvPr id="284" name="Freeform: Shape 283">
              <a:extLst>
                <a:ext uri="{FF2B5EF4-FFF2-40B4-BE49-F238E27FC236}">
                  <a16:creationId xmlns:a16="http://schemas.microsoft.com/office/drawing/2014/main" id="{5A20AE53-AB68-54E1-CFF0-E159D17A7B01}"/>
                </a:ext>
              </a:extLst>
            </p:cNvPr>
            <p:cNvSpPr/>
            <p:nvPr/>
          </p:nvSpPr>
          <p:spPr>
            <a:xfrm>
              <a:off x="448309" y="584454"/>
              <a:ext cx="190881" cy="32004"/>
            </a:xfrm>
            <a:custGeom>
              <a:avLst/>
              <a:gdLst>
                <a:gd name="connsiteX0" fmla="*/ 129286 w 190881"/>
                <a:gd name="connsiteY0" fmla="*/ 31877 h 32004"/>
                <a:gd name="connsiteX1" fmla="*/ 114427 w 190881"/>
                <a:gd name="connsiteY1" fmla="*/ 28448 h 32004"/>
                <a:gd name="connsiteX2" fmla="*/ 95631 w 190881"/>
                <a:gd name="connsiteY2" fmla="*/ 24257 h 32004"/>
                <a:gd name="connsiteX3" fmla="*/ 95631 w 190881"/>
                <a:gd name="connsiteY3" fmla="*/ 24257 h 32004"/>
                <a:gd name="connsiteX4" fmla="*/ 76962 w 190881"/>
                <a:gd name="connsiteY4" fmla="*/ 28448 h 32004"/>
                <a:gd name="connsiteX5" fmla="*/ 55245 w 190881"/>
                <a:gd name="connsiteY5" fmla="*/ 30734 h 32004"/>
                <a:gd name="connsiteX6" fmla="*/ 11811 w 190881"/>
                <a:gd name="connsiteY6" fmla="*/ 28956 h 32004"/>
                <a:gd name="connsiteX7" fmla="*/ 11176 w 190881"/>
                <a:gd name="connsiteY7" fmla="*/ 27432 h 32004"/>
                <a:gd name="connsiteX8" fmla="*/ 55753 w 190881"/>
                <a:gd name="connsiteY8" fmla="*/ 29210 h 32004"/>
                <a:gd name="connsiteX9" fmla="*/ 76327 w 190881"/>
                <a:gd name="connsiteY9" fmla="*/ 26924 h 32004"/>
                <a:gd name="connsiteX10" fmla="*/ 95504 w 190881"/>
                <a:gd name="connsiteY10" fmla="*/ 22606 h 32004"/>
                <a:gd name="connsiteX11" fmla="*/ 95504 w 190881"/>
                <a:gd name="connsiteY11" fmla="*/ 22606 h 32004"/>
                <a:gd name="connsiteX12" fmla="*/ 114935 w 190881"/>
                <a:gd name="connsiteY12" fmla="*/ 26924 h 32004"/>
                <a:gd name="connsiteX13" fmla="*/ 135890 w 190881"/>
                <a:gd name="connsiteY13" fmla="*/ 29210 h 32004"/>
                <a:gd name="connsiteX14" fmla="*/ 179959 w 190881"/>
                <a:gd name="connsiteY14" fmla="*/ 27178 h 32004"/>
                <a:gd name="connsiteX15" fmla="*/ 179324 w 190881"/>
                <a:gd name="connsiteY15" fmla="*/ 28702 h 32004"/>
                <a:gd name="connsiteX16" fmla="*/ 136398 w 190881"/>
                <a:gd name="connsiteY16" fmla="*/ 30734 h 32004"/>
                <a:gd name="connsiteX17" fmla="*/ 129159 w 190881"/>
                <a:gd name="connsiteY17" fmla="*/ 32004 h 32004"/>
                <a:gd name="connsiteX18" fmla="*/ 889 w 190881"/>
                <a:gd name="connsiteY18" fmla="*/ 10160 h 32004"/>
                <a:gd name="connsiteX19" fmla="*/ 0 w 190881"/>
                <a:gd name="connsiteY19" fmla="*/ 8763 h 32004"/>
                <a:gd name="connsiteX20" fmla="*/ 51435 w 190881"/>
                <a:gd name="connsiteY20" fmla="*/ 6604 h 32004"/>
                <a:gd name="connsiteX21" fmla="*/ 74422 w 190881"/>
                <a:gd name="connsiteY21" fmla="*/ 4445 h 32004"/>
                <a:gd name="connsiteX22" fmla="*/ 95377 w 190881"/>
                <a:gd name="connsiteY22" fmla="*/ 0 h 32004"/>
                <a:gd name="connsiteX23" fmla="*/ 95377 w 190881"/>
                <a:gd name="connsiteY23" fmla="*/ 0 h 32004"/>
                <a:gd name="connsiteX24" fmla="*/ 116459 w 190881"/>
                <a:gd name="connsiteY24" fmla="*/ 4445 h 32004"/>
                <a:gd name="connsiteX25" fmla="*/ 139573 w 190881"/>
                <a:gd name="connsiteY25" fmla="*/ 6604 h 32004"/>
                <a:gd name="connsiteX26" fmla="*/ 190881 w 190881"/>
                <a:gd name="connsiteY26" fmla="*/ 8636 h 32004"/>
                <a:gd name="connsiteX27" fmla="*/ 189992 w 190881"/>
                <a:gd name="connsiteY27" fmla="*/ 10033 h 32004"/>
                <a:gd name="connsiteX28" fmla="*/ 140208 w 190881"/>
                <a:gd name="connsiteY28" fmla="*/ 8255 h 32004"/>
                <a:gd name="connsiteX29" fmla="*/ 116078 w 190881"/>
                <a:gd name="connsiteY29" fmla="*/ 6096 h 32004"/>
                <a:gd name="connsiteX30" fmla="*/ 95631 w 190881"/>
                <a:gd name="connsiteY30" fmla="*/ 1778 h 32004"/>
                <a:gd name="connsiteX31" fmla="*/ 95631 w 190881"/>
                <a:gd name="connsiteY31" fmla="*/ 1778 h 32004"/>
                <a:gd name="connsiteX32" fmla="*/ 75184 w 190881"/>
                <a:gd name="connsiteY32" fmla="*/ 6096 h 32004"/>
                <a:gd name="connsiteX33" fmla="*/ 51054 w 190881"/>
                <a:gd name="connsiteY33" fmla="*/ 8255 h 32004"/>
                <a:gd name="connsiteX34" fmla="*/ 1016 w 190881"/>
                <a:gd name="connsiteY34" fmla="*/ 10160 h 3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0881" h="32004">
                  <a:moveTo>
                    <a:pt x="129286" y="31877"/>
                  </a:moveTo>
                  <a:cubicBezTo>
                    <a:pt x="124206" y="31877"/>
                    <a:pt x="119380" y="30226"/>
                    <a:pt x="114427" y="28448"/>
                  </a:cubicBezTo>
                  <a:cubicBezTo>
                    <a:pt x="108712" y="26416"/>
                    <a:pt x="102870" y="24257"/>
                    <a:pt x="95631" y="24257"/>
                  </a:cubicBezTo>
                  <a:lnTo>
                    <a:pt x="95631" y="24257"/>
                  </a:lnTo>
                  <a:cubicBezTo>
                    <a:pt x="88392" y="24257"/>
                    <a:pt x="82550" y="26416"/>
                    <a:pt x="76962" y="28448"/>
                  </a:cubicBezTo>
                  <a:cubicBezTo>
                    <a:pt x="69977" y="30988"/>
                    <a:pt x="63373" y="33401"/>
                    <a:pt x="55245" y="30734"/>
                  </a:cubicBezTo>
                  <a:cubicBezTo>
                    <a:pt x="33274" y="23241"/>
                    <a:pt x="19431" y="25654"/>
                    <a:pt x="11811" y="28956"/>
                  </a:cubicBezTo>
                  <a:lnTo>
                    <a:pt x="11176" y="27432"/>
                  </a:lnTo>
                  <a:cubicBezTo>
                    <a:pt x="19050" y="24003"/>
                    <a:pt x="33274" y="21590"/>
                    <a:pt x="55753" y="29210"/>
                  </a:cubicBezTo>
                  <a:cubicBezTo>
                    <a:pt x="63246" y="31750"/>
                    <a:pt x="69342" y="29591"/>
                    <a:pt x="76327" y="26924"/>
                  </a:cubicBezTo>
                  <a:cubicBezTo>
                    <a:pt x="81788" y="24892"/>
                    <a:pt x="88011" y="22606"/>
                    <a:pt x="95504" y="22606"/>
                  </a:cubicBezTo>
                  <a:lnTo>
                    <a:pt x="95504" y="22606"/>
                  </a:lnTo>
                  <a:cubicBezTo>
                    <a:pt x="103124" y="22606"/>
                    <a:pt x="109347" y="24892"/>
                    <a:pt x="114935" y="26924"/>
                  </a:cubicBezTo>
                  <a:cubicBezTo>
                    <a:pt x="122174" y="29464"/>
                    <a:pt x="128397" y="31750"/>
                    <a:pt x="135890" y="29210"/>
                  </a:cubicBezTo>
                  <a:cubicBezTo>
                    <a:pt x="157988" y="21717"/>
                    <a:pt x="172085" y="24003"/>
                    <a:pt x="179959" y="27178"/>
                  </a:cubicBezTo>
                  <a:lnTo>
                    <a:pt x="179324" y="28702"/>
                  </a:lnTo>
                  <a:cubicBezTo>
                    <a:pt x="171704" y="25654"/>
                    <a:pt x="157988" y="23495"/>
                    <a:pt x="136398" y="30734"/>
                  </a:cubicBezTo>
                  <a:cubicBezTo>
                    <a:pt x="133858" y="31623"/>
                    <a:pt x="131445" y="32004"/>
                    <a:pt x="129159" y="32004"/>
                  </a:cubicBezTo>
                  <a:moveTo>
                    <a:pt x="889" y="10160"/>
                  </a:moveTo>
                  <a:lnTo>
                    <a:pt x="0" y="8763"/>
                  </a:lnTo>
                  <a:cubicBezTo>
                    <a:pt x="13081" y="381"/>
                    <a:pt x="30861" y="-381"/>
                    <a:pt x="51435" y="6604"/>
                  </a:cubicBezTo>
                  <a:cubicBezTo>
                    <a:pt x="59690" y="9398"/>
                    <a:pt x="66548" y="7112"/>
                    <a:pt x="74422" y="4445"/>
                  </a:cubicBezTo>
                  <a:cubicBezTo>
                    <a:pt x="80391" y="2413"/>
                    <a:pt x="87249" y="0"/>
                    <a:pt x="95377" y="0"/>
                  </a:cubicBezTo>
                  <a:lnTo>
                    <a:pt x="95377" y="0"/>
                  </a:lnTo>
                  <a:cubicBezTo>
                    <a:pt x="103632" y="0"/>
                    <a:pt x="110363" y="2286"/>
                    <a:pt x="116459" y="4445"/>
                  </a:cubicBezTo>
                  <a:cubicBezTo>
                    <a:pt x="124333" y="7112"/>
                    <a:pt x="131191" y="9398"/>
                    <a:pt x="139573" y="6604"/>
                  </a:cubicBezTo>
                  <a:cubicBezTo>
                    <a:pt x="160020" y="-381"/>
                    <a:pt x="177800" y="381"/>
                    <a:pt x="190881" y="8636"/>
                  </a:cubicBezTo>
                  <a:lnTo>
                    <a:pt x="189992" y="10033"/>
                  </a:lnTo>
                  <a:cubicBezTo>
                    <a:pt x="177419" y="2032"/>
                    <a:pt x="160147" y="1397"/>
                    <a:pt x="140208" y="8255"/>
                  </a:cubicBezTo>
                  <a:cubicBezTo>
                    <a:pt x="131191" y="11303"/>
                    <a:pt x="123825" y="8763"/>
                    <a:pt x="116078" y="6096"/>
                  </a:cubicBezTo>
                  <a:cubicBezTo>
                    <a:pt x="109855" y="3937"/>
                    <a:pt x="103505" y="1778"/>
                    <a:pt x="95631" y="1778"/>
                  </a:cubicBezTo>
                  <a:lnTo>
                    <a:pt x="95631" y="1778"/>
                  </a:lnTo>
                  <a:cubicBezTo>
                    <a:pt x="87757" y="1778"/>
                    <a:pt x="81280" y="3937"/>
                    <a:pt x="75184" y="6096"/>
                  </a:cubicBezTo>
                  <a:cubicBezTo>
                    <a:pt x="67437" y="8763"/>
                    <a:pt x="60071" y="11303"/>
                    <a:pt x="51054" y="8255"/>
                  </a:cubicBezTo>
                  <a:cubicBezTo>
                    <a:pt x="30988" y="1397"/>
                    <a:pt x="13716" y="2159"/>
                    <a:pt x="1016" y="10160"/>
                  </a:cubicBezTo>
                </a:path>
              </a:pathLst>
            </a:custGeom>
            <a:solidFill>
              <a:srgbClr val="FFFFFF"/>
            </a:solidFill>
            <a:ln w="0" cap="flat">
              <a:noFill/>
              <a:prstDash val="solid"/>
              <a:miter/>
            </a:ln>
          </p:spPr>
          <p:txBody>
            <a:bodyPr rtlCol="0" anchor="ctr"/>
            <a:lstStyle/>
            <a:p>
              <a:endParaRPr lang="en-AU"/>
            </a:p>
          </p:txBody>
        </p:sp>
        <p:sp>
          <p:nvSpPr>
            <p:cNvPr id="285" name="Freeform: Shape 284">
              <a:extLst>
                <a:ext uri="{FF2B5EF4-FFF2-40B4-BE49-F238E27FC236}">
                  <a16:creationId xmlns:a16="http://schemas.microsoft.com/office/drawing/2014/main" id="{E4286B16-42B2-84C5-199A-128A21DE9A6A}"/>
                </a:ext>
              </a:extLst>
            </p:cNvPr>
            <p:cNvSpPr/>
            <p:nvPr/>
          </p:nvSpPr>
          <p:spPr>
            <a:xfrm>
              <a:off x="373831" y="360172"/>
              <a:ext cx="56" cy="12700"/>
            </a:xfrm>
            <a:custGeom>
              <a:avLst/>
              <a:gdLst>
                <a:gd name="connsiteX0" fmla="*/ 56 w 56"/>
                <a:gd name="connsiteY0" fmla="*/ 0 h 12700"/>
                <a:gd name="connsiteX1" fmla="*/ 56 w 56"/>
                <a:gd name="connsiteY1" fmla="*/ 0 h 12700"/>
              </a:gdLst>
              <a:ahLst/>
              <a:cxnLst>
                <a:cxn ang="0">
                  <a:pos x="connsiteX0" y="connsiteY0"/>
                </a:cxn>
                <a:cxn ang="0">
                  <a:pos x="connsiteX1" y="connsiteY1"/>
                </a:cxn>
              </a:cxnLst>
              <a:rect l="l" t="t" r="r" b="b"/>
              <a:pathLst>
                <a:path w="56" h="12700">
                  <a:moveTo>
                    <a:pt x="56" y="0"/>
                  </a:moveTo>
                  <a:cubicBezTo>
                    <a:pt x="56" y="0"/>
                    <a:pt x="-71" y="0"/>
                    <a:pt x="56" y="0"/>
                  </a:cubicBezTo>
                </a:path>
              </a:pathLst>
            </a:custGeom>
            <a:solidFill>
              <a:srgbClr val="FFFFFF"/>
            </a:solidFill>
            <a:ln w="0" cap="flat">
              <a:noFill/>
              <a:prstDash val="solid"/>
              <a:miter/>
            </a:ln>
          </p:spPr>
          <p:txBody>
            <a:bodyPr rtlCol="0" anchor="ctr"/>
            <a:lstStyle/>
            <a:p>
              <a:endParaRPr lang="en-AU"/>
            </a:p>
          </p:txBody>
        </p:sp>
        <p:sp>
          <p:nvSpPr>
            <p:cNvPr id="286" name="Freeform: Shape 285">
              <a:extLst>
                <a:ext uri="{FF2B5EF4-FFF2-40B4-BE49-F238E27FC236}">
                  <a16:creationId xmlns:a16="http://schemas.microsoft.com/office/drawing/2014/main" id="{EBCD5E37-32A4-44E2-B957-9D9B7A507573}"/>
                </a:ext>
              </a:extLst>
            </p:cNvPr>
            <p:cNvSpPr/>
            <p:nvPr/>
          </p:nvSpPr>
          <p:spPr>
            <a:xfrm>
              <a:off x="322072" y="273558"/>
              <a:ext cx="253" cy="1015"/>
            </a:xfrm>
            <a:custGeom>
              <a:avLst/>
              <a:gdLst>
                <a:gd name="connsiteX0" fmla="*/ 127 w 253"/>
                <a:gd name="connsiteY0" fmla="*/ 889 h 1015"/>
                <a:gd name="connsiteX1" fmla="*/ 0 w 253"/>
                <a:gd name="connsiteY1" fmla="*/ 127 h 1015"/>
                <a:gd name="connsiteX2" fmla="*/ 127 w 253"/>
                <a:gd name="connsiteY2" fmla="*/ 0 h 1015"/>
                <a:gd name="connsiteX3" fmla="*/ 254 w 253"/>
                <a:gd name="connsiteY3" fmla="*/ 127 h 1015"/>
                <a:gd name="connsiteX4" fmla="*/ 254 w 253"/>
                <a:gd name="connsiteY4" fmla="*/ 889 h 1015"/>
                <a:gd name="connsiteX5" fmla="*/ 254 w 253"/>
                <a:gd name="connsiteY5" fmla="*/ 1016 h 1015"/>
                <a:gd name="connsiteX6" fmla="*/ 254 w 253"/>
                <a:gd name="connsiteY6" fmla="*/ 1016 h 1015"/>
                <a:gd name="connsiteX7" fmla="*/ 127 w 253"/>
                <a:gd name="connsiteY7" fmla="*/ 1016 h 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 h="1015">
                  <a:moveTo>
                    <a:pt x="127" y="889"/>
                  </a:moveTo>
                  <a:cubicBezTo>
                    <a:pt x="127" y="889"/>
                    <a:pt x="127" y="381"/>
                    <a:pt x="0" y="127"/>
                  </a:cubicBezTo>
                  <a:cubicBezTo>
                    <a:pt x="0" y="127"/>
                    <a:pt x="0" y="0"/>
                    <a:pt x="127" y="0"/>
                  </a:cubicBezTo>
                  <a:cubicBezTo>
                    <a:pt x="127" y="0"/>
                    <a:pt x="254" y="0"/>
                    <a:pt x="254" y="127"/>
                  </a:cubicBezTo>
                  <a:cubicBezTo>
                    <a:pt x="254" y="381"/>
                    <a:pt x="254" y="635"/>
                    <a:pt x="254" y="889"/>
                  </a:cubicBezTo>
                  <a:cubicBezTo>
                    <a:pt x="254" y="889"/>
                    <a:pt x="254" y="1016"/>
                    <a:pt x="254" y="1016"/>
                  </a:cubicBezTo>
                  <a:lnTo>
                    <a:pt x="254" y="1016"/>
                  </a:lnTo>
                  <a:cubicBezTo>
                    <a:pt x="254" y="1016"/>
                    <a:pt x="254" y="1016"/>
                    <a:pt x="127" y="1016"/>
                  </a:cubicBezTo>
                </a:path>
              </a:pathLst>
            </a:custGeom>
            <a:solidFill>
              <a:srgbClr val="FFFFFF"/>
            </a:solidFill>
            <a:ln w="0" cap="flat">
              <a:noFill/>
              <a:prstDash val="solid"/>
              <a:miter/>
            </a:ln>
          </p:spPr>
          <p:txBody>
            <a:bodyPr rtlCol="0" anchor="ctr"/>
            <a:lstStyle/>
            <a:p>
              <a:endParaRPr lang="en-AU"/>
            </a:p>
          </p:txBody>
        </p:sp>
        <p:sp>
          <p:nvSpPr>
            <p:cNvPr id="287" name="Freeform: Shape 286">
              <a:extLst>
                <a:ext uri="{FF2B5EF4-FFF2-40B4-BE49-F238E27FC236}">
                  <a16:creationId xmlns:a16="http://schemas.microsoft.com/office/drawing/2014/main" id="{C425A539-139A-E3C0-51F2-42FBE947306E}"/>
                </a:ext>
              </a:extLst>
            </p:cNvPr>
            <p:cNvSpPr/>
            <p:nvPr/>
          </p:nvSpPr>
          <p:spPr>
            <a:xfrm>
              <a:off x="360299" y="295656"/>
              <a:ext cx="253" cy="380"/>
            </a:xfrm>
            <a:custGeom>
              <a:avLst/>
              <a:gdLst>
                <a:gd name="connsiteX0" fmla="*/ 0 w 253"/>
                <a:gd name="connsiteY0" fmla="*/ 254 h 380"/>
                <a:gd name="connsiteX1" fmla="*/ 0 w 253"/>
                <a:gd name="connsiteY1" fmla="*/ 254 h 380"/>
                <a:gd name="connsiteX2" fmla="*/ 0 w 253"/>
                <a:gd name="connsiteY2" fmla="*/ 0 h 380"/>
                <a:gd name="connsiteX3" fmla="*/ 254 w 253"/>
                <a:gd name="connsiteY3" fmla="*/ 0 h 380"/>
                <a:gd name="connsiteX4" fmla="*/ 254 w 253"/>
                <a:gd name="connsiteY4" fmla="*/ 127 h 380"/>
                <a:gd name="connsiteX5" fmla="*/ 254 w 253"/>
                <a:gd name="connsiteY5" fmla="*/ 381 h 380"/>
                <a:gd name="connsiteX6" fmla="*/ 254 w 253"/>
                <a:gd name="connsiteY6" fmla="*/ 381 h 380"/>
                <a:gd name="connsiteX7" fmla="*/ 127 w 253"/>
                <a:gd name="connsiteY7" fmla="*/ 381 h 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 h="380">
                  <a:moveTo>
                    <a:pt x="0" y="254"/>
                  </a:moveTo>
                  <a:cubicBezTo>
                    <a:pt x="0" y="254"/>
                    <a:pt x="0" y="254"/>
                    <a:pt x="0" y="254"/>
                  </a:cubicBezTo>
                  <a:cubicBezTo>
                    <a:pt x="0" y="254"/>
                    <a:pt x="0" y="127"/>
                    <a:pt x="0" y="0"/>
                  </a:cubicBezTo>
                  <a:cubicBezTo>
                    <a:pt x="0" y="0"/>
                    <a:pt x="127" y="0"/>
                    <a:pt x="254" y="0"/>
                  </a:cubicBezTo>
                  <a:cubicBezTo>
                    <a:pt x="254" y="0"/>
                    <a:pt x="254" y="0"/>
                    <a:pt x="254" y="127"/>
                  </a:cubicBezTo>
                  <a:cubicBezTo>
                    <a:pt x="254" y="127"/>
                    <a:pt x="254" y="254"/>
                    <a:pt x="254" y="381"/>
                  </a:cubicBezTo>
                  <a:lnTo>
                    <a:pt x="254" y="381"/>
                  </a:lnTo>
                  <a:cubicBezTo>
                    <a:pt x="254" y="381"/>
                    <a:pt x="127" y="381"/>
                    <a:pt x="127" y="381"/>
                  </a:cubicBezTo>
                </a:path>
              </a:pathLst>
            </a:custGeom>
            <a:solidFill>
              <a:srgbClr val="FFFFFF"/>
            </a:solidFill>
            <a:ln w="0" cap="flat">
              <a:noFill/>
              <a:prstDash val="solid"/>
              <a:miter/>
            </a:ln>
          </p:spPr>
          <p:txBody>
            <a:bodyPr rtlCol="0" anchor="ctr"/>
            <a:lstStyle/>
            <a:p>
              <a:endParaRPr lang="en-AU"/>
            </a:p>
          </p:txBody>
        </p:sp>
        <p:sp>
          <p:nvSpPr>
            <p:cNvPr id="288" name="Freeform: Shape 287">
              <a:extLst>
                <a:ext uri="{FF2B5EF4-FFF2-40B4-BE49-F238E27FC236}">
                  <a16:creationId xmlns:a16="http://schemas.microsoft.com/office/drawing/2014/main" id="{D5AD9020-028C-3C27-1606-DEE7A10F4614}"/>
                </a:ext>
              </a:extLst>
            </p:cNvPr>
            <p:cNvSpPr/>
            <p:nvPr/>
          </p:nvSpPr>
          <p:spPr>
            <a:xfrm>
              <a:off x="358140" y="391413"/>
              <a:ext cx="380" cy="635"/>
            </a:xfrm>
            <a:custGeom>
              <a:avLst/>
              <a:gdLst>
                <a:gd name="connsiteX0" fmla="*/ 127 w 380"/>
                <a:gd name="connsiteY0" fmla="*/ 508 h 635"/>
                <a:gd name="connsiteX1" fmla="*/ 0 w 380"/>
                <a:gd name="connsiteY1" fmla="*/ 254 h 635"/>
                <a:gd name="connsiteX2" fmla="*/ 127 w 380"/>
                <a:gd name="connsiteY2" fmla="*/ 0 h 635"/>
                <a:gd name="connsiteX3" fmla="*/ 381 w 380"/>
                <a:gd name="connsiteY3" fmla="*/ 127 h 635"/>
                <a:gd name="connsiteX4" fmla="*/ 381 w 380"/>
                <a:gd name="connsiteY4" fmla="*/ 381 h 635"/>
                <a:gd name="connsiteX5" fmla="*/ 381 w 380"/>
                <a:gd name="connsiteY5" fmla="*/ 635 h 635"/>
                <a:gd name="connsiteX6" fmla="*/ 381 w 380"/>
                <a:gd name="connsiteY6" fmla="*/ 635 h 635"/>
                <a:gd name="connsiteX7" fmla="*/ 254 w 380"/>
                <a:gd name="connsiteY7" fmla="*/ 635 h 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 h="635">
                  <a:moveTo>
                    <a:pt x="127" y="508"/>
                  </a:moveTo>
                  <a:cubicBezTo>
                    <a:pt x="127" y="508"/>
                    <a:pt x="127" y="254"/>
                    <a:pt x="0" y="254"/>
                  </a:cubicBezTo>
                  <a:cubicBezTo>
                    <a:pt x="0" y="254"/>
                    <a:pt x="0" y="0"/>
                    <a:pt x="127" y="0"/>
                  </a:cubicBezTo>
                  <a:cubicBezTo>
                    <a:pt x="127" y="0"/>
                    <a:pt x="381" y="0"/>
                    <a:pt x="381" y="127"/>
                  </a:cubicBezTo>
                  <a:cubicBezTo>
                    <a:pt x="381" y="127"/>
                    <a:pt x="381" y="254"/>
                    <a:pt x="381" y="381"/>
                  </a:cubicBezTo>
                  <a:cubicBezTo>
                    <a:pt x="381" y="381"/>
                    <a:pt x="381" y="635"/>
                    <a:pt x="381" y="635"/>
                  </a:cubicBezTo>
                  <a:cubicBezTo>
                    <a:pt x="381" y="635"/>
                    <a:pt x="381" y="635"/>
                    <a:pt x="381" y="635"/>
                  </a:cubicBezTo>
                  <a:cubicBezTo>
                    <a:pt x="381" y="635"/>
                    <a:pt x="254" y="635"/>
                    <a:pt x="254" y="635"/>
                  </a:cubicBezTo>
                </a:path>
              </a:pathLst>
            </a:custGeom>
            <a:solidFill>
              <a:srgbClr val="FFFFFF"/>
            </a:solidFill>
            <a:ln w="0" cap="flat">
              <a:noFill/>
              <a:prstDash val="solid"/>
              <a:miter/>
            </a:ln>
          </p:spPr>
          <p:txBody>
            <a:bodyPr rtlCol="0" anchor="ctr"/>
            <a:lstStyle/>
            <a:p>
              <a:endParaRPr lang="en-AU"/>
            </a:p>
          </p:txBody>
        </p:sp>
        <p:sp>
          <p:nvSpPr>
            <p:cNvPr id="289" name="Freeform: Shape 288">
              <a:extLst>
                <a:ext uri="{FF2B5EF4-FFF2-40B4-BE49-F238E27FC236}">
                  <a16:creationId xmlns:a16="http://schemas.microsoft.com/office/drawing/2014/main" id="{603715B0-889E-0FAD-6B3E-A877F8B58C99}"/>
                </a:ext>
              </a:extLst>
            </p:cNvPr>
            <p:cNvSpPr/>
            <p:nvPr/>
          </p:nvSpPr>
          <p:spPr>
            <a:xfrm>
              <a:off x="391795" y="423926"/>
              <a:ext cx="1072" cy="507"/>
            </a:xfrm>
            <a:custGeom>
              <a:avLst/>
              <a:gdLst>
                <a:gd name="connsiteX0" fmla="*/ 889 w 1072"/>
                <a:gd name="connsiteY0" fmla="*/ 508 h 507"/>
                <a:gd name="connsiteX1" fmla="*/ 127 w 1072"/>
                <a:gd name="connsiteY1" fmla="*/ 254 h 507"/>
                <a:gd name="connsiteX2" fmla="*/ 0 w 1072"/>
                <a:gd name="connsiteY2" fmla="*/ 127 h 507"/>
                <a:gd name="connsiteX3" fmla="*/ 127 w 1072"/>
                <a:gd name="connsiteY3" fmla="*/ 0 h 507"/>
                <a:gd name="connsiteX4" fmla="*/ 1016 w 1072"/>
                <a:gd name="connsiteY4" fmla="*/ 254 h 507"/>
                <a:gd name="connsiteX5" fmla="*/ 1016 w 1072"/>
                <a:gd name="connsiteY5" fmla="*/ 508 h 507"/>
                <a:gd name="connsiteX6" fmla="*/ 889 w 1072"/>
                <a:gd name="connsiteY6" fmla="*/ 508 h 507"/>
                <a:gd name="connsiteX7" fmla="*/ 889 w 1072"/>
                <a:gd name="connsiteY7" fmla="*/ 508 h 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 h="507">
                  <a:moveTo>
                    <a:pt x="889" y="508"/>
                  </a:moveTo>
                  <a:cubicBezTo>
                    <a:pt x="889" y="508"/>
                    <a:pt x="381" y="254"/>
                    <a:pt x="127" y="254"/>
                  </a:cubicBezTo>
                  <a:cubicBezTo>
                    <a:pt x="127" y="254"/>
                    <a:pt x="0" y="254"/>
                    <a:pt x="0" y="127"/>
                  </a:cubicBezTo>
                  <a:cubicBezTo>
                    <a:pt x="0" y="127"/>
                    <a:pt x="0" y="0"/>
                    <a:pt x="127" y="0"/>
                  </a:cubicBezTo>
                  <a:cubicBezTo>
                    <a:pt x="508" y="0"/>
                    <a:pt x="762" y="127"/>
                    <a:pt x="1016" y="254"/>
                  </a:cubicBezTo>
                  <a:cubicBezTo>
                    <a:pt x="1016" y="254"/>
                    <a:pt x="1143" y="381"/>
                    <a:pt x="1016" y="508"/>
                  </a:cubicBezTo>
                  <a:cubicBezTo>
                    <a:pt x="1016" y="508"/>
                    <a:pt x="1016" y="508"/>
                    <a:pt x="889" y="508"/>
                  </a:cubicBezTo>
                  <a:cubicBezTo>
                    <a:pt x="889" y="508"/>
                    <a:pt x="889" y="508"/>
                    <a:pt x="889" y="508"/>
                  </a:cubicBezTo>
                </a:path>
              </a:pathLst>
            </a:custGeom>
            <a:solidFill>
              <a:srgbClr val="FFFFFF"/>
            </a:solidFill>
            <a:ln w="0" cap="flat">
              <a:noFill/>
              <a:prstDash val="solid"/>
              <a:miter/>
            </a:ln>
          </p:spPr>
          <p:txBody>
            <a:bodyPr rtlCol="0" anchor="ctr"/>
            <a:lstStyle/>
            <a:p>
              <a:endParaRPr lang="en-AU"/>
            </a:p>
          </p:txBody>
        </p:sp>
        <p:sp>
          <p:nvSpPr>
            <p:cNvPr id="290" name="Freeform: Shape 289">
              <a:extLst>
                <a:ext uri="{FF2B5EF4-FFF2-40B4-BE49-F238E27FC236}">
                  <a16:creationId xmlns:a16="http://schemas.microsoft.com/office/drawing/2014/main" id="{99AAEBB9-D9E0-B466-007A-A917317C1C8F}"/>
                </a:ext>
              </a:extLst>
            </p:cNvPr>
            <p:cNvSpPr/>
            <p:nvPr/>
          </p:nvSpPr>
          <p:spPr>
            <a:xfrm>
              <a:off x="412876" y="420694"/>
              <a:ext cx="635" cy="310"/>
            </a:xfrm>
            <a:custGeom>
              <a:avLst/>
              <a:gdLst>
                <a:gd name="connsiteX0" fmla="*/ 0 w 635"/>
                <a:gd name="connsiteY0" fmla="*/ 310 h 310"/>
                <a:gd name="connsiteX1" fmla="*/ 127 w 635"/>
                <a:gd name="connsiteY1" fmla="*/ 56 h 310"/>
                <a:gd name="connsiteX2" fmla="*/ 381 w 635"/>
                <a:gd name="connsiteY2" fmla="*/ 56 h 310"/>
                <a:gd name="connsiteX3" fmla="*/ 635 w 635"/>
                <a:gd name="connsiteY3" fmla="*/ 56 h 310"/>
                <a:gd name="connsiteX4" fmla="*/ 635 w 635"/>
                <a:gd name="connsiteY4" fmla="*/ 310 h 310"/>
                <a:gd name="connsiteX5" fmla="*/ 381 w 635"/>
                <a:gd name="connsiteY5" fmla="*/ 310 h 310"/>
                <a:gd name="connsiteX6" fmla="*/ 381 w 635"/>
                <a:gd name="connsiteY6" fmla="*/ 310 h 310"/>
                <a:gd name="connsiteX7" fmla="*/ 254 w 635"/>
                <a:gd name="connsiteY7" fmla="*/ 183 h 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 h="310">
                  <a:moveTo>
                    <a:pt x="0" y="310"/>
                  </a:moveTo>
                  <a:cubicBezTo>
                    <a:pt x="0" y="310"/>
                    <a:pt x="0" y="183"/>
                    <a:pt x="127" y="56"/>
                  </a:cubicBezTo>
                  <a:cubicBezTo>
                    <a:pt x="254" y="-71"/>
                    <a:pt x="254" y="56"/>
                    <a:pt x="381" y="56"/>
                  </a:cubicBezTo>
                  <a:cubicBezTo>
                    <a:pt x="381" y="56"/>
                    <a:pt x="508" y="56"/>
                    <a:pt x="635" y="56"/>
                  </a:cubicBezTo>
                  <a:cubicBezTo>
                    <a:pt x="635" y="56"/>
                    <a:pt x="635" y="183"/>
                    <a:pt x="635" y="310"/>
                  </a:cubicBezTo>
                  <a:cubicBezTo>
                    <a:pt x="635" y="310"/>
                    <a:pt x="381" y="310"/>
                    <a:pt x="381" y="310"/>
                  </a:cubicBezTo>
                  <a:lnTo>
                    <a:pt x="381" y="310"/>
                  </a:lnTo>
                  <a:cubicBezTo>
                    <a:pt x="381" y="310"/>
                    <a:pt x="254" y="310"/>
                    <a:pt x="254" y="183"/>
                  </a:cubicBezTo>
                </a:path>
              </a:pathLst>
            </a:custGeom>
            <a:solidFill>
              <a:srgbClr val="FFFFFF"/>
            </a:solidFill>
            <a:ln w="0" cap="flat">
              <a:noFill/>
              <a:prstDash val="solid"/>
              <a:miter/>
            </a:ln>
          </p:spPr>
          <p:txBody>
            <a:bodyPr rtlCol="0" anchor="ctr"/>
            <a:lstStyle/>
            <a:p>
              <a:endParaRPr lang="en-AU"/>
            </a:p>
          </p:txBody>
        </p:sp>
        <p:sp>
          <p:nvSpPr>
            <p:cNvPr id="291" name="Freeform: Shape 290">
              <a:extLst>
                <a:ext uri="{FF2B5EF4-FFF2-40B4-BE49-F238E27FC236}">
                  <a16:creationId xmlns:a16="http://schemas.microsoft.com/office/drawing/2014/main" id="{FFCB0952-A193-C7ED-D291-8420CEA06E4C}"/>
                </a:ext>
              </a:extLst>
            </p:cNvPr>
            <p:cNvSpPr/>
            <p:nvPr/>
          </p:nvSpPr>
          <p:spPr>
            <a:xfrm>
              <a:off x="412876" y="415925"/>
              <a:ext cx="508" cy="380"/>
            </a:xfrm>
            <a:custGeom>
              <a:avLst/>
              <a:gdLst>
                <a:gd name="connsiteX0" fmla="*/ 0 w 508"/>
                <a:gd name="connsiteY0" fmla="*/ 381 h 380"/>
                <a:gd name="connsiteX1" fmla="*/ 0 w 508"/>
                <a:gd name="connsiteY1" fmla="*/ 254 h 380"/>
                <a:gd name="connsiteX2" fmla="*/ 381 w 508"/>
                <a:gd name="connsiteY2" fmla="*/ 0 h 380"/>
                <a:gd name="connsiteX3" fmla="*/ 508 w 508"/>
                <a:gd name="connsiteY3" fmla="*/ 0 h 380"/>
                <a:gd name="connsiteX4" fmla="*/ 508 w 508"/>
                <a:gd name="connsiteY4" fmla="*/ 0 h 380"/>
                <a:gd name="connsiteX5" fmla="*/ 0 w 508"/>
                <a:gd name="connsiteY5" fmla="*/ 381 h 380"/>
                <a:gd name="connsiteX6" fmla="*/ 0 w 508"/>
                <a:gd name="connsiteY6" fmla="*/ 381 h 380"/>
                <a:gd name="connsiteX7" fmla="*/ 0 w 508"/>
                <a:gd name="connsiteY7" fmla="*/ 381 h 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 h="380">
                  <a:moveTo>
                    <a:pt x="0" y="381"/>
                  </a:moveTo>
                  <a:cubicBezTo>
                    <a:pt x="0" y="381"/>
                    <a:pt x="0" y="381"/>
                    <a:pt x="0" y="254"/>
                  </a:cubicBezTo>
                  <a:cubicBezTo>
                    <a:pt x="254" y="0"/>
                    <a:pt x="381" y="127"/>
                    <a:pt x="381" y="0"/>
                  </a:cubicBezTo>
                  <a:cubicBezTo>
                    <a:pt x="381" y="0"/>
                    <a:pt x="381" y="0"/>
                    <a:pt x="508" y="0"/>
                  </a:cubicBezTo>
                  <a:cubicBezTo>
                    <a:pt x="508" y="0"/>
                    <a:pt x="508" y="0"/>
                    <a:pt x="508" y="0"/>
                  </a:cubicBezTo>
                  <a:cubicBezTo>
                    <a:pt x="381" y="254"/>
                    <a:pt x="127" y="254"/>
                    <a:pt x="0" y="381"/>
                  </a:cubicBezTo>
                  <a:cubicBezTo>
                    <a:pt x="0" y="381"/>
                    <a:pt x="0" y="381"/>
                    <a:pt x="0" y="381"/>
                  </a:cubicBezTo>
                  <a:cubicBezTo>
                    <a:pt x="0" y="381"/>
                    <a:pt x="0" y="381"/>
                    <a:pt x="0" y="381"/>
                  </a:cubicBezTo>
                </a:path>
              </a:pathLst>
            </a:custGeom>
            <a:solidFill>
              <a:srgbClr val="FFFFFF"/>
            </a:solidFill>
            <a:ln w="0" cap="flat">
              <a:noFill/>
              <a:prstDash val="solid"/>
              <a:miter/>
            </a:ln>
          </p:spPr>
          <p:txBody>
            <a:bodyPr rtlCol="0" anchor="ctr"/>
            <a:lstStyle/>
            <a:p>
              <a:endParaRPr lang="en-AU"/>
            </a:p>
          </p:txBody>
        </p:sp>
        <p:sp>
          <p:nvSpPr>
            <p:cNvPr id="292" name="Freeform: Shape 291">
              <a:extLst>
                <a:ext uri="{FF2B5EF4-FFF2-40B4-BE49-F238E27FC236}">
                  <a16:creationId xmlns:a16="http://schemas.microsoft.com/office/drawing/2014/main" id="{53BDA2E2-809C-55BF-C2AD-0E52F14AC7A0}"/>
                </a:ext>
              </a:extLst>
            </p:cNvPr>
            <p:cNvSpPr/>
            <p:nvPr/>
          </p:nvSpPr>
          <p:spPr>
            <a:xfrm>
              <a:off x="408812" y="413258"/>
              <a:ext cx="762" cy="380"/>
            </a:xfrm>
            <a:custGeom>
              <a:avLst/>
              <a:gdLst>
                <a:gd name="connsiteX0" fmla="*/ 0 w 762"/>
                <a:gd name="connsiteY0" fmla="*/ 381 h 380"/>
                <a:gd name="connsiteX1" fmla="*/ 0 w 762"/>
                <a:gd name="connsiteY1" fmla="*/ 254 h 380"/>
                <a:gd name="connsiteX2" fmla="*/ 635 w 762"/>
                <a:gd name="connsiteY2" fmla="*/ 0 h 380"/>
                <a:gd name="connsiteX3" fmla="*/ 762 w 762"/>
                <a:gd name="connsiteY3" fmla="*/ 0 h 380"/>
                <a:gd name="connsiteX4" fmla="*/ 762 w 762"/>
                <a:gd name="connsiteY4" fmla="*/ 127 h 380"/>
                <a:gd name="connsiteX5" fmla="*/ 127 w 762"/>
                <a:gd name="connsiteY5" fmla="*/ 381 h 380"/>
                <a:gd name="connsiteX6" fmla="*/ 127 w 762"/>
                <a:gd name="connsiteY6" fmla="*/ 381 h 380"/>
                <a:gd name="connsiteX7" fmla="*/ 127 w 762"/>
                <a:gd name="connsiteY7" fmla="*/ 381 h 380"/>
                <a:gd name="connsiteX8" fmla="*/ 127 w 762"/>
                <a:gd name="connsiteY8" fmla="*/ 381 h 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 h="380">
                  <a:moveTo>
                    <a:pt x="0" y="381"/>
                  </a:moveTo>
                  <a:cubicBezTo>
                    <a:pt x="0" y="381"/>
                    <a:pt x="0" y="381"/>
                    <a:pt x="0" y="254"/>
                  </a:cubicBezTo>
                  <a:cubicBezTo>
                    <a:pt x="127" y="254"/>
                    <a:pt x="381" y="127"/>
                    <a:pt x="635" y="0"/>
                  </a:cubicBezTo>
                  <a:cubicBezTo>
                    <a:pt x="635" y="0"/>
                    <a:pt x="635" y="0"/>
                    <a:pt x="762" y="0"/>
                  </a:cubicBezTo>
                  <a:cubicBezTo>
                    <a:pt x="762" y="0"/>
                    <a:pt x="762" y="0"/>
                    <a:pt x="762" y="127"/>
                  </a:cubicBezTo>
                  <a:cubicBezTo>
                    <a:pt x="635" y="127"/>
                    <a:pt x="381" y="381"/>
                    <a:pt x="127" y="381"/>
                  </a:cubicBezTo>
                  <a:lnTo>
                    <a:pt x="127" y="381"/>
                  </a:lnTo>
                  <a:lnTo>
                    <a:pt x="127" y="381"/>
                  </a:lnTo>
                  <a:cubicBezTo>
                    <a:pt x="127" y="381"/>
                    <a:pt x="127" y="381"/>
                    <a:pt x="127" y="381"/>
                  </a:cubicBezTo>
                </a:path>
              </a:pathLst>
            </a:custGeom>
            <a:solidFill>
              <a:srgbClr val="FFFFFF"/>
            </a:solidFill>
            <a:ln w="0" cap="flat">
              <a:noFill/>
              <a:prstDash val="solid"/>
              <a:miter/>
            </a:ln>
          </p:spPr>
          <p:txBody>
            <a:bodyPr rtlCol="0" anchor="ctr"/>
            <a:lstStyle/>
            <a:p>
              <a:endParaRPr lang="en-AU"/>
            </a:p>
          </p:txBody>
        </p:sp>
        <p:sp>
          <p:nvSpPr>
            <p:cNvPr id="293" name="Freeform: Shape 292">
              <a:extLst>
                <a:ext uri="{FF2B5EF4-FFF2-40B4-BE49-F238E27FC236}">
                  <a16:creationId xmlns:a16="http://schemas.microsoft.com/office/drawing/2014/main" id="{AC8CBADB-7478-834F-BBBD-738458FF360A}"/>
                </a:ext>
              </a:extLst>
            </p:cNvPr>
            <p:cNvSpPr/>
            <p:nvPr/>
          </p:nvSpPr>
          <p:spPr>
            <a:xfrm>
              <a:off x="370586" y="397002"/>
              <a:ext cx="12700" cy="254"/>
            </a:xfrm>
            <a:custGeom>
              <a:avLst/>
              <a:gdLst>
                <a:gd name="connsiteX0" fmla="*/ 0 w 12700"/>
                <a:gd name="connsiteY0" fmla="*/ 254 h 254"/>
                <a:gd name="connsiteX1" fmla="*/ 0 w 12700"/>
                <a:gd name="connsiteY1" fmla="*/ 0 h 254"/>
                <a:gd name="connsiteX2" fmla="*/ 0 w 12700"/>
                <a:gd name="connsiteY2" fmla="*/ 0 h 254"/>
                <a:gd name="connsiteX3" fmla="*/ 0 w 12700"/>
                <a:gd name="connsiteY3" fmla="*/ 0 h 254"/>
                <a:gd name="connsiteX4" fmla="*/ 0 w 12700"/>
                <a:gd name="connsiteY4" fmla="*/ 127 h 254"/>
                <a:gd name="connsiteX5" fmla="*/ 0 w 12700"/>
                <a:gd name="connsiteY5" fmla="*/ 127 h 254"/>
                <a:gd name="connsiteX6" fmla="*/ 0 w 12700"/>
                <a:gd name="connsiteY6" fmla="*/ 127 h 254"/>
                <a:gd name="connsiteX7" fmla="*/ 0 w 12700"/>
                <a:gd name="connsiteY7" fmla="*/ 127 h 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00" h="254">
                  <a:moveTo>
                    <a:pt x="0" y="254"/>
                  </a:moveTo>
                  <a:cubicBezTo>
                    <a:pt x="0" y="254"/>
                    <a:pt x="0" y="127"/>
                    <a:pt x="0" y="0"/>
                  </a:cubicBezTo>
                  <a:cubicBezTo>
                    <a:pt x="0" y="0"/>
                    <a:pt x="0" y="0"/>
                    <a:pt x="0" y="0"/>
                  </a:cubicBezTo>
                  <a:cubicBezTo>
                    <a:pt x="0" y="0"/>
                    <a:pt x="0" y="0"/>
                    <a:pt x="0" y="0"/>
                  </a:cubicBezTo>
                  <a:cubicBezTo>
                    <a:pt x="0" y="0"/>
                    <a:pt x="0" y="127"/>
                    <a:pt x="0" y="127"/>
                  </a:cubicBezTo>
                  <a:cubicBezTo>
                    <a:pt x="0" y="127"/>
                    <a:pt x="0" y="127"/>
                    <a:pt x="0" y="127"/>
                  </a:cubicBezTo>
                  <a:lnTo>
                    <a:pt x="0" y="127"/>
                  </a:lnTo>
                  <a:cubicBezTo>
                    <a:pt x="0" y="127"/>
                    <a:pt x="0" y="127"/>
                    <a:pt x="0" y="127"/>
                  </a:cubicBezTo>
                </a:path>
              </a:pathLst>
            </a:custGeom>
            <a:solidFill>
              <a:srgbClr val="FFFFFF"/>
            </a:solidFill>
            <a:ln w="0" cap="flat">
              <a:noFill/>
              <a:prstDash val="solid"/>
              <a:miter/>
            </a:ln>
          </p:spPr>
          <p:txBody>
            <a:bodyPr rtlCol="0" anchor="ctr"/>
            <a:lstStyle/>
            <a:p>
              <a:endParaRPr lang="en-AU"/>
            </a:p>
          </p:txBody>
        </p:sp>
        <p:sp>
          <p:nvSpPr>
            <p:cNvPr id="294" name="Freeform: Shape 293">
              <a:extLst>
                <a:ext uri="{FF2B5EF4-FFF2-40B4-BE49-F238E27FC236}">
                  <a16:creationId xmlns:a16="http://schemas.microsoft.com/office/drawing/2014/main" id="{601D0A23-BB35-BEA6-9719-9A44E12E1B2F}"/>
                </a:ext>
              </a:extLst>
            </p:cNvPr>
            <p:cNvSpPr/>
            <p:nvPr/>
          </p:nvSpPr>
          <p:spPr>
            <a:xfrm>
              <a:off x="389833" y="662629"/>
              <a:ext cx="691" cy="564"/>
            </a:xfrm>
            <a:custGeom>
              <a:avLst/>
              <a:gdLst>
                <a:gd name="connsiteX0" fmla="*/ 56 w 691"/>
                <a:gd name="connsiteY0" fmla="*/ 310 h 564"/>
                <a:gd name="connsiteX1" fmla="*/ 56 w 691"/>
                <a:gd name="connsiteY1" fmla="*/ 310 h 564"/>
                <a:gd name="connsiteX2" fmla="*/ 56 w 691"/>
                <a:gd name="connsiteY2" fmla="*/ 56 h 564"/>
                <a:gd name="connsiteX3" fmla="*/ 310 w 691"/>
                <a:gd name="connsiteY3" fmla="*/ 56 h 564"/>
                <a:gd name="connsiteX4" fmla="*/ 437 w 691"/>
                <a:gd name="connsiteY4" fmla="*/ 56 h 564"/>
                <a:gd name="connsiteX5" fmla="*/ 437 w 691"/>
                <a:gd name="connsiteY5" fmla="*/ 56 h 564"/>
                <a:gd name="connsiteX6" fmla="*/ 691 w 691"/>
                <a:gd name="connsiteY6" fmla="*/ 310 h 564"/>
                <a:gd name="connsiteX7" fmla="*/ 437 w 691"/>
                <a:gd name="connsiteY7" fmla="*/ 564 h 564"/>
                <a:gd name="connsiteX8" fmla="*/ 437 w 691"/>
                <a:gd name="connsiteY8" fmla="*/ 564 h 564"/>
                <a:gd name="connsiteX9" fmla="*/ 183 w 691"/>
                <a:gd name="connsiteY9" fmla="*/ 564 h 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 h="564">
                  <a:moveTo>
                    <a:pt x="56" y="310"/>
                  </a:moveTo>
                  <a:lnTo>
                    <a:pt x="56" y="310"/>
                  </a:lnTo>
                  <a:cubicBezTo>
                    <a:pt x="56" y="310"/>
                    <a:pt x="-71" y="183"/>
                    <a:pt x="56" y="56"/>
                  </a:cubicBezTo>
                  <a:cubicBezTo>
                    <a:pt x="56" y="56"/>
                    <a:pt x="183" y="-71"/>
                    <a:pt x="310" y="56"/>
                  </a:cubicBezTo>
                  <a:cubicBezTo>
                    <a:pt x="310" y="56"/>
                    <a:pt x="310" y="56"/>
                    <a:pt x="437" y="56"/>
                  </a:cubicBezTo>
                  <a:cubicBezTo>
                    <a:pt x="437" y="56"/>
                    <a:pt x="437" y="56"/>
                    <a:pt x="437" y="56"/>
                  </a:cubicBezTo>
                  <a:cubicBezTo>
                    <a:pt x="437" y="56"/>
                    <a:pt x="691" y="56"/>
                    <a:pt x="691" y="310"/>
                  </a:cubicBezTo>
                  <a:cubicBezTo>
                    <a:pt x="691" y="310"/>
                    <a:pt x="691" y="564"/>
                    <a:pt x="437" y="564"/>
                  </a:cubicBezTo>
                  <a:lnTo>
                    <a:pt x="437" y="564"/>
                  </a:lnTo>
                  <a:cubicBezTo>
                    <a:pt x="437" y="564"/>
                    <a:pt x="310" y="564"/>
                    <a:pt x="183" y="564"/>
                  </a:cubicBezTo>
                </a:path>
              </a:pathLst>
            </a:custGeom>
            <a:solidFill>
              <a:srgbClr val="FFFFFF"/>
            </a:solidFill>
            <a:ln w="0" cap="flat">
              <a:noFill/>
              <a:prstDash val="solid"/>
              <a:miter/>
            </a:ln>
          </p:spPr>
          <p:txBody>
            <a:bodyPr rtlCol="0" anchor="ctr"/>
            <a:lstStyle/>
            <a:p>
              <a:endParaRPr lang="en-AU"/>
            </a:p>
          </p:txBody>
        </p:sp>
        <p:sp>
          <p:nvSpPr>
            <p:cNvPr id="295" name="Freeform: Shape 294">
              <a:extLst>
                <a:ext uri="{FF2B5EF4-FFF2-40B4-BE49-F238E27FC236}">
                  <a16:creationId xmlns:a16="http://schemas.microsoft.com/office/drawing/2014/main" id="{79092D2C-50AB-DA55-E0E1-03006E8D20A8}"/>
                </a:ext>
              </a:extLst>
            </p:cNvPr>
            <p:cNvSpPr/>
            <p:nvPr/>
          </p:nvSpPr>
          <p:spPr>
            <a:xfrm>
              <a:off x="415162" y="663955"/>
              <a:ext cx="508" cy="12700"/>
            </a:xfrm>
            <a:custGeom>
              <a:avLst/>
              <a:gdLst>
                <a:gd name="connsiteX0" fmla="*/ 0 w 508"/>
                <a:gd name="connsiteY0" fmla="*/ 0 h 12700"/>
                <a:gd name="connsiteX1" fmla="*/ 0 w 508"/>
                <a:gd name="connsiteY1" fmla="*/ 0 h 12700"/>
                <a:gd name="connsiteX2" fmla="*/ 0 w 508"/>
                <a:gd name="connsiteY2" fmla="*/ 0 h 12700"/>
                <a:gd name="connsiteX3" fmla="*/ 508 w 508"/>
                <a:gd name="connsiteY3" fmla="*/ 0 h 12700"/>
                <a:gd name="connsiteX4" fmla="*/ 508 w 508"/>
                <a:gd name="connsiteY4" fmla="*/ 0 h 12700"/>
                <a:gd name="connsiteX5" fmla="*/ 508 w 508"/>
                <a:gd name="connsiteY5" fmla="*/ 0 h 12700"/>
                <a:gd name="connsiteX6" fmla="*/ 0 w 508"/>
                <a:gd name="connsiteY6" fmla="*/ 0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 h="12700">
                  <a:moveTo>
                    <a:pt x="0" y="0"/>
                  </a:moveTo>
                  <a:cubicBezTo>
                    <a:pt x="0" y="0"/>
                    <a:pt x="0" y="0"/>
                    <a:pt x="0" y="0"/>
                  </a:cubicBezTo>
                  <a:cubicBezTo>
                    <a:pt x="0" y="0"/>
                    <a:pt x="0" y="0"/>
                    <a:pt x="0" y="0"/>
                  </a:cubicBezTo>
                  <a:lnTo>
                    <a:pt x="508" y="0"/>
                  </a:lnTo>
                  <a:cubicBezTo>
                    <a:pt x="508" y="0"/>
                    <a:pt x="508" y="0"/>
                    <a:pt x="508" y="0"/>
                  </a:cubicBezTo>
                  <a:cubicBezTo>
                    <a:pt x="508" y="0"/>
                    <a:pt x="508" y="0"/>
                    <a:pt x="508" y="0"/>
                  </a:cubicBezTo>
                  <a:lnTo>
                    <a:pt x="0" y="0"/>
                  </a:lnTo>
                  <a:close/>
                </a:path>
              </a:pathLst>
            </a:custGeom>
            <a:solidFill>
              <a:srgbClr val="FFFFFF"/>
            </a:solidFill>
            <a:ln w="0" cap="flat">
              <a:noFill/>
              <a:prstDash val="solid"/>
              <a:miter/>
            </a:ln>
          </p:spPr>
          <p:txBody>
            <a:bodyPr rtlCol="0" anchor="ctr"/>
            <a:lstStyle/>
            <a:p>
              <a:endParaRPr lang="en-AU"/>
            </a:p>
          </p:txBody>
        </p:sp>
        <p:sp>
          <p:nvSpPr>
            <p:cNvPr id="296" name="Freeform: Shape 295">
              <a:extLst>
                <a:ext uri="{FF2B5EF4-FFF2-40B4-BE49-F238E27FC236}">
                  <a16:creationId xmlns:a16="http://schemas.microsoft.com/office/drawing/2014/main" id="{91D5E348-B155-C0A3-8874-B1467D986B14}"/>
                </a:ext>
              </a:extLst>
            </p:cNvPr>
            <p:cNvSpPr/>
            <p:nvPr/>
          </p:nvSpPr>
          <p:spPr>
            <a:xfrm>
              <a:off x="413512" y="661034"/>
              <a:ext cx="634" cy="381"/>
            </a:xfrm>
            <a:custGeom>
              <a:avLst/>
              <a:gdLst>
                <a:gd name="connsiteX0" fmla="*/ 508 w 634"/>
                <a:gd name="connsiteY0" fmla="*/ 381 h 381"/>
                <a:gd name="connsiteX1" fmla="*/ 254 w 634"/>
                <a:gd name="connsiteY1" fmla="*/ 381 h 381"/>
                <a:gd name="connsiteX2" fmla="*/ 254 w 634"/>
                <a:gd name="connsiteY2" fmla="*/ 381 h 381"/>
                <a:gd name="connsiteX3" fmla="*/ 0 w 634"/>
                <a:gd name="connsiteY3" fmla="*/ 254 h 381"/>
                <a:gd name="connsiteX4" fmla="*/ 127 w 634"/>
                <a:gd name="connsiteY4" fmla="*/ 0 h 381"/>
                <a:gd name="connsiteX5" fmla="*/ 254 w 634"/>
                <a:gd name="connsiteY5" fmla="*/ 0 h 381"/>
                <a:gd name="connsiteX6" fmla="*/ 508 w 634"/>
                <a:gd name="connsiteY6" fmla="*/ 0 h 381"/>
                <a:gd name="connsiteX7" fmla="*/ 635 w 634"/>
                <a:gd name="connsiteY7" fmla="*/ 254 h 381"/>
                <a:gd name="connsiteX8" fmla="*/ 508 w 634"/>
                <a:gd name="connsiteY8" fmla="*/ 381 h 381"/>
                <a:gd name="connsiteX9" fmla="*/ 508 w 634"/>
                <a:gd name="connsiteY9" fmla="*/ 381 h 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 h="381">
                  <a:moveTo>
                    <a:pt x="508" y="381"/>
                  </a:moveTo>
                  <a:cubicBezTo>
                    <a:pt x="508" y="381"/>
                    <a:pt x="254" y="381"/>
                    <a:pt x="254" y="381"/>
                  </a:cubicBezTo>
                  <a:cubicBezTo>
                    <a:pt x="254" y="381"/>
                    <a:pt x="254" y="381"/>
                    <a:pt x="254" y="381"/>
                  </a:cubicBezTo>
                  <a:cubicBezTo>
                    <a:pt x="254" y="381"/>
                    <a:pt x="127" y="381"/>
                    <a:pt x="0" y="254"/>
                  </a:cubicBezTo>
                  <a:cubicBezTo>
                    <a:pt x="0" y="254"/>
                    <a:pt x="0" y="127"/>
                    <a:pt x="127" y="0"/>
                  </a:cubicBezTo>
                  <a:cubicBezTo>
                    <a:pt x="127" y="0"/>
                    <a:pt x="127" y="0"/>
                    <a:pt x="254" y="0"/>
                  </a:cubicBezTo>
                  <a:cubicBezTo>
                    <a:pt x="254" y="0"/>
                    <a:pt x="508" y="0"/>
                    <a:pt x="508" y="0"/>
                  </a:cubicBezTo>
                  <a:cubicBezTo>
                    <a:pt x="508" y="0"/>
                    <a:pt x="635" y="0"/>
                    <a:pt x="635" y="254"/>
                  </a:cubicBezTo>
                  <a:cubicBezTo>
                    <a:pt x="635" y="254"/>
                    <a:pt x="635" y="381"/>
                    <a:pt x="508" y="381"/>
                  </a:cubicBezTo>
                  <a:lnTo>
                    <a:pt x="508" y="381"/>
                  </a:lnTo>
                  <a:close/>
                </a:path>
              </a:pathLst>
            </a:custGeom>
            <a:solidFill>
              <a:srgbClr val="FFFFFF"/>
            </a:solidFill>
            <a:ln w="0" cap="flat">
              <a:noFill/>
              <a:prstDash val="solid"/>
              <a:miter/>
            </a:ln>
          </p:spPr>
          <p:txBody>
            <a:bodyPr rtlCol="0" anchor="ctr"/>
            <a:lstStyle/>
            <a:p>
              <a:endParaRPr lang="en-AU"/>
            </a:p>
          </p:txBody>
        </p:sp>
        <p:sp>
          <p:nvSpPr>
            <p:cNvPr id="297" name="Freeform: Shape 296">
              <a:extLst>
                <a:ext uri="{FF2B5EF4-FFF2-40B4-BE49-F238E27FC236}">
                  <a16:creationId xmlns:a16="http://schemas.microsoft.com/office/drawing/2014/main" id="{2BC997E9-AAF6-4C23-0308-5D4DE0704182}"/>
                </a:ext>
              </a:extLst>
            </p:cNvPr>
            <p:cNvSpPr/>
            <p:nvPr/>
          </p:nvSpPr>
          <p:spPr>
            <a:xfrm>
              <a:off x="372490" y="582294"/>
              <a:ext cx="12700" cy="508"/>
            </a:xfrm>
            <a:custGeom>
              <a:avLst/>
              <a:gdLst>
                <a:gd name="connsiteX0" fmla="*/ 0 w 12700"/>
                <a:gd name="connsiteY0" fmla="*/ 508 h 508"/>
                <a:gd name="connsiteX1" fmla="*/ 0 w 12700"/>
                <a:gd name="connsiteY1" fmla="*/ 254 h 508"/>
                <a:gd name="connsiteX2" fmla="*/ 0 w 12700"/>
                <a:gd name="connsiteY2" fmla="*/ 0 h 508"/>
                <a:gd name="connsiteX3" fmla="*/ 0 w 12700"/>
                <a:gd name="connsiteY3" fmla="*/ 0 h 508"/>
                <a:gd name="connsiteX4" fmla="*/ 0 w 12700"/>
                <a:gd name="connsiteY4" fmla="*/ 0 h 508"/>
                <a:gd name="connsiteX5" fmla="*/ 0 w 12700"/>
                <a:gd name="connsiteY5" fmla="*/ 254 h 508"/>
                <a:gd name="connsiteX6" fmla="*/ 0 w 12700"/>
                <a:gd name="connsiteY6" fmla="*/ 381 h 508"/>
                <a:gd name="connsiteX7" fmla="*/ 0 w 12700"/>
                <a:gd name="connsiteY7" fmla="*/ 381 h 508"/>
                <a:gd name="connsiteX8" fmla="*/ 0 w 12700"/>
                <a:gd name="connsiteY8" fmla="*/ 381 h 508"/>
                <a:gd name="connsiteX9" fmla="*/ 0 w 12700"/>
                <a:gd name="connsiteY9" fmla="*/ 381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0" h="508">
                  <a:moveTo>
                    <a:pt x="0" y="508"/>
                  </a:moveTo>
                  <a:cubicBezTo>
                    <a:pt x="0" y="508"/>
                    <a:pt x="0" y="381"/>
                    <a:pt x="0" y="254"/>
                  </a:cubicBezTo>
                  <a:cubicBezTo>
                    <a:pt x="0" y="254"/>
                    <a:pt x="0" y="0"/>
                    <a:pt x="0" y="0"/>
                  </a:cubicBezTo>
                  <a:cubicBezTo>
                    <a:pt x="0" y="0"/>
                    <a:pt x="0" y="0"/>
                    <a:pt x="0" y="0"/>
                  </a:cubicBezTo>
                  <a:cubicBezTo>
                    <a:pt x="0" y="0"/>
                    <a:pt x="0" y="0"/>
                    <a:pt x="0" y="0"/>
                  </a:cubicBezTo>
                  <a:cubicBezTo>
                    <a:pt x="0" y="0"/>
                    <a:pt x="0" y="127"/>
                    <a:pt x="0" y="254"/>
                  </a:cubicBezTo>
                  <a:cubicBezTo>
                    <a:pt x="0" y="254"/>
                    <a:pt x="0" y="254"/>
                    <a:pt x="0" y="381"/>
                  </a:cubicBezTo>
                  <a:cubicBezTo>
                    <a:pt x="0" y="381"/>
                    <a:pt x="0" y="381"/>
                    <a:pt x="0" y="381"/>
                  </a:cubicBezTo>
                  <a:cubicBezTo>
                    <a:pt x="0" y="381"/>
                    <a:pt x="0" y="381"/>
                    <a:pt x="0" y="381"/>
                  </a:cubicBezTo>
                  <a:cubicBezTo>
                    <a:pt x="0" y="381"/>
                    <a:pt x="0" y="381"/>
                    <a:pt x="0" y="381"/>
                  </a:cubicBezTo>
                </a:path>
              </a:pathLst>
            </a:custGeom>
            <a:solidFill>
              <a:srgbClr val="FFFFFF"/>
            </a:solidFill>
            <a:ln w="0" cap="flat">
              <a:noFill/>
              <a:prstDash val="solid"/>
              <a:miter/>
            </a:ln>
          </p:spPr>
          <p:txBody>
            <a:bodyPr rtlCol="0" anchor="ctr"/>
            <a:lstStyle/>
            <a:p>
              <a:endParaRPr lang="en-AU"/>
            </a:p>
          </p:txBody>
        </p:sp>
        <p:sp>
          <p:nvSpPr>
            <p:cNvPr id="298" name="Freeform: Shape 297">
              <a:extLst>
                <a:ext uri="{FF2B5EF4-FFF2-40B4-BE49-F238E27FC236}">
                  <a16:creationId xmlns:a16="http://schemas.microsoft.com/office/drawing/2014/main" id="{6B324DBE-30CF-B883-4DCD-10FC6744D1DE}"/>
                </a:ext>
              </a:extLst>
            </p:cNvPr>
            <p:cNvSpPr/>
            <p:nvPr/>
          </p:nvSpPr>
          <p:spPr>
            <a:xfrm>
              <a:off x="373450" y="513206"/>
              <a:ext cx="310" cy="888"/>
            </a:xfrm>
            <a:custGeom>
              <a:avLst/>
              <a:gdLst>
                <a:gd name="connsiteX0" fmla="*/ 56 w 310"/>
                <a:gd name="connsiteY0" fmla="*/ 889 h 888"/>
                <a:gd name="connsiteX1" fmla="*/ 56 w 310"/>
                <a:gd name="connsiteY1" fmla="*/ 762 h 888"/>
                <a:gd name="connsiteX2" fmla="*/ 183 w 310"/>
                <a:gd name="connsiteY2" fmla="*/ 0 h 888"/>
                <a:gd name="connsiteX3" fmla="*/ 310 w 310"/>
                <a:gd name="connsiteY3" fmla="*/ 0 h 888"/>
                <a:gd name="connsiteX4" fmla="*/ 310 w 310"/>
                <a:gd name="connsiteY4" fmla="*/ 127 h 888"/>
                <a:gd name="connsiteX5" fmla="*/ 310 w 310"/>
                <a:gd name="connsiteY5" fmla="*/ 762 h 888"/>
                <a:gd name="connsiteX6" fmla="*/ 183 w 310"/>
                <a:gd name="connsiteY6" fmla="*/ 762 h 888"/>
                <a:gd name="connsiteX7" fmla="*/ 183 w 310"/>
                <a:gd name="connsiteY7" fmla="*/ 762 h 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 h="888">
                  <a:moveTo>
                    <a:pt x="56" y="889"/>
                  </a:moveTo>
                  <a:cubicBezTo>
                    <a:pt x="56" y="889"/>
                    <a:pt x="-71" y="889"/>
                    <a:pt x="56" y="762"/>
                  </a:cubicBezTo>
                  <a:cubicBezTo>
                    <a:pt x="56" y="508"/>
                    <a:pt x="56" y="254"/>
                    <a:pt x="183" y="0"/>
                  </a:cubicBezTo>
                  <a:cubicBezTo>
                    <a:pt x="183" y="0"/>
                    <a:pt x="183" y="0"/>
                    <a:pt x="310" y="0"/>
                  </a:cubicBezTo>
                  <a:cubicBezTo>
                    <a:pt x="310" y="0"/>
                    <a:pt x="310" y="0"/>
                    <a:pt x="310" y="127"/>
                  </a:cubicBezTo>
                  <a:cubicBezTo>
                    <a:pt x="310" y="254"/>
                    <a:pt x="310" y="508"/>
                    <a:pt x="310" y="762"/>
                  </a:cubicBezTo>
                  <a:cubicBezTo>
                    <a:pt x="310" y="762"/>
                    <a:pt x="310" y="762"/>
                    <a:pt x="183" y="762"/>
                  </a:cubicBezTo>
                  <a:lnTo>
                    <a:pt x="183" y="762"/>
                  </a:lnTo>
                  <a:close/>
                </a:path>
              </a:pathLst>
            </a:custGeom>
            <a:solidFill>
              <a:srgbClr val="FFFFFF"/>
            </a:solidFill>
            <a:ln w="0" cap="flat">
              <a:noFill/>
              <a:prstDash val="solid"/>
              <a:miter/>
            </a:ln>
          </p:spPr>
          <p:txBody>
            <a:bodyPr rtlCol="0" anchor="ctr"/>
            <a:lstStyle/>
            <a:p>
              <a:endParaRPr lang="en-AU"/>
            </a:p>
          </p:txBody>
        </p:sp>
        <p:sp>
          <p:nvSpPr>
            <p:cNvPr id="299" name="Freeform: Shape 298">
              <a:extLst>
                <a:ext uri="{FF2B5EF4-FFF2-40B4-BE49-F238E27FC236}">
                  <a16:creationId xmlns:a16="http://schemas.microsoft.com/office/drawing/2014/main" id="{B020C775-A231-BF75-27DB-926095799402}"/>
                </a:ext>
              </a:extLst>
            </p:cNvPr>
            <p:cNvSpPr/>
            <p:nvPr/>
          </p:nvSpPr>
          <p:spPr>
            <a:xfrm>
              <a:off x="356870" y="673862"/>
              <a:ext cx="888" cy="380"/>
            </a:xfrm>
            <a:custGeom>
              <a:avLst/>
              <a:gdLst>
                <a:gd name="connsiteX0" fmla="*/ 0 w 888"/>
                <a:gd name="connsiteY0" fmla="*/ 254 h 380"/>
                <a:gd name="connsiteX1" fmla="*/ 254 w 888"/>
                <a:gd name="connsiteY1" fmla="*/ 0 h 380"/>
                <a:gd name="connsiteX2" fmla="*/ 635 w 888"/>
                <a:gd name="connsiteY2" fmla="*/ 0 h 380"/>
                <a:gd name="connsiteX3" fmla="*/ 889 w 888"/>
                <a:gd name="connsiteY3" fmla="*/ 127 h 380"/>
                <a:gd name="connsiteX4" fmla="*/ 762 w 888"/>
                <a:gd name="connsiteY4" fmla="*/ 381 h 380"/>
                <a:gd name="connsiteX5" fmla="*/ 381 w 888"/>
                <a:gd name="connsiteY5" fmla="*/ 381 h 380"/>
                <a:gd name="connsiteX6" fmla="*/ 254 w 888"/>
                <a:gd name="connsiteY6" fmla="*/ 381 h 380"/>
                <a:gd name="connsiteX7" fmla="*/ 0 w 888"/>
                <a:gd name="connsiteY7" fmla="*/ 127 h 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8" h="380">
                  <a:moveTo>
                    <a:pt x="0" y="254"/>
                  </a:moveTo>
                  <a:cubicBezTo>
                    <a:pt x="0" y="254"/>
                    <a:pt x="0" y="0"/>
                    <a:pt x="254" y="0"/>
                  </a:cubicBezTo>
                  <a:lnTo>
                    <a:pt x="635" y="0"/>
                  </a:lnTo>
                  <a:cubicBezTo>
                    <a:pt x="635" y="0"/>
                    <a:pt x="889" y="0"/>
                    <a:pt x="889" y="127"/>
                  </a:cubicBezTo>
                  <a:cubicBezTo>
                    <a:pt x="889" y="127"/>
                    <a:pt x="889" y="381"/>
                    <a:pt x="762" y="381"/>
                  </a:cubicBezTo>
                  <a:cubicBezTo>
                    <a:pt x="762" y="381"/>
                    <a:pt x="508" y="381"/>
                    <a:pt x="381" y="381"/>
                  </a:cubicBezTo>
                  <a:lnTo>
                    <a:pt x="254" y="381"/>
                  </a:lnTo>
                  <a:cubicBezTo>
                    <a:pt x="254" y="381"/>
                    <a:pt x="0" y="381"/>
                    <a:pt x="0" y="127"/>
                  </a:cubicBezTo>
                </a:path>
              </a:pathLst>
            </a:custGeom>
            <a:solidFill>
              <a:srgbClr val="FFFFFF"/>
            </a:solidFill>
            <a:ln w="0" cap="flat">
              <a:noFill/>
              <a:prstDash val="solid"/>
              <a:miter/>
            </a:ln>
          </p:spPr>
          <p:txBody>
            <a:bodyPr rtlCol="0" anchor="ctr"/>
            <a:lstStyle/>
            <a:p>
              <a:endParaRPr lang="en-AU"/>
            </a:p>
          </p:txBody>
        </p:sp>
        <p:sp>
          <p:nvSpPr>
            <p:cNvPr id="300" name="Freeform: Shape 299">
              <a:extLst>
                <a:ext uri="{FF2B5EF4-FFF2-40B4-BE49-F238E27FC236}">
                  <a16:creationId xmlns:a16="http://schemas.microsoft.com/office/drawing/2014/main" id="{415B1131-6B90-DFEC-14EF-366E7FC98D7C}"/>
                </a:ext>
              </a:extLst>
            </p:cNvPr>
            <p:cNvSpPr/>
            <p:nvPr/>
          </p:nvSpPr>
          <p:spPr>
            <a:xfrm>
              <a:off x="321056" y="565276"/>
              <a:ext cx="761" cy="381"/>
            </a:xfrm>
            <a:custGeom>
              <a:avLst/>
              <a:gdLst>
                <a:gd name="connsiteX0" fmla="*/ 254 w 761"/>
                <a:gd name="connsiteY0" fmla="*/ 381 h 381"/>
                <a:gd name="connsiteX1" fmla="*/ 254 w 761"/>
                <a:gd name="connsiteY1" fmla="*/ 381 h 381"/>
                <a:gd name="connsiteX2" fmla="*/ 0 w 761"/>
                <a:gd name="connsiteY2" fmla="*/ 127 h 381"/>
                <a:gd name="connsiteX3" fmla="*/ 254 w 761"/>
                <a:gd name="connsiteY3" fmla="*/ 0 h 381"/>
                <a:gd name="connsiteX4" fmla="*/ 254 w 761"/>
                <a:gd name="connsiteY4" fmla="*/ 0 h 381"/>
                <a:gd name="connsiteX5" fmla="*/ 508 w 761"/>
                <a:gd name="connsiteY5" fmla="*/ 0 h 381"/>
                <a:gd name="connsiteX6" fmla="*/ 762 w 761"/>
                <a:gd name="connsiteY6" fmla="*/ 127 h 381"/>
                <a:gd name="connsiteX7" fmla="*/ 635 w 761"/>
                <a:gd name="connsiteY7" fmla="*/ 381 h 381"/>
                <a:gd name="connsiteX8" fmla="*/ 254 w 761"/>
                <a:gd name="connsiteY8" fmla="*/ 381 h 381"/>
                <a:gd name="connsiteX9" fmla="*/ 254 w 761"/>
                <a:gd name="connsiteY9" fmla="*/ 381 h 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 h="381">
                  <a:moveTo>
                    <a:pt x="254" y="381"/>
                  </a:moveTo>
                  <a:lnTo>
                    <a:pt x="254" y="381"/>
                  </a:lnTo>
                  <a:cubicBezTo>
                    <a:pt x="254" y="381"/>
                    <a:pt x="0" y="381"/>
                    <a:pt x="0" y="127"/>
                  </a:cubicBezTo>
                  <a:cubicBezTo>
                    <a:pt x="0" y="127"/>
                    <a:pt x="0" y="0"/>
                    <a:pt x="254" y="0"/>
                  </a:cubicBezTo>
                  <a:lnTo>
                    <a:pt x="254" y="0"/>
                  </a:lnTo>
                  <a:cubicBezTo>
                    <a:pt x="254" y="0"/>
                    <a:pt x="381" y="0"/>
                    <a:pt x="508" y="0"/>
                  </a:cubicBezTo>
                  <a:cubicBezTo>
                    <a:pt x="635" y="0"/>
                    <a:pt x="762" y="0"/>
                    <a:pt x="762" y="127"/>
                  </a:cubicBezTo>
                  <a:cubicBezTo>
                    <a:pt x="762" y="254"/>
                    <a:pt x="762" y="381"/>
                    <a:pt x="635" y="381"/>
                  </a:cubicBezTo>
                  <a:cubicBezTo>
                    <a:pt x="508" y="381"/>
                    <a:pt x="381" y="381"/>
                    <a:pt x="254" y="381"/>
                  </a:cubicBezTo>
                  <a:lnTo>
                    <a:pt x="254" y="381"/>
                  </a:lnTo>
                  <a:close/>
                </a:path>
              </a:pathLst>
            </a:custGeom>
            <a:solidFill>
              <a:srgbClr val="FFFFFF"/>
            </a:solidFill>
            <a:ln w="0" cap="flat">
              <a:noFill/>
              <a:prstDash val="solid"/>
              <a:miter/>
            </a:ln>
          </p:spPr>
          <p:txBody>
            <a:bodyPr rtlCol="0" anchor="ctr"/>
            <a:lstStyle/>
            <a:p>
              <a:endParaRPr lang="en-AU"/>
            </a:p>
          </p:txBody>
        </p:sp>
        <p:sp>
          <p:nvSpPr>
            <p:cNvPr id="301" name="Freeform: Shape 300">
              <a:extLst>
                <a:ext uri="{FF2B5EF4-FFF2-40B4-BE49-F238E27FC236}">
                  <a16:creationId xmlns:a16="http://schemas.microsoft.com/office/drawing/2014/main" id="{D15A333E-DF43-513F-D5E6-5CF2675E3CB8}"/>
                </a:ext>
              </a:extLst>
            </p:cNvPr>
            <p:cNvSpPr/>
            <p:nvPr/>
          </p:nvSpPr>
          <p:spPr>
            <a:xfrm>
              <a:off x="249174" y="688340"/>
              <a:ext cx="253" cy="380"/>
            </a:xfrm>
            <a:custGeom>
              <a:avLst/>
              <a:gdLst>
                <a:gd name="connsiteX0" fmla="*/ 0 w 253"/>
                <a:gd name="connsiteY0" fmla="*/ 254 h 380"/>
                <a:gd name="connsiteX1" fmla="*/ 0 w 253"/>
                <a:gd name="connsiteY1" fmla="*/ 254 h 380"/>
                <a:gd name="connsiteX2" fmla="*/ 127 w 253"/>
                <a:gd name="connsiteY2" fmla="*/ 0 h 380"/>
                <a:gd name="connsiteX3" fmla="*/ 254 w 253"/>
                <a:gd name="connsiteY3" fmla="*/ 127 h 380"/>
                <a:gd name="connsiteX4" fmla="*/ 254 w 253"/>
                <a:gd name="connsiteY4" fmla="*/ 127 h 380"/>
                <a:gd name="connsiteX5" fmla="*/ 127 w 253"/>
                <a:gd name="connsiteY5" fmla="*/ 381 h 380"/>
                <a:gd name="connsiteX6" fmla="*/ 127 w 253"/>
                <a:gd name="connsiteY6" fmla="*/ 381 h 380"/>
                <a:gd name="connsiteX7" fmla="*/ 0 w 253"/>
                <a:gd name="connsiteY7" fmla="*/ 254 h 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 h="380">
                  <a:moveTo>
                    <a:pt x="0" y="254"/>
                  </a:moveTo>
                  <a:lnTo>
                    <a:pt x="0" y="254"/>
                  </a:lnTo>
                  <a:cubicBezTo>
                    <a:pt x="0" y="254"/>
                    <a:pt x="0" y="0"/>
                    <a:pt x="127" y="0"/>
                  </a:cubicBezTo>
                  <a:cubicBezTo>
                    <a:pt x="127" y="0"/>
                    <a:pt x="254" y="0"/>
                    <a:pt x="254" y="127"/>
                  </a:cubicBezTo>
                  <a:lnTo>
                    <a:pt x="254" y="127"/>
                  </a:lnTo>
                  <a:cubicBezTo>
                    <a:pt x="254" y="127"/>
                    <a:pt x="254" y="381"/>
                    <a:pt x="127" y="381"/>
                  </a:cubicBezTo>
                  <a:lnTo>
                    <a:pt x="127" y="381"/>
                  </a:lnTo>
                  <a:cubicBezTo>
                    <a:pt x="127" y="381"/>
                    <a:pt x="0" y="381"/>
                    <a:pt x="0" y="254"/>
                  </a:cubicBezTo>
                </a:path>
              </a:pathLst>
            </a:custGeom>
            <a:solidFill>
              <a:srgbClr val="FFFFFF"/>
            </a:solidFill>
            <a:ln w="0" cap="flat">
              <a:noFill/>
              <a:prstDash val="solid"/>
              <a:miter/>
            </a:ln>
          </p:spPr>
          <p:txBody>
            <a:bodyPr rtlCol="0" anchor="ctr"/>
            <a:lstStyle/>
            <a:p>
              <a:endParaRPr lang="en-AU"/>
            </a:p>
          </p:txBody>
        </p:sp>
        <p:sp>
          <p:nvSpPr>
            <p:cNvPr id="302" name="Freeform: Shape 301">
              <a:extLst>
                <a:ext uri="{FF2B5EF4-FFF2-40B4-BE49-F238E27FC236}">
                  <a16:creationId xmlns:a16="http://schemas.microsoft.com/office/drawing/2014/main" id="{FD018E03-3CA8-9FEB-75F9-B50CE40E4F02}"/>
                </a:ext>
              </a:extLst>
            </p:cNvPr>
            <p:cNvSpPr/>
            <p:nvPr/>
          </p:nvSpPr>
          <p:spPr>
            <a:xfrm>
              <a:off x="248538" y="688340"/>
              <a:ext cx="254" cy="380"/>
            </a:xfrm>
            <a:custGeom>
              <a:avLst/>
              <a:gdLst>
                <a:gd name="connsiteX0" fmla="*/ 0 w 254"/>
                <a:gd name="connsiteY0" fmla="*/ 254 h 380"/>
                <a:gd name="connsiteX1" fmla="*/ 0 w 254"/>
                <a:gd name="connsiteY1" fmla="*/ 254 h 380"/>
                <a:gd name="connsiteX2" fmla="*/ 127 w 254"/>
                <a:gd name="connsiteY2" fmla="*/ 0 h 380"/>
                <a:gd name="connsiteX3" fmla="*/ 254 w 254"/>
                <a:gd name="connsiteY3" fmla="*/ 127 h 380"/>
                <a:gd name="connsiteX4" fmla="*/ 254 w 254"/>
                <a:gd name="connsiteY4" fmla="*/ 127 h 380"/>
                <a:gd name="connsiteX5" fmla="*/ 127 w 254"/>
                <a:gd name="connsiteY5" fmla="*/ 381 h 380"/>
                <a:gd name="connsiteX6" fmla="*/ 0 w 254"/>
                <a:gd name="connsiteY6" fmla="*/ 254 h 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 h="380">
                  <a:moveTo>
                    <a:pt x="0" y="254"/>
                  </a:moveTo>
                  <a:lnTo>
                    <a:pt x="0" y="254"/>
                  </a:lnTo>
                  <a:cubicBezTo>
                    <a:pt x="0" y="254"/>
                    <a:pt x="0" y="0"/>
                    <a:pt x="127" y="0"/>
                  </a:cubicBezTo>
                  <a:cubicBezTo>
                    <a:pt x="254" y="0"/>
                    <a:pt x="254" y="0"/>
                    <a:pt x="254" y="127"/>
                  </a:cubicBezTo>
                  <a:lnTo>
                    <a:pt x="254" y="127"/>
                  </a:lnTo>
                  <a:cubicBezTo>
                    <a:pt x="254" y="127"/>
                    <a:pt x="254" y="381"/>
                    <a:pt x="127" y="381"/>
                  </a:cubicBezTo>
                  <a:cubicBezTo>
                    <a:pt x="0" y="381"/>
                    <a:pt x="0" y="381"/>
                    <a:pt x="0" y="254"/>
                  </a:cubicBezTo>
                </a:path>
              </a:pathLst>
            </a:custGeom>
            <a:solidFill>
              <a:srgbClr val="FFFFFF"/>
            </a:solidFill>
            <a:ln w="0" cap="flat">
              <a:noFill/>
              <a:prstDash val="solid"/>
              <a:miter/>
            </a:ln>
          </p:spPr>
          <p:txBody>
            <a:bodyPr rtlCol="0" anchor="ctr"/>
            <a:lstStyle/>
            <a:p>
              <a:endParaRPr lang="en-AU"/>
            </a:p>
          </p:txBody>
        </p:sp>
        <p:sp>
          <p:nvSpPr>
            <p:cNvPr id="303" name="Freeform: Shape 302">
              <a:extLst>
                <a:ext uri="{FF2B5EF4-FFF2-40B4-BE49-F238E27FC236}">
                  <a16:creationId xmlns:a16="http://schemas.microsoft.com/office/drawing/2014/main" id="{B3894750-499F-241C-1250-C84727A9D30A}"/>
                </a:ext>
              </a:extLst>
            </p:cNvPr>
            <p:cNvSpPr/>
            <p:nvPr/>
          </p:nvSpPr>
          <p:spPr>
            <a:xfrm>
              <a:off x="189356" y="256871"/>
              <a:ext cx="265012" cy="435118"/>
            </a:xfrm>
            <a:custGeom>
              <a:avLst/>
              <a:gdLst>
                <a:gd name="connsiteX0" fmla="*/ 263398 w 265012"/>
                <a:gd name="connsiteY0" fmla="*/ 69011 h 435118"/>
                <a:gd name="connsiteX1" fmla="*/ 252222 w 265012"/>
                <a:gd name="connsiteY1" fmla="*/ 69646 h 435118"/>
                <a:gd name="connsiteX2" fmla="*/ 199644 w 265012"/>
                <a:gd name="connsiteY2" fmla="*/ 94411 h 435118"/>
                <a:gd name="connsiteX3" fmla="*/ 192278 w 265012"/>
                <a:gd name="connsiteY3" fmla="*/ 106349 h 435118"/>
                <a:gd name="connsiteX4" fmla="*/ 191643 w 265012"/>
                <a:gd name="connsiteY4" fmla="*/ 109778 h 435118"/>
                <a:gd name="connsiteX5" fmla="*/ 189230 w 265012"/>
                <a:gd name="connsiteY5" fmla="*/ 105206 h 435118"/>
                <a:gd name="connsiteX6" fmla="*/ 186309 w 265012"/>
                <a:gd name="connsiteY6" fmla="*/ 100761 h 435118"/>
                <a:gd name="connsiteX7" fmla="*/ 178943 w 265012"/>
                <a:gd name="connsiteY7" fmla="*/ 93268 h 435118"/>
                <a:gd name="connsiteX8" fmla="*/ 174625 w 265012"/>
                <a:gd name="connsiteY8" fmla="*/ 84632 h 435118"/>
                <a:gd name="connsiteX9" fmla="*/ 170815 w 265012"/>
                <a:gd name="connsiteY9" fmla="*/ 73964 h 435118"/>
                <a:gd name="connsiteX10" fmla="*/ 170815 w 265012"/>
                <a:gd name="connsiteY10" fmla="*/ 70281 h 435118"/>
                <a:gd name="connsiteX11" fmla="*/ 172974 w 265012"/>
                <a:gd name="connsiteY11" fmla="*/ 70789 h 435118"/>
                <a:gd name="connsiteX12" fmla="*/ 176657 w 265012"/>
                <a:gd name="connsiteY12" fmla="*/ 70408 h 435118"/>
                <a:gd name="connsiteX13" fmla="*/ 179578 w 265012"/>
                <a:gd name="connsiteY13" fmla="*/ 69138 h 435118"/>
                <a:gd name="connsiteX14" fmla="*/ 181356 w 265012"/>
                <a:gd name="connsiteY14" fmla="*/ 69646 h 435118"/>
                <a:gd name="connsiteX15" fmla="*/ 188214 w 265012"/>
                <a:gd name="connsiteY15" fmla="*/ 61137 h 435118"/>
                <a:gd name="connsiteX16" fmla="*/ 187579 w 265012"/>
                <a:gd name="connsiteY16" fmla="*/ 57073 h 435118"/>
                <a:gd name="connsiteX17" fmla="*/ 187833 w 265012"/>
                <a:gd name="connsiteY17" fmla="*/ 55930 h 435118"/>
                <a:gd name="connsiteX18" fmla="*/ 184404 w 265012"/>
                <a:gd name="connsiteY18" fmla="*/ 53009 h 435118"/>
                <a:gd name="connsiteX19" fmla="*/ 176657 w 265012"/>
                <a:gd name="connsiteY19" fmla="*/ 44373 h 435118"/>
                <a:gd name="connsiteX20" fmla="*/ 175133 w 265012"/>
                <a:gd name="connsiteY20" fmla="*/ 41071 h 435118"/>
                <a:gd name="connsiteX21" fmla="*/ 177292 w 265012"/>
                <a:gd name="connsiteY21" fmla="*/ 39547 h 435118"/>
                <a:gd name="connsiteX22" fmla="*/ 175260 w 265012"/>
                <a:gd name="connsiteY22" fmla="*/ 39293 h 435118"/>
                <a:gd name="connsiteX23" fmla="*/ 175260 w 265012"/>
                <a:gd name="connsiteY23" fmla="*/ 38023 h 435118"/>
                <a:gd name="connsiteX24" fmla="*/ 171577 w 265012"/>
                <a:gd name="connsiteY24" fmla="*/ 33959 h 435118"/>
                <a:gd name="connsiteX25" fmla="*/ 169164 w 265012"/>
                <a:gd name="connsiteY25" fmla="*/ 33959 h 435118"/>
                <a:gd name="connsiteX26" fmla="*/ 167005 w 265012"/>
                <a:gd name="connsiteY26" fmla="*/ 31800 h 435118"/>
                <a:gd name="connsiteX27" fmla="*/ 167005 w 265012"/>
                <a:gd name="connsiteY27" fmla="*/ 25450 h 435118"/>
                <a:gd name="connsiteX28" fmla="*/ 170053 w 265012"/>
                <a:gd name="connsiteY28" fmla="*/ 9067 h 435118"/>
                <a:gd name="connsiteX29" fmla="*/ 165481 w 265012"/>
                <a:gd name="connsiteY29" fmla="*/ 304 h 435118"/>
                <a:gd name="connsiteX30" fmla="*/ 163703 w 265012"/>
                <a:gd name="connsiteY30" fmla="*/ 50 h 435118"/>
                <a:gd name="connsiteX31" fmla="*/ 163703 w 265012"/>
                <a:gd name="connsiteY31" fmla="*/ 50 h 435118"/>
                <a:gd name="connsiteX32" fmla="*/ 161290 w 265012"/>
                <a:gd name="connsiteY32" fmla="*/ 5257 h 435118"/>
                <a:gd name="connsiteX33" fmla="*/ 151003 w 265012"/>
                <a:gd name="connsiteY33" fmla="*/ 24942 h 435118"/>
                <a:gd name="connsiteX34" fmla="*/ 147955 w 265012"/>
                <a:gd name="connsiteY34" fmla="*/ 26466 h 435118"/>
                <a:gd name="connsiteX35" fmla="*/ 147574 w 265012"/>
                <a:gd name="connsiteY35" fmla="*/ 25069 h 435118"/>
                <a:gd name="connsiteX36" fmla="*/ 145796 w 265012"/>
                <a:gd name="connsiteY36" fmla="*/ 15417 h 435118"/>
                <a:gd name="connsiteX37" fmla="*/ 136779 w 265012"/>
                <a:gd name="connsiteY37" fmla="*/ 3479 h 435118"/>
                <a:gd name="connsiteX38" fmla="*/ 135509 w 265012"/>
                <a:gd name="connsiteY38" fmla="*/ 1828 h 435118"/>
                <a:gd name="connsiteX39" fmla="*/ 131572 w 265012"/>
                <a:gd name="connsiteY39" fmla="*/ 3733 h 435118"/>
                <a:gd name="connsiteX40" fmla="*/ 129159 w 265012"/>
                <a:gd name="connsiteY40" fmla="*/ 18973 h 435118"/>
                <a:gd name="connsiteX41" fmla="*/ 132207 w 265012"/>
                <a:gd name="connsiteY41" fmla="*/ 29895 h 435118"/>
                <a:gd name="connsiteX42" fmla="*/ 134874 w 265012"/>
                <a:gd name="connsiteY42" fmla="*/ 34086 h 435118"/>
                <a:gd name="connsiteX43" fmla="*/ 134366 w 265012"/>
                <a:gd name="connsiteY43" fmla="*/ 35356 h 435118"/>
                <a:gd name="connsiteX44" fmla="*/ 135001 w 265012"/>
                <a:gd name="connsiteY44" fmla="*/ 51866 h 435118"/>
                <a:gd name="connsiteX45" fmla="*/ 136652 w 265012"/>
                <a:gd name="connsiteY45" fmla="*/ 60629 h 435118"/>
                <a:gd name="connsiteX46" fmla="*/ 138684 w 265012"/>
                <a:gd name="connsiteY46" fmla="*/ 68884 h 435118"/>
                <a:gd name="connsiteX47" fmla="*/ 138684 w 265012"/>
                <a:gd name="connsiteY47" fmla="*/ 72948 h 435118"/>
                <a:gd name="connsiteX48" fmla="*/ 140208 w 265012"/>
                <a:gd name="connsiteY48" fmla="*/ 85775 h 435118"/>
                <a:gd name="connsiteX49" fmla="*/ 139192 w 265012"/>
                <a:gd name="connsiteY49" fmla="*/ 97967 h 435118"/>
                <a:gd name="connsiteX50" fmla="*/ 135890 w 265012"/>
                <a:gd name="connsiteY50" fmla="*/ 121716 h 435118"/>
                <a:gd name="connsiteX51" fmla="*/ 136779 w 265012"/>
                <a:gd name="connsiteY51" fmla="*/ 140004 h 435118"/>
                <a:gd name="connsiteX52" fmla="*/ 137287 w 265012"/>
                <a:gd name="connsiteY52" fmla="*/ 148132 h 435118"/>
                <a:gd name="connsiteX53" fmla="*/ 133477 w 265012"/>
                <a:gd name="connsiteY53" fmla="*/ 161467 h 435118"/>
                <a:gd name="connsiteX54" fmla="*/ 125222 w 265012"/>
                <a:gd name="connsiteY54" fmla="*/ 187248 h 435118"/>
                <a:gd name="connsiteX55" fmla="*/ 120523 w 265012"/>
                <a:gd name="connsiteY55" fmla="*/ 199821 h 435118"/>
                <a:gd name="connsiteX56" fmla="*/ 112395 w 265012"/>
                <a:gd name="connsiteY56" fmla="*/ 224967 h 435118"/>
                <a:gd name="connsiteX57" fmla="*/ 104648 w 265012"/>
                <a:gd name="connsiteY57" fmla="*/ 249732 h 435118"/>
                <a:gd name="connsiteX58" fmla="*/ 103251 w 265012"/>
                <a:gd name="connsiteY58" fmla="*/ 257606 h 435118"/>
                <a:gd name="connsiteX59" fmla="*/ 102235 w 265012"/>
                <a:gd name="connsiteY59" fmla="*/ 267893 h 435118"/>
                <a:gd name="connsiteX60" fmla="*/ 102616 w 265012"/>
                <a:gd name="connsiteY60" fmla="*/ 288975 h 435118"/>
                <a:gd name="connsiteX61" fmla="*/ 104140 w 265012"/>
                <a:gd name="connsiteY61" fmla="*/ 300532 h 435118"/>
                <a:gd name="connsiteX62" fmla="*/ 105664 w 265012"/>
                <a:gd name="connsiteY62" fmla="*/ 332917 h 435118"/>
                <a:gd name="connsiteX63" fmla="*/ 105410 w 265012"/>
                <a:gd name="connsiteY63" fmla="*/ 342823 h 435118"/>
                <a:gd name="connsiteX64" fmla="*/ 105410 w 265012"/>
                <a:gd name="connsiteY64" fmla="*/ 345871 h 435118"/>
                <a:gd name="connsiteX65" fmla="*/ 105410 w 265012"/>
                <a:gd name="connsiteY65" fmla="*/ 347776 h 435118"/>
                <a:gd name="connsiteX66" fmla="*/ 105410 w 265012"/>
                <a:gd name="connsiteY66" fmla="*/ 352094 h 435118"/>
                <a:gd name="connsiteX67" fmla="*/ 105029 w 265012"/>
                <a:gd name="connsiteY67" fmla="*/ 374954 h 435118"/>
                <a:gd name="connsiteX68" fmla="*/ 103505 w 265012"/>
                <a:gd name="connsiteY68" fmla="*/ 385749 h 435118"/>
                <a:gd name="connsiteX69" fmla="*/ 98298 w 265012"/>
                <a:gd name="connsiteY69" fmla="*/ 403529 h 435118"/>
                <a:gd name="connsiteX70" fmla="*/ 58166 w 265012"/>
                <a:gd name="connsiteY70" fmla="*/ 421944 h 435118"/>
                <a:gd name="connsiteX71" fmla="*/ 50419 w 265012"/>
                <a:gd name="connsiteY71" fmla="*/ 422579 h 435118"/>
                <a:gd name="connsiteX72" fmla="*/ 25908 w 265012"/>
                <a:gd name="connsiteY72" fmla="*/ 423849 h 435118"/>
                <a:gd name="connsiteX73" fmla="*/ 5969 w 265012"/>
                <a:gd name="connsiteY73" fmla="*/ 427024 h 435118"/>
                <a:gd name="connsiteX74" fmla="*/ 0 w 265012"/>
                <a:gd name="connsiteY74" fmla="*/ 429183 h 435118"/>
                <a:gd name="connsiteX75" fmla="*/ 6350 w 265012"/>
                <a:gd name="connsiteY75" fmla="*/ 433628 h 435118"/>
                <a:gd name="connsiteX76" fmla="*/ 15367 w 265012"/>
                <a:gd name="connsiteY76" fmla="*/ 434263 h 435118"/>
                <a:gd name="connsiteX77" fmla="*/ 42418 w 265012"/>
                <a:gd name="connsiteY77" fmla="*/ 435025 h 435118"/>
                <a:gd name="connsiteX78" fmla="*/ 94361 w 265012"/>
                <a:gd name="connsiteY78" fmla="*/ 430453 h 435118"/>
                <a:gd name="connsiteX79" fmla="*/ 98933 w 265012"/>
                <a:gd name="connsiteY79" fmla="*/ 428421 h 435118"/>
                <a:gd name="connsiteX80" fmla="*/ 103632 w 265012"/>
                <a:gd name="connsiteY80" fmla="*/ 428421 h 435118"/>
                <a:gd name="connsiteX81" fmla="*/ 132588 w 265012"/>
                <a:gd name="connsiteY81" fmla="*/ 427405 h 435118"/>
                <a:gd name="connsiteX82" fmla="*/ 135509 w 265012"/>
                <a:gd name="connsiteY82" fmla="*/ 427405 h 435118"/>
                <a:gd name="connsiteX83" fmla="*/ 138303 w 265012"/>
                <a:gd name="connsiteY83" fmla="*/ 429310 h 435118"/>
                <a:gd name="connsiteX84" fmla="*/ 141986 w 265012"/>
                <a:gd name="connsiteY84" fmla="*/ 430072 h 435118"/>
                <a:gd name="connsiteX85" fmla="*/ 159131 w 265012"/>
                <a:gd name="connsiteY85" fmla="*/ 430072 h 435118"/>
                <a:gd name="connsiteX86" fmla="*/ 188214 w 265012"/>
                <a:gd name="connsiteY86" fmla="*/ 431596 h 435118"/>
                <a:gd name="connsiteX87" fmla="*/ 211201 w 265012"/>
                <a:gd name="connsiteY87" fmla="*/ 432993 h 435118"/>
                <a:gd name="connsiteX88" fmla="*/ 217551 w 265012"/>
                <a:gd name="connsiteY88" fmla="*/ 434009 h 435118"/>
                <a:gd name="connsiteX89" fmla="*/ 223266 w 265012"/>
                <a:gd name="connsiteY89" fmla="*/ 433374 h 435118"/>
                <a:gd name="connsiteX90" fmla="*/ 229235 w 265012"/>
                <a:gd name="connsiteY90" fmla="*/ 432993 h 435118"/>
                <a:gd name="connsiteX91" fmla="*/ 230759 w 265012"/>
                <a:gd name="connsiteY91" fmla="*/ 432231 h 435118"/>
                <a:gd name="connsiteX92" fmla="*/ 235077 w 265012"/>
                <a:gd name="connsiteY92" fmla="*/ 432612 h 435118"/>
                <a:gd name="connsiteX93" fmla="*/ 237109 w 265012"/>
                <a:gd name="connsiteY93" fmla="*/ 433374 h 435118"/>
                <a:gd name="connsiteX94" fmla="*/ 235204 w 265012"/>
                <a:gd name="connsiteY94" fmla="*/ 430072 h 435118"/>
                <a:gd name="connsiteX95" fmla="*/ 234315 w 265012"/>
                <a:gd name="connsiteY95" fmla="*/ 429310 h 435118"/>
                <a:gd name="connsiteX96" fmla="*/ 236474 w 265012"/>
                <a:gd name="connsiteY96" fmla="*/ 428421 h 435118"/>
                <a:gd name="connsiteX97" fmla="*/ 242316 w 265012"/>
                <a:gd name="connsiteY97" fmla="*/ 428802 h 435118"/>
                <a:gd name="connsiteX98" fmla="*/ 240157 w 265012"/>
                <a:gd name="connsiteY98" fmla="*/ 426389 h 435118"/>
                <a:gd name="connsiteX99" fmla="*/ 235204 w 265012"/>
                <a:gd name="connsiteY99" fmla="*/ 424992 h 435118"/>
                <a:gd name="connsiteX100" fmla="*/ 236347 w 265012"/>
                <a:gd name="connsiteY100" fmla="*/ 424103 h 435118"/>
                <a:gd name="connsiteX101" fmla="*/ 240411 w 265012"/>
                <a:gd name="connsiteY101" fmla="*/ 424103 h 435118"/>
                <a:gd name="connsiteX102" fmla="*/ 236728 w 265012"/>
                <a:gd name="connsiteY102" fmla="*/ 421944 h 435118"/>
                <a:gd name="connsiteX103" fmla="*/ 235712 w 265012"/>
                <a:gd name="connsiteY103" fmla="*/ 421944 h 435118"/>
                <a:gd name="connsiteX104" fmla="*/ 234569 w 265012"/>
                <a:gd name="connsiteY104" fmla="*/ 420928 h 435118"/>
                <a:gd name="connsiteX105" fmla="*/ 226695 w 265012"/>
                <a:gd name="connsiteY105" fmla="*/ 417499 h 435118"/>
                <a:gd name="connsiteX106" fmla="*/ 216916 w 265012"/>
                <a:gd name="connsiteY106" fmla="*/ 417118 h 435118"/>
                <a:gd name="connsiteX107" fmla="*/ 209804 w 265012"/>
                <a:gd name="connsiteY107" fmla="*/ 415594 h 435118"/>
                <a:gd name="connsiteX108" fmla="*/ 199009 w 265012"/>
                <a:gd name="connsiteY108" fmla="*/ 416356 h 435118"/>
                <a:gd name="connsiteX109" fmla="*/ 194691 w 265012"/>
                <a:gd name="connsiteY109" fmla="*/ 415975 h 435118"/>
                <a:gd name="connsiteX110" fmla="*/ 183769 w 265012"/>
                <a:gd name="connsiteY110" fmla="*/ 414959 h 435118"/>
                <a:gd name="connsiteX111" fmla="*/ 170942 w 265012"/>
                <a:gd name="connsiteY111" fmla="*/ 413308 h 435118"/>
                <a:gd name="connsiteX112" fmla="*/ 166370 w 265012"/>
                <a:gd name="connsiteY112" fmla="*/ 411276 h 435118"/>
                <a:gd name="connsiteX113" fmla="*/ 168910 w 265012"/>
                <a:gd name="connsiteY113" fmla="*/ 410768 h 435118"/>
                <a:gd name="connsiteX114" fmla="*/ 172085 w 265012"/>
                <a:gd name="connsiteY114" fmla="*/ 411022 h 435118"/>
                <a:gd name="connsiteX115" fmla="*/ 183261 w 265012"/>
                <a:gd name="connsiteY115" fmla="*/ 410387 h 435118"/>
                <a:gd name="connsiteX116" fmla="*/ 194183 w 265012"/>
                <a:gd name="connsiteY116" fmla="*/ 410641 h 435118"/>
                <a:gd name="connsiteX117" fmla="*/ 221742 w 265012"/>
                <a:gd name="connsiteY117" fmla="*/ 412800 h 435118"/>
                <a:gd name="connsiteX118" fmla="*/ 227203 w 265012"/>
                <a:gd name="connsiteY118" fmla="*/ 413054 h 435118"/>
                <a:gd name="connsiteX119" fmla="*/ 229616 w 265012"/>
                <a:gd name="connsiteY119" fmla="*/ 412292 h 435118"/>
                <a:gd name="connsiteX120" fmla="*/ 241681 w 265012"/>
                <a:gd name="connsiteY120" fmla="*/ 413435 h 435118"/>
                <a:gd name="connsiteX121" fmla="*/ 245745 w 265012"/>
                <a:gd name="connsiteY121" fmla="*/ 411784 h 435118"/>
                <a:gd name="connsiteX122" fmla="*/ 249936 w 265012"/>
                <a:gd name="connsiteY122" fmla="*/ 412165 h 435118"/>
                <a:gd name="connsiteX123" fmla="*/ 247650 w 265012"/>
                <a:gd name="connsiteY123" fmla="*/ 410006 h 435118"/>
                <a:gd name="connsiteX124" fmla="*/ 249428 w 265012"/>
                <a:gd name="connsiteY124" fmla="*/ 409498 h 435118"/>
                <a:gd name="connsiteX125" fmla="*/ 251079 w 265012"/>
                <a:gd name="connsiteY125" fmla="*/ 409117 h 435118"/>
                <a:gd name="connsiteX126" fmla="*/ 257048 w 265012"/>
                <a:gd name="connsiteY126" fmla="*/ 409371 h 435118"/>
                <a:gd name="connsiteX127" fmla="*/ 256794 w 265012"/>
                <a:gd name="connsiteY127" fmla="*/ 408863 h 435118"/>
                <a:gd name="connsiteX128" fmla="*/ 252730 w 265012"/>
                <a:gd name="connsiteY128" fmla="*/ 406323 h 435118"/>
                <a:gd name="connsiteX129" fmla="*/ 251206 w 265012"/>
                <a:gd name="connsiteY129" fmla="*/ 406323 h 435118"/>
                <a:gd name="connsiteX130" fmla="*/ 250571 w 265012"/>
                <a:gd name="connsiteY130" fmla="*/ 405053 h 435118"/>
                <a:gd name="connsiteX131" fmla="*/ 252603 w 265012"/>
                <a:gd name="connsiteY131" fmla="*/ 405307 h 435118"/>
                <a:gd name="connsiteX132" fmla="*/ 250952 w 265012"/>
                <a:gd name="connsiteY132" fmla="*/ 403783 h 435118"/>
                <a:gd name="connsiteX133" fmla="*/ 246253 w 265012"/>
                <a:gd name="connsiteY133" fmla="*/ 401370 h 435118"/>
                <a:gd name="connsiteX134" fmla="*/ 239395 w 265012"/>
                <a:gd name="connsiteY134" fmla="*/ 399211 h 435118"/>
                <a:gd name="connsiteX135" fmla="*/ 233172 w 265012"/>
                <a:gd name="connsiteY135" fmla="*/ 399846 h 435118"/>
                <a:gd name="connsiteX136" fmla="*/ 227203 w 265012"/>
                <a:gd name="connsiteY136" fmla="*/ 399338 h 435118"/>
                <a:gd name="connsiteX137" fmla="*/ 214884 w 265012"/>
                <a:gd name="connsiteY137" fmla="*/ 397814 h 435118"/>
                <a:gd name="connsiteX138" fmla="*/ 183261 w 265012"/>
                <a:gd name="connsiteY138" fmla="*/ 391083 h 435118"/>
                <a:gd name="connsiteX139" fmla="*/ 179578 w 265012"/>
                <a:gd name="connsiteY139" fmla="*/ 377113 h 435118"/>
                <a:gd name="connsiteX140" fmla="*/ 182118 w 265012"/>
                <a:gd name="connsiteY140" fmla="*/ 354888 h 435118"/>
                <a:gd name="connsiteX141" fmla="*/ 183007 w 265012"/>
                <a:gd name="connsiteY141" fmla="*/ 347268 h 435118"/>
                <a:gd name="connsiteX142" fmla="*/ 184023 w 265012"/>
                <a:gd name="connsiteY142" fmla="*/ 340156 h 435118"/>
                <a:gd name="connsiteX143" fmla="*/ 185039 w 265012"/>
                <a:gd name="connsiteY143" fmla="*/ 333552 h 435118"/>
                <a:gd name="connsiteX144" fmla="*/ 189230 w 265012"/>
                <a:gd name="connsiteY144" fmla="*/ 307136 h 435118"/>
                <a:gd name="connsiteX145" fmla="*/ 194310 w 265012"/>
                <a:gd name="connsiteY145" fmla="*/ 296087 h 435118"/>
                <a:gd name="connsiteX146" fmla="*/ 195072 w 265012"/>
                <a:gd name="connsiteY146" fmla="*/ 294055 h 435118"/>
                <a:gd name="connsiteX147" fmla="*/ 195707 w 265012"/>
                <a:gd name="connsiteY147" fmla="*/ 292150 h 435118"/>
                <a:gd name="connsiteX148" fmla="*/ 197866 w 265012"/>
                <a:gd name="connsiteY148" fmla="*/ 285165 h 435118"/>
                <a:gd name="connsiteX149" fmla="*/ 199009 w 265012"/>
                <a:gd name="connsiteY149" fmla="*/ 278307 h 435118"/>
                <a:gd name="connsiteX150" fmla="*/ 197612 w 265012"/>
                <a:gd name="connsiteY150" fmla="*/ 246938 h 435118"/>
                <a:gd name="connsiteX151" fmla="*/ 192405 w 265012"/>
                <a:gd name="connsiteY151" fmla="*/ 231190 h 435118"/>
                <a:gd name="connsiteX152" fmla="*/ 190373 w 265012"/>
                <a:gd name="connsiteY152" fmla="*/ 228269 h 435118"/>
                <a:gd name="connsiteX153" fmla="*/ 190881 w 265012"/>
                <a:gd name="connsiteY153" fmla="*/ 223570 h 435118"/>
                <a:gd name="connsiteX154" fmla="*/ 193675 w 265012"/>
                <a:gd name="connsiteY154" fmla="*/ 178358 h 435118"/>
                <a:gd name="connsiteX155" fmla="*/ 194691 w 265012"/>
                <a:gd name="connsiteY155" fmla="*/ 170992 h 435118"/>
                <a:gd name="connsiteX156" fmla="*/ 196723 w 265012"/>
                <a:gd name="connsiteY156" fmla="*/ 170738 h 435118"/>
                <a:gd name="connsiteX157" fmla="*/ 206756 w 265012"/>
                <a:gd name="connsiteY157" fmla="*/ 170484 h 435118"/>
                <a:gd name="connsiteX158" fmla="*/ 220599 w 265012"/>
                <a:gd name="connsiteY158" fmla="*/ 172262 h 435118"/>
                <a:gd name="connsiteX159" fmla="*/ 226314 w 265012"/>
                <a:gd name="connsiteY159" fmla="*/ 176834 h 435118"/>
                <a:gd name="connsiteX160" fmla="*/ 229108 w 265012"/>
                <a:gd name="connsiteY160" fmla="*/ 179120 h 435118"/>
                <a:gd name="connsiteX161" fmla="*/ 238633 w 265012"/>
                <a:gd name="connsiteY161" fmla="*/ 178612 h 435118"/>
                <a:gd name="connsiteX162" fmla="*/ 238125 w 265012"/>
                <a:gd name="connsiteY162" fmla="*/ 172135 h 435118"/>
                <a:gd name="connsiteX163" fmla="*/ 238379 w 265012"/>
                <a:gd name="connsiteY163" fmla="*/ 170865 h 435118"/>
                <a:gd name="connsiteX164" fmla="*/ 233299 w 265012"/>
                <a:gd name="connsiteY164" fmla="*/ 166039 h 435118"/>
                <a:gd name="connsiteX165" fmla="*/ 232791 w 265012"/>
                <a:gd name="connsiteY165" fmla="*/ 164515 h 435118"/>
                <a:gd name="connsiteX166" fmla="*/ 234442 w 265012"/>
                <a:gd name="connsiteY166" fmla="*/ 164515 h 435118"/>
                <a:gd name="connsiteX167" fmla="*/ 237871 w 265012"/>
                <a:gd name="connsiteY167" fmla="*/ 167817 h 435118"/>
                <a:gd name="connsiteX168" fmla="*/ 238633 w 265012"/>
                <a:gd name="connsiteY168" fmla="*/ 169595 h 435118"/>
                <a:gd name="connsiteX169" fmla="*/ 239776 w 265012"/>
                <a:gd name="connsiteY169" fmla="*/ 168071 h 435118"/>
                <a:gd name="connsiteX170" fmla="*/ 239522 w 265012"/>
                <a:gd name="connsiteY170" fmla="*/ 163499 h 435118"/>
                <a:gd name="connsiteX171" fmla="*/ 240030 w 265012"/>
                <a:gd name="connsiteY171" fmla="*/ 161848 h 435118"/>
                <a:gd name="connsiteX172" fmla="*/ 238633 w 265012"/>
                <a:gd name="connsiteY172" fmla="*/ 158673 h 435118"/>
                <a:gd name="connsiteX173" fmla="*/ 235585 w 265012"/>
                <a:gd name="connsiteY173" fmla="*/ 157149 h 435118"/>
                <a:gd name="connsiteX174" fmla="*/ 234569 w 265012"/>
                <a:gd name="connsiteY174" fmla="*/ 154609 h 435118"/>
                <a:gd name="connsiteX175" fmla="*/ 231394 w 265012"/>
                <a:gd name="connsiteY175" fmla="*/ 153212 h 435118"/>
                <a:gd name="connsiteX176" fmla="*/ 229362 w 265012"/>
                <a:gd name="connsiteY176" fmla="*/ 153212 h 435118"/>
                <a:gd name="connsiteX177" fmla="*/ 229108 w 265012"/>
                <a:gd name="connsiteY177" fmla="*/ 152196 h 435118"/>
                <a:gd name="connsiteX178" fmla="*/ 226314 w 265012"/>
                <a:gd name="connsiteY178" fmla="*/ 150799 h 435118"/>
                <a:gd name="connsiteX179" fmla="*/ 224790 w 265012"/>
                <a:gd name="connsiteY179" fmla="*/ 150799 h 435118"/>
                <a:gd name="connsiteX180" fmla="*/ 222631 w 265012"/>
                <a:gd name="connsiteY180" fmla="*/ 147370 h 435118"/>
                <a:gd name="connsiteX181" fmla="*/ 220853 w 265012"/>
                <a:gd name="connsiteY181" fmla="*/ 143687 h 435118"/>
                <a:gd name="connsiteX182" fmla="*/ 219837 w 265012"/>
                <a:gd name="connsiteY182" fmla="*/ 142163 h 435118"/>
                <a:gd name="connsiteX183" fmla="*/ 222250 w 265012"/>
                <a:gd name="connsiteY183" fmla="*/ 140639 h 435118"/>
                <a:gd name="connsiteX184" fmla="*/ 224917 w 265012"/>
                <a:gd name="connsiteY184" fmla="*/ 139242 h 435118"/>
                <a:gd name="connsiteX185" fmla="*/ 232029 w 265012"/>
                <a:gd name="connsiteY185" fmla="*/ 135178 h 435118"/>
                <a:gd name="connsiteX186" fmla="*/ 227203 w 265012"/>
                <a:gd name="connsiteY186" fmla="*/ 135940 h 435118"/>
                <a:gd name="connsiteX187" fmla="*/ 221488 w 265012"/>
                <a:gd name="connsiteY187" fmla="*/ 138607 h 435118"/>
                <a:gd name="connsiteX188" fmla="*/ 218694 w 265012"/>
                <a:gd name="connsiteY188" fmla="*/ 140131 h 435118"/>
                <a:gd name="connsiteX189" fmla="*/ 217805 w 265012"/>
                <a:gd name="connsiteY189" fmla="*/ 138099 h 435118"/>
                <a:gd name="connsiteX190" fmla="*/ 217043 w 265012"/>
                <a:gd name="connsiteY190" fmla="*/ 135940 h 435118"/>
                <a:gd name="connsiteX191" fmla="*/ 215519 w 265012"/>
                <a:gd name="connsiteY191" fmla="*/ 131749 h 435118"/>
                <a:gd name="connsiteX192" fmla="*/ 217297 w 265012"/>
                <a:gd name="connsiteY192" fmla="*/ 131114 h 435118"/>
                <a:gd name="connsiteX193" fmla="*/ 225044 w 265012"/>
                <a:gd name="connsiteY193" fmla="*/ 127939 h 435118"/>
                <a:gd name="connsiteX194" fmla="*/ 227457 w 265012"/>
                <a:gd name="connsiteY194" fmla="*/ 125272 h 435118"/>
                <a:gd name="connsiteX195" fmla="*/ 228346 w 265012"/>
                <a:gd name="connsiteY195" fmla="*/ 126796 h 435118"/>
                <a:gd name="connsiteX196" fmla="*/ 234823 w 265012"/>
                <a:gd name="connsiteY196" fmla="*/ 125399 h 435118"/>
                <a:gd name="connsiteX197" fmla="*/ 237236 w 265012"/>
                <a:gd name="connsiteY197" fmla="*/ 123113 h 435118"/>
                <a:gd name="connsiteX198" fmla="*/ 238887 w 265012"/>
                <a:gd name="connsiteY198" fmla="*/ 124637 h 435118"/>
                <a:gd name="connsiteX199" fmla="*/ 240284 w 265012"/>
                <a:gd name="connsiteY199" fmla="*/ 124891 h 435118"/>
                <a:gd name="connsiteX200" fmla="*/ 239903 w 265012"/>
                <a:gd name="connsiteY200" fmla="*/ 127685 h 435118"/>
                <a:gd name="connsiteX201" fmla="*/ 243586 w 265012"/>
                <a:gd name="connsiteY201" fmla="*/ 124891 h 435118"/>
                <a:gd name="connsiteX202" fmla="*/ 243967 w 265012"/>
                <a:gd name="connsiteY202" fmla="*/ 123494 h 435118"/>
                <a:gd name="connsiteX203" fmla="*/ 245999 w 265012"/>
                <a:gd name="connsiteY203" fmla="*/ 125399 h 435118"/>
                <a:gd name="connsiteX204" fmla="*/ 245364 w 265012"/>
                <a:gd name="connsiteY204" fmla="*/ 127939 h 435118"/>
                <a:gd name="connsiteX205" fmla="*/ 247904 w 265012"/>
                <a:gd name="connsiteY205" fmla="*/ 126669 h 435118"/>
                <a:gd name="connsiteX206" fmla="*/ 250063 w 265012"/>
                <a:gd name="connsiteY206" fmla="*/ 124510 h 435118"/>
                <a:gd name="connsiteX207" fmla="*/ 249682 w 265012"/>
                <a:gd name="connsiteY207" fmla="*/ 126796 h 435118"/>
                <a:gd name="connsiteX208" fmla="*/ 248666 w 265012"/>
                <a:gd name="connsiteY208" fmla="*/ 128828 h 435118"/>
                <a:gd name="connsiteX209" fmla="*/ 253619 w 265012"/>
                <a:gd name="connsiteY209" fmla="*/ 126923 h 435118"/>
                <a:gd name="connsiteX210" fmla="*/ 260096 w 265012"/>
                <a:gd name="connsiteY210" fmla="*/ 119811 h 435118"/>
                <a:gd name="connsiteX211" fmla="*/ 258572 w 265012"/>
                <a:gd name="connsiteY211" fmla="*/ 116763 h 435118"/>
                <a:gd name="connsiteX212" fmla="*/ 256032 w 265012"/>
                <a:gd name="connsiteY212" fmla="*/ 117017 h 435118"/>
                <a:gd name="connsiteX213" fmla="*/ 256032 w 265012"/>
                <a:gd name="connsiteY213" fmla="*/ 114858 h 435118"/>
                <a:gd name="connsiteX214" fmla="*/ 252349 w 265012"/>
                <a:gd name="connsiteY214" fmla="*/ 111683 h 435118"/>
                <a:gd name="connsiteX215" fmla="*/ 250825 w 265012"/>
                <a:gd name="connsiteY215" fmla="*/ 112445 h 435118"/>
                <a:gd name="connsiteX216" fmla="*/ 249301 w 265012"/>
                <a:gd name="connsiteY216" fmla="*/ 109651 h 435118"/>
                <a:gd name="connsiteX217" fmla="*/ 242951 w 265012"/>
                <a:gd name="connsiteY217" fmla="*/ 109905 h 435118"/>
                <a:gd name="connsiteX218" fmla="*/ 241554 w 265012"/>
                <a:gd name="connsiteY218" fmla="*/ 111683 h 435118"/>
                <a:gd name="connsiteX219" fmla="*/ 240538 w 265012"/>
                <a:gd name="connsiteY219" fmla="*/ 110794 h 435118"/>
                <a:gd name="connsiteX220" fmla="*/ 234823 w 265012"/>
                <a:gd name="connsiteY220" fmla="*/ 113588 h 435118"/>
                <a:gd name="connsiteX221" fmla="*/ 234569 w 265012"/>
                <a:gd name="connsiteY221" fmla="*/ 116509 h 435118"/>
                <a:gd name="connsiteX222" fmla="*/ 232410 w 265012"/>
                <a:gd name="connsiteY222" fmla="*/ 117525 h 435118"/>
                <a:gd name="connsiteX223" fmla="*/ 230886 w 265012"/>
                <a:gd name="connsiteY223" fmla="*/ 119430 h 435118"/>
                <a:gd name="connsiteX224" fmla="*/ 228473 w 265012"/>
                <a:gd name="connsiteY224" fmla="*/ 121081 h 435118"/>
                <a:gd name="connsiteX225" fmla="*/ 226695 w 265012"/>
                <a:gd name="connsiteY225" fmla="*/ 122986 h 435118"/>
                <a:gd name="connsiteX226" fmla="*/ 224409 w 265012"/>
                <a:gd name="connsiteY226" fmla="*/ 125780 h 435118"/>
                <a:gd name="connsiteX227" fmla="*/ 219837 w 265012"/>
                <a:gd name="connsiteY227" fmla="*/ 128066 h 435118"/>
                <a:gd name="connsiteX228" fmla="*/ 214757 w 265012"/>
                <a:gd name="connsiteY228" fmla="*/ 129844 h 435118"/>
                <a:gd name="connsiteX229" fmla="*/ 213995 w 265012"/>
                <a:gd name="connsiteY229" fmla="*/ 127558 h 435118"/>
                <a:gd name="connsiteX230" fmla="*/ 211836 w 265012"/>
                <a:gd name="connsiteY230" fmla="*/ 120573 h 435118"/>
                <a:gd name="connsiteX231" fmla="*/ 217805 w 265012"/>
                <a:gd name="connsiteY231" fmla="*/ 104571 h 435118"/>
                <a:gd name="connsiteX232" fmla="*/ 249047 w 265012"/>
                <a:gd name="connsiteY232" fmla="*/ 84632 h 435118"/>
                <a:gd name="connsiteX233" fmla="*/ 260223 w 265012"/>
                <a:gd name="connsiteY233" fmla="*/ 78790 h 435118"/>
                <a:gd name="connsiteX234" fmla="*/ 263525 w 265012"/>
                <a:gd name="connsiteY234" fmla="*/ 69265 h 435118"/>
                <a:gd name="connsiteX235" fmla="*/ 251460 w 265012"/>
                <a:gd name="connsiteY235" fmla="*/ 114477 h 435118"/>
                <a:gd name="connsiteX236" fmla="*/ 252349 w 265012"/>
                <a:gd name="connsiteY236" fmla="*/ 113969 h 435118"/>
                <a:gd name="connsiteX237" fmla="*/ 253238 w 265012"/>
                <a:gd name="connsiteY237" fmla="*/ 113969 h 435118"/>
                <a:gd name="connsiteX238" fmla="*/ 253746 w 265012"/>
                <a:gd name="connsiteY238" fmla="*/ 116763 h 435118"/>
                <a:gd name="connsiteX239" fmla="*/ 251587 w 265012"/>
                <a:gd name="connsiteY239" fmla="*/ 114604 h 435118"/>
                <a:gd name="connsiteX240" fmla="*/ 244348 w 265012"/>
                <a:gd name="connsiteY240" fmla="*/ 111937 h 435118"/>
                <a:gd name="connsiteX241" fmla="*/ 246761 w 265012"/>
                <a:gd name="connsiteY241" fmla="*/ 110794 h 435118"/>
                <a:gd name="connsiteX242" fmla="*/ 249428 w 265012"/>
                <a:gd name="connsiteY242" fmla="*/ 113207 h 435118"/>
                <a:gd name="connsiteX243" fmla="*/ 249428 w 265012"/>
                <a:gd name="connsiteY243" fmla="*/ 115239 h 435118"/>
                <a:gd name="connsiteX244" fmla="*/ 245364 w 265012"/>
                <a:gd name="connsiteY244" fmla="*/ 113080 h 435118"/>
                <a:gd name="connsiteX245" fmla="*/ 243586 w 265012"/>
                <a:gd name="connsiteY245" fmla="*/ 113969 h 435118"/>
                <a:gd name="connsiteX246" fmla="*/ 244475 w 265012"/>
                <a:gd name="connsiteY246" fmla="*/ 111937 h 435118"/>
                <a:gd name="connsiteX247" fmla="*/ 237871 w 265012"/>
                <a:gd name="connsiteY247" fmla="*/ 112826 h 435118"/>
                <a:gd name="connsiteX248" fmla="*/ 238887 w 265012"/>
                <a:gd name="connsiteY248" fmla="*/ 112191 h 435118"/>
                <a:gd name="connsiteX249" fmla="*/ 240030 w 265012"/>
                <a:gd name="connsiteY249" fmla="*/ 112445 h 435118"/>
                <a:gd name="connsiteX250" fmla="*/ 242189 w 265012"/>
                <a:gd name="connsiteY250" fmla="*/ 115493 h 435118"/>
                <a:gd name="connsiteX251" fmla="*/ 241173 w 265012"/>
                <a:gd name="connsiteY251" fmla="*/ 114985 h 435118"/>
                <a:gd name="connsiteX252" fmla="*/ 238633 w 265012"/>
                <a:gd name="connsiteY252" fmla="*/ 114985 h 435118"/>
                <a:gd name="connsiteX253" fmla="*/ 236855 w 265012"/>
                <a:gd name="connsiteY253" fmla="*/ 116382 h 435118"/>
                <a:gd name="connsiteX254" fmla="*/ 237998 w 265012"/>
                <a:gd name="connsiteY254" fmla="*/ 112826 h 435118"/>
                <a:gd name="connsiteX255" fmla="*/ 199263 w 265012"/>
                <a:gd name="connsiteY255" fmla="*/ 150164 h 435118"/>
                <a:gd name="connsiteX256" fmla="*/ 200914 w 265012"/>
                <a:gd name="connsiteY256" fmla="*/ 137972 h 435118"/>
                <a:gd name="connsiteX257" fmla="*/ 200660 w 265012"/>
                <a:gd name="connsiteY257" fmla="*/ 137083 h 435118"/>
                <a:gd name="connsiteX258" fmla="*/ 201041 w 265012"/>
                <a:gd name="connsiteY258" fmla="*/ 137972 h 435118"/>
                <a:gd name="connsiteX259" fmla="*/ 203708 w 265012"/>
                <a:gd name="connsiteY259" fmla="*/ 142163 h 435118"/>
                <a:gd name="connsiteX260" fmla="*/ 206121 w 265012"/>
                <a:gd name="connsiteY260" fmla="*/ 146608 h 435118"/>
                <a:gd name="connsiteX261" fmla="*/ 202565 w 265012"/>
                <a:gd name="connsiteY261" fmla="*/ 149529 h 435118"/>
                <a:gd name="connsiteX262" fmla="*/ 199390 w 265012"/>
                <a:gd name="connsiteY262" fmla="*/ 152069 h 435118"/>
                <a:gd name="connsiteX263" fmla="*/ 199136 w 265012"/>
                <a:gd name="connsiteY263" fmla="*/ 150164 h 435118"/>
                <a:gd name="connsiteX264" fmla="*/ 199390 w 265012"/>
                <a:gd name="connsiteY264" fmla="*/ 154355 h 435118"/>
                <a:gd name="connsiteX265" fmla="*/ 207137 w 265012"/>
                <a:gd name="connsiteY265" fmla="*/ 149529 h 435118"/>
                <a:gd name="connsiteX266" fmla="*/ 207391 w 265012"/>
                <a:gd name="connsiteY266" fmla="*/ 149275 h 435118"/>
                <a:gd name="connsiteX267" fmla="*/ 211963 w 265012"/>
                <a:gd name="connsiteY267" fmla="*/ 155752 h 435118"/>
                <a:gd name="connsiteX268" fmla="*/ 210058 w 265012"/>
                <a:gd name="connsiteY268" fmla="*/ 156387 h 435118"/>
                <a:gd name="connsiteX269" fmla="*/ 197866 w 265012"/>
                <a:gd name="connsiteY269" fmla="*/ 155752 h 435118"/>
                <a:gd name="connsiteX270" fmla="*/ 199517 w 265012"/>
                <a:gd name="connsiteY270" fmla="*/ 154355 h 435118"/>
                <a:gd name="connsiteX271" fmla="*/ 186182 w 265012"/>
                <a:gd name="connsiteY271" fmla="*/ 60121 h 435118"/>
                <a:gd name="connsiteX272" fmla="*/ 186563 w 265012"/>
                <a:gd name="connsiteY272" fmla="*/ 60756 h 435118"/>
                <a:gd name="connsiteX273" fmla="*/ 182753 w 265012"/>
                <a:gd name="connsiteY273" fmla="*/ 67995 h 435118"/>
                <a:gd name="connsiteX274" fmla="*/ 182753 w 265012"/>
                <a:gd name="connsiteY274" fmla="*/ 67106 h 435118"/>
                <a:gd name="connsiteX275" fmla="*/ 185928 w 265012"/>
                <a:gd name="connsiteY275" fmla="*/ 61645 h 435118"/>
                <a:gd name="connsiteX276" fmla="*/ 186182 w 265012"/>
                <a:gd name="connsiteY276" fmla="*/ 60121 h 435118"/>
                <a:gd name="connsiteX277" fmla="*/ 168656 w 265012"/>
                <a:gd name="connsiteY277" fmla="*/ 36118 h 435118"/>
                <a:gd name="connsiteX278" fmla="*/ 171577 w 265012"/>
                <a:gd name="connsiteY278" fmla="*/ 39420 h 435118"/>
                <a:gd name="connsiteX279" fmla="*/ 171577 w 265012"/>
                <a:gd name="connsiteY279" fmla="*/ 39420 h 435118"/>
                <a:gd name="connsiteX280" fmla="*/ 171323 w 265012"/>
                <a:gd name="connsiteY280" fmla="*/ 39420 h 435118"/>
                <a:gd name="connsiteX281" fmla="*/ 172339 w 265012"/>
                <a:gd name="connsiteY281" fmla="*/ 41833 h 435118"/>
                <a:gd name="connsiteX282" fmla="*/ 171831 w 265012"/>
                <a:gd name="connsiteY282" fmla="*/ 43103 h 435118"/>
                <a:gd name="connsiteX283" fmla="*/ 174498 w 265012"/>
                <a:gd name="connsiteY283" fmla="*/ 45389 h 435118"/>
                <a:gd name="connsiteX284" fmla="*/ 178689 w 265012"/>
                <a:gd name="connsiteY284" fmla="*/ 50469 h 435118"/>
                <a:gd name="connsiteX285" fmla="*/ 179197 w 265012"/>
                <a:gd name="connsiteY285" fmla="*/ 51739 h 435118"/>
                <a:gd name="connsiteX286" fmla="*/ 175768 w 265012"/>
                <a:gd name="connsiteY286" fmla="*/ 48691 h 435118"/>
                <a:gd name="connsiteX287" fmla="*/ 171577 w 265012"/>
                <a:gd name="connsiteY287" fmla="*/ 43357 h 435118"/>
                <a:gd name="connsiteX288" fmla="*/ 169037 w 265012"/>
                <a:gd name="connsiteY288" fmla="*/ 40563 h 435118"/>
                <a:gd name="connsiteX289" fmla="*/ 168656 w 265012"/>
                <a:gd name="connsiteY289" fmla="*/ 36118 h 435118"/>
                <a:gd name="connsiteX290" fmla="*/ 168402 w 265012"/>
                <a:gd name="connsiteY290" fmla="*/ 43738 h 435118"/>
                <a:gd name="connsiteX291" fmla="*/ 173101 w 265012"/>
                <a:gd name="connsiteY291" fmla="*/ 48437 h 435118"/>
                <a:gd name="connsiteX292" fmla="*/ 177673 w 265012"/>
                <a:gd name="connsiteY292" fmla="*/ 52374 h 435118"/>
                <a:gd name="connsiteX293" fmla="*/ 178689 w 265012"/>
                <a:gd name="connsiteY293" fmla="*/ 53136 h 435118"/>
                <a:gd name="connsiteX294" fmla="*/ 179578 w 265012"/>
                <a:gd name="connsiteY294" fmla="*/ 54025 h 435118"/>
                <a:gd name="connsiteX295" fmla="*/ 183134 w 265012"/>
                <a:gd name="connsiteY295" fmla="*/ 55549 h 435118"/>
                <a:gd name="connsiteX296" fmla="*/ 183388 w 265012"/>
                <a:gd name="connsiteY296" fmla="*/ 58089 h 435118"/>
                <a:gd name="connsiteX297" fmla="*/ 180594 w 265012"/>
                <a:gd name="connsiteY297" fmla="*/ 56692 h 435118"/>
                <a:gd name="connsiteX298" fmla="*/ 179959 w 265012"/>
                <a:gd name="connsiteY298" fmla="*/ 56692 h 435118"/>
                <a:gd name="connsiteX299" fmla="*/ 177673 w 265012"/>
                <a:gd name="connsiteY299" fmla="*/ 54914 h 435118"/>
                <a:gd name="connsiteX300" fmla="*/ 175260 w 265012"/>
                <a:gd name="connsiteY300" fmla="*/ 55295 h 435118"/>
                <a:gd name="connsiteX301" fmla="*/ 176149 w 265012"/>
                <a:gd name="connsiteY301" fmla="*/ 59105 h 435118"/>
                <a:gd name="connsiteX302" fmla="*/ 180721 w 265012"/>
                <a:gd name="connsiteY302" fmla="*/ 62153 h 435118"/>
                <a:gd name="connsiteX303" fmla="*/ 181737 w 265012"/>
                <a:gd name="connsiteY303" fmla="*/ 64947 h 435118"/>
                <a:gd name="connsiteX304" fmla="*/ 177673 w 265012"/>
                <a:gd name="connsiteY304" fmla="*/ 68376 h 435118"/>
                <a:gd name="connsiteX305" fmla="*/ 172085 w 265012"/>
                <a:gd name="connsiteY305" fmla="*/ 68630 h 435118"/>
                <a:gd name="connsiteX306" fmla="*/ 167259 w 265012"/>
                <a:gd name="connsiteY306" fmla="*/ 67106 h 435118"/>
                <a:gd name="connsiteX307" fmla="*/ 166116 w 265012"/>
                <a:gd name="connsiteY307" fmla="*/ 69138 h 435118"/>
                <a:gd name="connsiteX308" fmla="*/ 160782 w 265012"/>
                <a:gd name="connsiteY308" fmla="*/ 68757 h 435118"/>
                <a:gd name="connsiteX309" fmla="*/ 152146 w 265012"/>
                <a:gd name="connsiteY309" fmla="*/ 67995 h 435118"/>
                <a:gd name="connsiteX310" fmla="*/ 144907 w 265012"/>
                <a:gd name="connsiteY310" fmla="*/ 63296 h 435118"/>
                <a:gd name="connsiteX311" fmla="*/ 142367 w 265012"/>
                <a:gd name="connsiteY311" fmla="*/ 58089 h 435118"/>
                <a:gd name="connsiteX312" fmla="*/ 141351 w 265012"/>
                <a:gd name="connsiteY312" fmla="*/ 52247 h 435118"/>
                <a:gd name="connsiteX313" fmla="*/ 143256 w 265012"/>
                <a:gd name="connsiteY313" fmla="*/ 55168 h 435118"/>
                <a:gd name="connsiteX314" fmla="*/ 145161 w 265012"/>
                <a:gd name="connsiteY314" fmla="*/ 58470 h 435118"/>
                <a:gd name="connsiteX315" fmla="*/ 152273 w 265012"/>
                <a:gd name="connsiteY315" fmla="*/ 64947 h 435118"/>
                <a:gd name="connsiteX316" fmla="*/ 165608 w 265012"/>
                <a:gd name="connsiteY316" fmla="*/ 66471 h 435118"/>
                <a:gd name="connsiteX317" fmla="*/ 166370 w 265012"/>
                <a:gd name="connsiteY317" fmla="*/ 65455 h 435118"/>
                <a:gd name="connsiteX318" fmla="*/ 162179 w 265012"/>
                <a:gd name="connsiteY318" fmla="*/ 62026 h 435118"/>
                <a:gd name="connsiteX319" fmla="*/ 165100 w 265012"/>
                <a:gd name="connsiteY319" fmla="*/ 62026 h 435118"/>
                <a:gd name="connsiteX320" fmla="*/ 172212 w 265012"/>
                <a:gd name="connsiteY320" fmla="*/ 66598 h 435118"/>
                <a:gd name="connsiteX321" fmla="*/ 176022 w 265012"/>
                <a:gd name="connsiteY321" fmla="*/ 66344 h 435118"/>
                <a:gd name="connsiteX322" fmla="*/ 174244 w 265012"/>
                <a:gd name="connsiteY322" fmla="*/ 65582 h 435118"/>
                <a:gd name="connsiteX323" fmla="*/ 172212 w 265012"/>
                <a:gd name="connsiteY323" fmla="*/ 64058 h 435118"/>
                <a:gd name="connsiteX324" fmla="*/ 171196 w 265012"/>
                <a:gd name="connsiteY324" fmla="*/ 61518 h 435118"/>
                <a:gd name="connsiteX325" fmla="*/ 173482 w 265012"/>
                <a:gd name="connsiteY325" fmla="*/ 60883 h 435118"/>
                <a:gd name="connsiteX326" fmla="*/ 176022 w 265012"/>
                <a:gd name="connsiteY326" fmla="*/ 61137 h 435118"/>
                <a:gd name="connsiteX327" fmla="*/ 174625 w 265012"/>
                <a:gd name="connsiteY327" fmla="*/ 60502 h 435118"/>
                <a:gd name="connsiteX328" fmla="*/ 171577 w 265012"/>
                <a:gd name="connsiteY328" fmla="*/ 57708 h 435118"/>
                <a:gd name="connsiteX329" fmla="*/ 170942 w 265012"/>
                <a:gd name="connsiteY329" fmla="*/ 54660 h 435118"/>
                <a:gd name="connsiteX330" fmla="*/ 173101 w 265012"/>
                <a:gd name="connsiteY330" fmla="*/ 53771 h 435118"/>
                <a:gd name="connsiteX331" fmla="*/ 173101 w 265012"/>
                <a:gd name="connsiteY331" fmla="*/ 50977 h 435118"/>
                <a:gd name="connsiteX332" fmla="*/ 163957 w 265012"/>
                <a:gd name="connsiteY332" fmla="*/ 42595 h 435118"/>
                <a:gd name="connsiteX333" fmla="*/ 163068 w 265012"/>
                <a:gd name="connsiteY333" fmla="*/ 40309 h 435118"/>
                <a:gd name="connsiteX334" fmla="*/ 163068 w 265012"/>
                <a:gd name="connsiteY334" fmla="*/ 40309 h 435118"/>
                <a:gd name="connsiteX335" fmla="*/ 167894 w 265012"/>
                <a:gd name="connsiteY335" fmla="*/ 43611 h 435118"/>
                <a:gd name="connsiteX336" fmla="*/ 149733 w 265012"/>
                <a:gd name="connsiteY336" fmla="*/ 41198 h 435118"/>
                <a:gd name="connsiteX337" fmla="*/ 151130 w 265012"/>
                <a:gd name="connsiteY337" fmla="*/ 39928 h 435118"/>
                <a:gd name="connsiteX338" fmla="*/ 154051 w 265012"/>
                <a:gd name="connsiteY338" fmla="*/ 39166 h 435118"/>
                <a:gd name="connsiteX339" fmla="*/ 156718 w 265012"/>
                <a:gd name="connsiteY339" fmla="*/ 39801 h 435118"/>
                <a:gd name="connsiteX340" fmla="*/ 154686 w 265012"/>
                <a:gd name="connsiteY340" fmla="*/ 40055 h 435118"/>
                <a:gd name="connsiteX341" fmla="*/ 149733 w 265012"/>
                <a:gd name="connsiteY341" fmla="*/ 41071 h 435118"/>
                <a:gd name="connsiteX342" fmla="*/ 153289 w 265012"/>
                <a:gd name="connsiteY342" fmla="*/ 42722 h 435118"/>
                <a:gd name="connsiteX343" fmla="*/ 152273 w 265012"/>
                <a:gd name="connsiteY343" fmla="*/ 43357 h 435118"/>
                <a:gd name="connsiteX344" fmla="*/ 151257 w 265012"/>
                <a:gd name="connsiteY344" fmla="*/ 42722 h 435118"/>
                <a:gd name="connsiteX345" fmla="*/ 152273 w 265012"/>
                <a:gd name="connsiteY345" fmla="*/ 42087 h 435118"/>
                <a:gd name="connsiteX346" fmla="*/ 153289 w 265012"/>
                <a:gd name="connsiteY346" fmla="*/ 42722 h 435118"/>
                <a:gd name="connsiteX347" fmla="*/ 149733 w 265012"/>
                <a:gd name="connsiteY347" fmla="*/ 42214 h 435118"/>
                <a:gd name="connsiteX348" fmla="*/ 150368 w 265012"/>
                <a:gd name="connsiteY348" fmla="*/ 42214 h 435118"/>
                <a:gd name="connsiteX349" fmla="*/ 151892 w 265012"/>
                <a:gd name="connsiteY349" fmla="*/ 44627 h 435118"/>
                <a:gd name="connsiteX350" fmla="*/ 154813 w 265012"/>
                <a:gd name="connsiteY350" fmla="*/ 41452 h 435118"/>
                <a:gd name="connsiteX351" fmla="*/ 155194 w 265012"/>
                <a:gd name="connsiteY351" fmla="*/ 41198 h 435118"/>
                <a:gd name="connsiteX352" fmla="*/ 155956 w 265012"/>
                <a:gd name="connsiteY352" fmla="*/ 45135 h 435118"/>
                <a:gd name="connsiteX353" fmla="*/ 150622 w 265012"/>
                <a:gd name="connsiteY353" fmla="*/ 45135 h 435118"/>
                <a:gd name="connsiteX354" fmla="*/ 149733 w 265012"/>
                <a:gd name="connsiteY354" fmla="*/ 42468 h 435118"/>
                <a:gd name="connsiteX355" fmla="*/ 157607 w 265012"/>
                <a:gd name="connsiteY355" fmla="*/ 22656 h 435118"/>
                <a:gd name="connsiteX356" fmla="*/ 158115 w 265012"/>
                <a:gd name="connsiteY356" fmla="*/ 18592 h 435118"/>
                <a:gd name="connsiteX357" fmla="*/ 159893 w 265012"/>
                <a:gd name="connsiteY357" fmla="*/ 13893 h 435118"/>
                <a:gd name="connsiteX358" fmla="*/ 161417 w 265012"/>
                <a:gd name="connsiteY358" fmla="*/ 8940 h 435118"/>
                <a:gd name="connsiteX359" fmla="*/ 163830 w 265012"/>
                <a:gd name="connsiteY359" fmla="*/ 3098 h 435118"/>
                <a:gd name="connsiteX360" fmla="*/ 163830 w 265012"/>
                <a:gd name="connsiteY360" fmla="*/ 2844 h 435118"/>
                <a:gd name="connsiteX361" fmla="*/ 165227 w 265012"/>
                <a:gd name="connsiteY361" fmla="*/ 4622 h 435118"/>
                <a:gd name="connsiteX362" fmla="*/ 165608 w 265012"/>
                <a:gd name="connsiteY362" fmla="*/ 7670 h 435118"/>
                <a:gd name="connsiteX363" fmla="*/ 163449 w 265012"/>
                <a:gd name="connsiteY363" fmla="*/ 16052 h 435118"/>
                <a:gd name="connsiteX364" fmla="*/ 161036 w 265012"/>
                <a:gd name="connsiteY364" fmla="*/ 22148 h 435118"/>
                <a:gd name="connsiteX365" fmla="*/ 157099 w 265012"/>
                <a:gd name="connsiteY365" fmla="*/ 25196 h 435118"/>
                <a:gd name="connsiteX366" fmla="*/ 157480 w 265012"/>
                <a:gd name="connsiteY366" fmla="*/ 22402 h 435118"/>
                <a:gd name="connsiteX367" fmla="*/ 150241 w 265012"/>
                <a:gd name="connsiteY367" fmla="*/ 28498 h 435118"/>
                <a:gd name="connsiteX368" fmla="*/ 156210 w 265012"/>
                <a:gd name="connsiteY368" fmla="*/ 27863 h 435118"/>
                <a:gd name="connsiteX369" fmla="*/ 163068 w 265012"/>
                <a:gd name="connsiteY369" fmla="*/ 31038 h 435118"/>
                <a:gd name="connsiteX370" fmla="*/ 164465 w 265012"/>
                <a:gd name="connsiteY370" fmla="*/ 32943 h 435118"/>
                <a:gd name="connsiteX371" fmla="*/ 162941 w 265012"/>
                <a:gd name="connsiteY371" fmla="*/ 32181 h 435118"/>
                <a:gd name="connsiteX372" fmla="*/ 149606 w 265012"/>
                <a:gd name="connsiteY372" fmla="*/ 29260 h 435118"/>
                <a:gd name="connsiteX373" fmla="*/ 147828 w 265012"/>
                <a:gd name="connsiteY373" fmla="*/ 29260 h 435118"/>
                <a:gd name="connsiteX374" fmla="*/ 150241 w 265012"/>
                <a:gd name="connsiteY374" fmla="*/ 28625 h 435118"/>
                <a:gd name="connsiteX375" fmla="*/ 149352 w 265012"/>
                <a:gd name="connsiteY375" fmla="*/ 37261 h 435118"/>
                <a:gd name="connsiteX376" fmla="*/ 151765 w 265012"/>
                <a:gd name="connsiteY376" fmla="*/ 35991 h 435118"/>
                <a:gd name="connsiteX377" fmla="*/ 154940 w 265012"/>
                <a:gd name="connsiteY377" fmla="*/ 35991 h 435118"/>
                <a:gd name="connsiteX378" fmla="*/ 157226 w 265012"/>
                <a:gd name="connsiteY378" fmla="*/ 37515 h 435118"/>
                <a:gd name="connsiteX379" fmla="*/ 155448 w 265012"/>
                <a:gd name="connsiteY379" fmla="*/ 37515 h 435118"/>
                <a:gd name="connsiteX380" fmla="*/ 149987 w 265012"/>
                <a:gd name="connsiteY380" fmla="*/ 38785 h 435118"/>
                <a:gd name="connsiteX381" fmla="*/ 148209 w 265012"/>
                <a:gd name="connsiteY381" fmla="*/ 39293 h 435118"/>
                <a:gd name="connsiteX382" fmla="*/ 147447 w 265012"/>
                <a:gd name="connsiteY382" fmla="*/ 38785 h 435118"/>
                <a:gd name="connsiteX383" fmla="*/ 149352 w 265012"/>
                <a:gd name="connsiteY383" fmla="*/ 37261 h 435118"/>
                <a:gd name="connsiteX384" fmla="*/ 154178 w 265012"/>
                <a:gd name="connsiteY384" fmla="*/ 55041 h 435118"/>
                <a:gd name="connsiteX385" fmla="*/ 147193 w 265012"/>
                <a:gd name="connsiteY385" fmla="*/ 53517 h 435118"/>
                <a:gd name="connsiteX386" fmla="*/ 143637 w 265012"/>
                <a:gd name="connsiteY386" fmla="*/ 50977 h 435118"/>
                <a:gd name="connsiteX387" fmla="*/ 142494 w 265012"/>
                <a:gd name="connsiteY387" fmla="*/ 47294 h 435118"/>
                <a:gd name="connsiteX388" fmla="*/ 142240 w 265012"/>
                <a:gd name="connsiteY388" fmla="*/ 46786 h 435118"/>
                <a:gd name="connsiteX389" fmla="*/ 142240 w 265012"/>
                <a:gd name="connsiteY389" fmla="*/ 46786 h 435118"/>
                <a:gd name="connsiteX390" fmla="*/ 142621 w 265012"/>
                <a:gd name="connsiteY390" fmla="*/ 47294 h 435118"/>
                <a:gd name="connsiteX391" fmla="*/ 144907 w 265012"/>
                <a:gd name="connsiteY391" fmla="*/ 49072 h 435118"/>
                <a:gd name="connsiteX392" fmla="*/ 154178 w 265012"/>
                <a:gd name="connsiteY392" fmla="*/ 55041 h 435118"/>
                <a:gd name="connsiteX393" fmla="*/ 130810 w 265012"/>
                <a:gd name="connsiteY393" fmla="*/ 22910 h 435118"/>
                <a:gd name="connsiteX394" fmla="*/ 133223 w 265012"/>
                <a:gd name="connsiteY394" fmla="*/ 4749 h 435118"/>
                <a:gd name="connsiteX395" fmla="*/ 134112 w 265012"/>
                <a:gd name="connsiteY395" fmla="*/ 5003 h 435118"/>
                <a:gd name="connsiteX396" fmla="*/ 135382 w 265012"/>
                <a:gd name="connsiteY396" fmla="*/ 6527 h 435118"/>
                <a:gd name="connsiteX397" fmla="*/ 141351 w 265012"/>
                <a:gd name="connsiteY397" fmla="*/ 13258 h 435118"/>
                <a:gd name="connsiteX398" fmla="*/ 144018 w 265012"/>
                <a:gd name="connsiteY398" fmla="*/ 24053 h 435118"/>
                <a:gd name="connsiteX399" fmla="*/ 144526 w 265012"/>
                <a:gd name="connsiteY399" fmla="*/ 27482 h 435118"/>
                <a:gd name="connsiteX400" fmla="*/ 143510 w 265012"/>
                <a:gd name="connsiteY400" fmla="*/ 27482 h 435118"/>
                <a:gd name="connsiteX401" fmla="*/ 142621 w 265012"/>
                <a:gd name="connsiteY401" fmla="*/ 32943 h 435118"/>
                <a:gd name="connsiteX402" fmla="*/ 141478 w 265012"/>
                <a:gd name="connsiteY402" fmla="*/ 27101 h 435118"/>
                <a:gd name="connsiteX403" fmla="*/ 140335 w 265012"/>
                <a:gd name="connsiteY403" fmla="*/ 13258 h 435118"/>
                <a:gd name="connsiteX404" fmla="*/ 137287 w 265012"/>
                <a:gd name="connsiteY404" fmla="*/ 9321 h 435118"/>
                <a:gd name="connsiteX405" fmla="*/ 134874 w 265012"/>
                <a:gd name="connsiteY405" fmla="*/ 7670 h 435118"/>
                <a:gd name="connsiteX406" fmla="*/ 135636 w 265012"/>
                <a:gd name="connsiteY406" fmla="*/ 10337 h 435118"/>
                <a:gd name="connsiteX407" fmla="*/ 137033 w 265012"/>
                <a:gd name="connsiteY407" fmla="*/ 14401 h 435118"/>
                <a:gd name="connsiteX408" fmla="*/ 137922 w 265012"/>
                <a:gd name="connsiteY408" fmla="*/ 16814 h 435118"/>
                <a:gd name="connsiteX409" fmla="*/ 137033 w 265012"/>
                <a:gd name="connsiteY409" fmla="*/ 23799 h 435118"/>
                <a:gd name="connsiteX410" fmla="*/ 136144 w 265012"/>
                <a:gd name="connsiteY410" fmla="*/ 22656 h 435118"/>
                <a:gd name="connsiteX411" fmla="*/ 133096 w 265012"/>
                <a:gd name="connsiteY411" fmla="*/ 17576 h 435118"/>
                <a:gd name="connsiteX412" fmla="*/ 133096 w 265012"/>
                <a:gd name="connsiteY412" fmla="*/ 17830 h 435118"/>
                <a:gd name="connsiteX413" fmla="*/ 132842 w 265012"/>
                <a:gd name="connsiteY413" fmla="*/ 17830 h 435118"/>
                <a:gd name="connsiteX414" fmla="*/ 137033 w 265012"/>
                <a:gd name="connsiteY414" fmla="*/ 31673 h 435118"/>
                <a:gd name="connsiteX415" fmla="*/ 139065 w 265012"/>
                <a:gd name="connsiteY415" fmla="*/ 33324 h 435118"/>
                <a:gd name="connsiteX416" fmla="*/ 137287 w 265012"/>
                <a:gd name="connsiteY416" fmla="*/ 34848 h 435118"/>
                <a:gd name="connsiteX417" fmla="*/ 136398 w 265012"/>
                <a:gd name="connsiteY417" fmla="*/ 33451 h 435118"/>
                <a:gd name="connsiteX418" fmla="*/ 131191 w 265012"/>
                <a:gd name="connsiteY418" fmla="*/ 22783 h 435118"/>
                <a:gd name="connsiteX419" fmla="*/ 136779 w 265012"/>
                <a:gd name="connsiteY419" fmla="*/ 48691 h 435118"/>
                <a:gd name="connsiteX420" fmla="*/ 137033 w 265012"/>
                <a:gd name="connsiteY420" fmla="*/ 47675 h 435118"/>
                <a:gd name="connsiteX421" fmla="*/ 136398 w 265012"/>
                <a:gd name="connsiteY421" fmla="*/ 45389 h 435118"/>
                <a:gd name="connsiteX422" fmla="*/ 137922 w 265012"/>
                <a:gd name="connsiteY422" fmla="*/ 47675 h 435118"/>
                <a:gd name="connsiteX423" fmla="*/ 136779 w 265012"/>
                <a:gd name="connsiteY423" fmla="*/ 48691 h 435118"/>
                <a:gd name="connsiteX424" fmla="*/ 138303 w 265012"/>
                <a:gd name="connsiteY424" fmla="*/ 45262 h 435118"/>
                <a:gd name="connsiteX425" fmla="*/ 136271 w 265012"/>
                <a:gd name="connsiteY425" fmla="*/ 39928 h 435118"/>
                <a:gd name="connsiteX426" fmla="*/ 138430 w 265012"/>
                <a:gd name="connsiteY426" fmla="*/ 38150 h 435118"/>
                <a:gd name="connsiteX427" fmla="*/ 138684 w 265012"/>
                <a:gd name="connsiteY427" fmla="*/ 36880 h 435118"/>
                <a:gd name="connsiteX428" fmla="*/ 140716 w 265012"/>
                <a:gd name="connsiteY428" fmla="*/ 35356 h 435118"/>
                <a:gd name="connsiteX429" fmla="*/ 141478 w 265012"/>
                <a:gd name="connsiteY429" fmla="*/ 38404 h 435118"/>
                <a:gd name="connsiteX430" fmla="*/ 138430 w 265012"/>
                <a:gd name="connsiteY430" fmla="*/ 45135 h 435118"/>
                <a:gd name="connsiteX431" fmla="*/ 122047 w 265012"/>
                <a:gd name="connsiteY431" fmla="*/ 297484 h 435118"/>
                <a:gd name="connsiteX432" fmla="*/ 125730 w 265012"/>
                <a:gd name="connsiteY432" fmla="*/ 297865 h 435118"/>
                <a:gd name="connsiteX433" fmla="*/ 125984 w 265012"/>
                <a:gd name="connsiteY433" fmla="*/ 298627 h 435118"/>
                <a:gd name="connsiteX434" fmla="*/ 127000 w 265012"/>
                <a:gd name="connsiteY434" fmla="*/ 298881 h 435118"/>
                <a:gd name="connsiteX435" fmla="*/ 128524 w 265012"/>
                <a:gd name="connsiteY435" fmla="*/ 300659 h 435118"/>
                <a:gd name="connsiteX436" fmla="*/ 133477 w 265012"/>
                <a:gd name="connsiteY436" fmla="*/ 302818 h 435118"/>
                <a:gd name="connsiteX437" fmla="*/ 133985 w 265012"/>
                <a:gd name="connsiteY437" fmla="*/ 304342 h 435118"/>
                <a:gd name="connsiteX438" fmla="*/ 129667 w 265012"/>
                <a:gd name="connsiteY438" fmla="*/ 305358 h 435118"/>
                <a:gd name="connsiteX439" fmla="*/ 126365 w 265012"/>
                <a:gd name="connsiteY439" fmla="*/ 302564 h 435118"/>
                <a:gd name="connsiteX440" fmla="*/ 121793 w 265012"/>
                <a:gd name="connsiteY440" fmla="*/ 297992 h 435118"/>
                <a:gd name="connsiteX441" fmla="*/ 122047 w 265012"/>
                <a:gd name="connsiteY441" fmla="*/ 297230 h 435118"/>
                <a:gd name="connsiteX442" fmla="*/ 148082 w 265012"/>
                <a:gd name="connsiteY442" fmla="*/ 359968 h 435118"/>
                <a:gd name="connsiteX443" fmla="*/ 147447 w 265012"/>
                <a:gd name="connsiteY443" fmla="*/ 354888 h 435118"/>
                <a:gd name="connsiteX444" fmla="*/ 147955 w 265012"/>
                <a:gd name="connsiteY444" fmla="*/ 335330 h 435118"/>
                <a:gd name="connsiteX445" fmla="*/ 147320 w 265012"/>
                <a:gd name="connsiteY445" fmla="*/ 330885 h 435118"/>
                <a:gd name="connsiteX446" fmla="*/ 146431 w 265012"/>
                <a:gd name="connsiteY446" fmla="*/ 329107 h 435118"/>
                <a:gd name="connsiteX447" fmla="*/ 142240 w 265012"/>
                <a:gd name="connsiteY447" fmla="*/ 322376 h 435118"/>
                <a:gd name="connsiteX448" fmla="*/ 144653 w 265012"/>
                <a:gd name="connsiteY448" fmla="*/ 321360 h 435118"/>
                <a:gd name="connsiteX449" fmla="*/ 147193 w 265012"/>
                <a:gd name="connsiteY449" fmla="*/ 320725 h 435118"/>
                <a:gd name="connsiteX450" fmla="*/ 153162 w 265012"/>
                <a:gd name="connsiteY450" fmla="*/ 326948 h 435118"/>
                <a:gd name="connsiteX451" fmla="*/ 151257 w 265012"/>
                <a:gd name="connsiteY451" fmla="*/ 340918 h 435118"/>
                <a:gd name="connsiteX452" fmla="*/ 150495 w 265012"/>
                <a:gd name="connsiteY452" fmla="*/ 348030 h 435118"/>
                <a:gd name="connsiteX453" fmla="*/ 149606 w 265012"/>
                <a:gd name="connsiteY453" fmla="*/ 354888 h 435118"/>
                <a:gd name="connsiteX454" fmla="*/ 148844 w 265012"/>
                <a:gd name="connsiteY454" fmla="*/ 360095 h 435118"/>
                <a:gd name="connsiteX455" fmla="*/ 147955 w 265012"/>
                <a:gd name="connsiteY455" fmla="*/ 360222 h 435118"/>
                <a:gd name="connsiteX456" fmla="*/ 145796 w 265012"/>
                <a:gd name="connsiteY456" fmla="*/ 316534 h 435118"/>
                <a:gd name="connsiteX457" fmla="*/ 140335 w 265012"/>
                <a:gd name="connsiteY457" fmla="*/ 319201 h 435118"/>
                <a:gd name="connsiteX458" fmla="*/ 138430 w 265012"/>
                <a:gd name="connsiteY458" fmla="*/ 316407 h 435118"/>
                <a:gd name="connsiteX459" fmla="*/ 131953 w 265012"/>
                <a:gd name="connsiteY459" fmla="*/ 309041 h 435118"/>
                <a:gd name="connsiteX460" fmla="*/ 131953 w 265012"/>
                <a:gd name="connsiteY460" fmla="*/ 308787 h 435118"/>
                <a:gd name="connsiteX461" fmla="*/ 131953 w 265012"/>
                <a:gd name="connsiteY461" fmla="*/ 308533 h 435118"/>
                <a:gd name="connsiteX462" fmla="*/ 132207 w 265012"/>
                <a:gd name="connsiteY462" fmla="*/ 308533 h 435118"/>
                <a:gd name="connsiteX463" fmla="*/ 132334 w 265012"/>
                <a:gd name="connsiteY463" fmla="*/ 308533 h 435118"/>
                <a:gd name="connsiteX464" fmla="*/ 132334 w 265012"/>
                <a:gd name="connsiteY464" fmla="*/ 308787 h 435118"/>
                <a:gd name="connsiteX465" fmla="*/ 137922 w 265012"/>
                <a:gd name="connsiteY465" fmla="*/ 308025 h 435118"/>
                <a:gd name="connsiteX466" fmla="*/ 140208 w 265012"/>
                <a:gd name="connsiteY466" fmla="*/ 310819 h 435118"/>
                <a:gd name="connsiteX467" fmla="*/ 142494 w 265012"/>
                <a:gd name="connsiteY467" fmla="*/ 311962 h 435118"/>
                <a:gd name="connsiteX468" fmla="*/ 145796 w 265012"/>
                <a:gd name="connsiteY468" fmla="*/ 311962 h 435118"/>
                <a:gd name="connsiteX469" fmla="*/ 145796 w 265012"/>
                <a:gd name="connsiteY469" fmla="*/ 316153 h 435118"/>
                <a:gd name="connsiteX470" fmla="*/ 121793 w 265012"/>
                <a:gd name="connsiteY470" fmla="*/ 309422 h 435118"/>
                <a:gd name="connsiteX471" fmla="*/ 122301 w 265012"/>
                <a:gd name="connsiteY471" fmla="*/ 303707 h 435118"/>
                <a:gd name="connsiteX472" fmla="*/ 122301 w 265012"/>
                <a:gd name="connsiteY472" fmla="*/ 303580 h 435118"/>
                <a:gd name="connsiteX473" fmla="*/ 122555 w 265012"/>
                <a:gd name="connsiteY473" fmla="*/ 303580 h 435118"/>
                <a:gd name="connsiteX474" fmla="*/ 123317 w 265012"/>
                <a:gd name="connsiteY474" fmla="*/ 310311 h 435118"/>
                <a:gd name="connsiteX475" fmla="*/ 123825 w 265012"/>
                <a:gd name="connsiteY475" fmla="*/ 317804 h 435118"/>
                <a:gd name="connsiteX476" fmla="*/ 122301 w 265012"/>
                <a:gd name="connsiteY476" fmla="*/ 321233 h 435118"/>
                <a:gd name="connsiteX477" fmla="*/ 121920 w 265012"/>
                <a:gd name="connsiteY477" fmla="*/ 318439 h 435118"/>
                <a:gd name="connsiteX478" fmla="*/ 121920 w 265012"/>
                <a:gd name="connsiteY478" fmla="*/ 309422 h 435118"/>
                <a:gd name="connsiteX479" fmla="*/ 55753 w 265012"/>
                <a:gd name="connsiteY479" fmla="*/ 426262 h 435118"/>
                <a:gd name="connsiteX480" fmla="*/ 33274 w 265012"/>
                <a:gd name="connsiteY480" fmla="*/ 427659 h 435118"/>
                <a:gd name="connsiteX481" fmla="*/ 51054 w 265012"/>
                <a:gd name="connsiteY481" fmla="*/ 425754 h 435118"/>
                <a:gd name="connsiteX482" fmla="*/ 58039 w 265012"/>
                <a:gd name="connsiteY482" fmla="*/ 424738 h 435118"/>
                <a:gd name="connsiteX483" fmla="*/ 55880 w 265012"/>
                <a:gd name="connsiteY483" fmla="*/ 426262 h 435118"/>
                <a:gd name="connsiteX484" fmla="*/ 61087 w 265012"/>
                <a:gd name="connsiteY484" fmla="*/ 431469 h 435118"/>
                <a:gd name="connsiteX485" fmla="*/ 61087 w 265012"/>
                <a:gd name="connsiteY485" fmla="*/ 431469 h 435118"/>
                <a:gd name="connsiteX486" fmla="*/ 80137 w 265012"/>
                <a:gd name="connsiteY486" fmla="*/ 420293 h 435118"/>
                <a:gd name="connsiteX487" fmla="*/ 104013 w 265012"/>
                <a:gd name="connsiteY487" fmla="*/ 404164 h 435118"/>
                <a:gd name="connsiteX488" fmla="*/ 104394 w 265012"/>
                <a:gd name="connsiteY488" fmla="*/ 403910 h 435118"/>
                <a:gd name="connsiteX489" fmla="*/ 101473 w 265012"/>
                <a:gd name="connsiteY489" fmla="*/ 410387 h 435118"/>
                <a:gd name="connsiteX490" fmla="*/ 82423 w 265012"/>
                <a:gd name="connsiteY490" fmla="*/ 422833 h 435118"/>
                <a:gd name="connsiteX491" fmla="*/ 76581 w 265012"/>
                <a:gd name="connsiteY491" fmla="*/ 424230 h 435118"/>
                <a:gd name="connsiteX492" fmla="*/ 61214 w 265012"/>
                <a:gd name="connsiteY492" fmla="*/ 425754 h 435118"/>
                <a:gd name="connsiteX493" fmla="*/ 80264 w 265012"/>
                <a:gd name="connsiteY493" fmla="*/ 420293 h 435118"/>
                <a:gd name="connsiteX494" fmla="*/ 105918 w 265012"/>
                <a:gd name="connsiteY494" fmla="*/ 419912 h 435118"/>
                <a:gd name="connsiteX495" fmla="*/ 97536 w 265012"/>
                <a:gd name="connsiteY495" fmla="*/ 426008 h 435118"/>
                <a:gd name="connsiteX496" fmla="*/ 62230 w 265012"/>
                <a:gd name="connsiteY496" fmla="*/ 431342 h 435118"/>
                <a:gd name="connsiteX497" fmla="*/ 89789 w 265012"/>
                <a:gd name="connsiteY497" fmla="*/ 424103 h 435118"/>
                <a:gd name="connsiteX498" fmla="*/ 96774 w 265012"/>
                <a:gd name="connsiteY498" fmla="*/ 420039 h 435118"/>
                <a:gd name="connsiteX499" fmla="*/ 98044 w 265012"/>
                <a:gd name="connsiteY499" fmla="*/ 418896 h 435118"/>
                <a:gd name="connsiteX500" fmla="*/ 99568 w 265012"/>
                <a:gd name="connsiteY500" fmla="*/ 417499 h 435118"/>
                <a:gd name="connsiteX501" fmla="*/ 110490 w 265012"/>
                <a:gd name="connsiteY501" fmla="*/ 401243 h 435118"/>
                <a:gd name="connsiteX502" fmla="*/ 112776 w 265012"/>
                <a:gd name="connsiteY502" fmla="*/ 394258 h 435118"/>
                <a:gd name="connsiteX503" fmla="*/ 114681 w 265012"/>
                <a:gd name="connsiteY503" fmla="*/ 384987 h 435118"/>
                <a:gd name="connsiteX504" fmla="*/ 118110 w 265012"/>
                <a:gd name="connsiteY504" fmla="*/ 367461 h 435118"/>
                <a:gd name="connsiteX505" fmla="*/ 121158 w 265012"/>
                <a:gd name="connsiteY505" fmla="*/ 331901 h 435118"/>
                <a:gd name="connsiteX506" fmla="*/ 121412 w 265012"/>
                <a:gd name="connsiteY506" fmla="*/ 328218 h 435118"/>
                <a:gd name="connsiteX507" fmla="*/ 122809 w 265012"/>
                <a:gd name="connsiteY507" fmla="*/ 324789 h 435118"/>
                <a:gd name="connsiteX508" fmla="*/ 124333 w 265012"/>
                <a:gd name="connsiteY508" fmla="*/ 323138 h 435118"/>
                <a:gd name="connsiteX509" fmla="*/ 122428 w 265012"/>
                <a:gd name="connsiteY509" fmla="*/ 345109 h 435118"/>
                <a:gd name="connsiteX510" fmla="*/ 121666 w 265012"/>
                <a:gd name="connsiteY510" fmla="*/ 354507 h 435118"/>
                <a:gd name="connsiteX511" fmla="*/ 121412 w 265012"/>
                <a:gd name="connsiteY511" fmla="*/ 359968 h 435118"/>
                <a:gd name="connsiteX512" fmla="*/ 120142 w 265012"/>
                <a:gd name="connsiteY512" fmla="*/ 373811 h 435118"/>
                <a:gd name="connsiteX513" fmla="*/ 120396 w 265012"/>
                <a:gd name="connsiteY513" fmla="*/ 374700 h 435118"/>
                <a:gd name="connsiteX514" fmla="*/ 121158 w 265012"/>
                <a:gd name="connsiteY514" fmla="*/ 372668 h 435118"/>
                <a:gd name="connsiteX515" fmla="*/ 122047 w 265012"/>
                <a:gd name="connsiteY515" fmla="*/ 365683 h 435118"/>
                <a:gd name="connsiteX516" fmla="*/ 123063 w 265012"/>
                <a:gd name="connsiteY516" fmla="*/ 354634 h 435118"/>
                <a:gd name="connsiteX517" fmla="*/ 123444 w 265012"/>
                <a:gd name="connsiteY517" fmla="*/ 350062 h 435118"/>
                <a:gd name="connsiteX518" fmla="*/ 123698 w 265012"/>
                <a:gd name="connsiteY518" fmla="*/ 347903 h 435118"/>
                <a:gd name="connsiteX519" fmla="*/ 124587 w 265012"/>
                <a:gd name="connsiteY519" fmla="*/ 341172 h 435118"/>
                <a:gd name="connsiteX520" fmla="*/ 128651 w 265012"/>
                <a:gd name="connsiteY520" fmla="*/ 323138 h 435118"/>
                <a:gd name="connsiteX521" fmla="*/ 130810 w 265012"/>
                <a:gd name="connsiteY521" fmla="*/ 318058 h 435118"/>
                <a:gd name="connsiteX522" fmla="*/ 131064 w 265012"/>
                <a:gd name="connsiteY522" fmla="*/ 317804 h 435118"/>
                <a:gd name="connsiteX523" fmla="*/ 128016 w 265012"/>
                <a:gd name="connsiteY523" fmla="*/ 334441 h 435118"/>
                <a:gd name="connsiteX524" fmla="*/ 117221 w 265012"/>
                <a:gd name="connsiteY524" fmla="*/ 402386 h 435118"/>
                <a:gd name="connsiteX525" fmla="*/ 105664 w 265012"/>
                <a:gd name="connsiteY525" fmla="*/ 419658 h 435118"/>
                <a:gd name="connsiteX526" fmla="*/ 134493 w 265012"/>
                <a:gd name="connsiteY526" fmla="*/ 418261 h 435118"/>
                <a:gd name="connsiteX527" fmla="*/ 134493 w 265012"/>
                <a:gd name="connsiteY527" fmla="*/ 419912 h 435118"/>
                <a:gd name="connsiteX528" fmla="*/ 131191 w 265012"/>
                <a:gd name="connsiteY528" fmla="*/ 420166 h 435118"/>
                <a:gd name="connsiteX529" fmla="*/ 114554 w 265012"/>
                <a:gd name="connsiteY529" fmla="*/ 421436 h 435118"/>
                <a:gd name="connsiteX530" fmla="*/ 107950 w 265012"/>
                <a:gd name="connsiteY530" fmla="*/ 422198 h 435118"/>
                <a:gd name="connsiteX531" fmla="*/ 110871 w 265012"/>
                <a:gd name="connsiteY531" fmla="*/ 418896 h 435118"/>
                <a:gd name="connsiteX532" fmla="*/ 113665 w 265012"/>
                <a:gd name="connsiteY532" fmla="*/ 415340 h 435118"/>
                <a:gd name="connsiteX533" fmla="*/ 118237 w 265012"/>
                <a:gd name="connsiteY533" fmla="*/ 415086 h 435118"/>
                <a:gd name="connsiteX534" fmla="*/ 131318 w 265012"/>
                <a:gd name="connsiteY534" fmla="*/ 414197 h 435118"/>
                <a:gd name="connsiteX535" fmla="*/ 135636 w 265012"/>
                <a:gd name="connsiteY535" fmla="*/ 414451 h 435118"/>
                <a:gd name="connsiteX536" fmla="*/ 134493 w 265012"/>
                <a:gd name="connsiteY536" fmla="*/ 418388 h 435118"/>
                <a:gd name="connsiteX537" fmla="*/ 137795 w 265012"/>
                <a:gd name="connsiteY537" fmla="*/ 404037 h 435118"/>
                <a:gd name="connsiteX538" fmla="*/ 137033 w 265012"/>
                <a:gd name="connsiteY538" fmla="*/ 407466 h 435118"/>
                <a:gd name="connsiteX539" fmla="*/ 135509 w 265012"/>
                <a:gd name="connsiteY539" fmla="*/ 407212 h 435118"/>
                <a:gd name="connsiteX540" fmla="*/ 122047 w 265012"/>
                <a:gd name="connsiteY540" fmla="*/ 408101 h 435118"/>
                <a:gd name="connsiteX541" fmla="*/ 119888 w 265012"/>
                <a:gd name="connsiteY541" fmla="*/ 408355 h 435118"/>
                <a:gd name="connsiteX542" fmla="*/ 117983 w 265012"/>
                <a:gd name="connsiteY542" fmla="*/ 407974 h 435118"/>
                <a:gd name="connsiteX543" fmla="*/ 127508 w 265012"/>
                <a:gd name="connsiteY543" fmla="*/ 367715 h 435118"/>
                <a:gd name="connsiteX544" fmla="*/ 129540 w 265012"/>
                <a:gd name="connsiteY544" fmla="*/ 344855 h 435118"/>
                <a:gd name="connsiteX545" fmla="*/ 136906 w 265012"/>
                <a:gd name="connsiteY545" fmla="*/ 322884 h 435118"/>
                <a:gd name="connsiteX546" fmla="*/ 137160 w 265012"/>
                <a:gd name="connsiteY546" fmla="*/ 322630 h 435118"/>
                <a:gd name="connsiteX547" fmla="*/ 138684 w 265012"/>
                <a:gd name="connsiteY547" fmla="*/ 324154 h 435118"/>
                <a:gd name="connsiteX548" fmla="*/ 140335 w 265012"/>
                <a:gd name="connsiteY548" fmla="*/ 324789 h 435118"/>
                <a:gd name="connsiteX549" fmla="*/ 141732 w 265012"/>
                <a:gd name="connsiteY549" fmla="*/ 328472 h 435118"/>
                <a:gd name="connsiteX550" fmla="*/ 145161 w 265012"/>
                <a:gd name="connsiteY550" fmla="*/ 334568 h 435118"/>
                <a:gd name="connsiteX551" fmla="*/ 144526 w 265012"/>
                <a:gd name="connsiteY551" fmla="*/ 355650 h 435118"/>
                <a:gd name="connsiteX552" fmla="*/ 142367 w 265012"/>
                <a:gd name="connsiteY552" fmla="*/ 379653 h 435118"/>
                <a:gd name="connsiteX553" fmla="*/ 140081 w 265012"/>
                <a:gd name="connsiteY553" fmla="*/ 393623 h 435118"/>
                <a:gd name="connsiteX554" fmla="*/ 137922 w 265012"/>
                <a:gd name="connsiteY554" fmla="*/ 403910 h 435118"/>
                <a:gd name="connsiteX555" fmla="*/ 172720 w 265012"/>
                <a:gd name="connsiteY555" fmla="*/ 415721 h 435118"/>
                <a:gd name="connsiteX556" fmla="*/ 185166 w 265012"/>
                <a:gd name="connsiteY556" fmla="*/ 417499 h 435118"/>
                <a:gd name="connsiteX557" fmla="*/ 221742 w 265012"/>
                <a:gd name="connsiteY557" fmla="*/ 419531 h 435118"/>
                <a:gd name="connsiteX558" fmla="*/ 224536 w 265012"/>
                <a:gd name="connsiteY558" fmla="*/ 420166 h 435118"/>
                <a:gd name="connsiteX559" fmla="*/ 220345 w 265012"/>
                <a:gd name="connsiteY559" fmla="*/ 421309 h 435118"/>
                <a:gd name="connsiteX560" fmla="*/ 217170 w 265012"/>
                <a:gd name="connsiteY560" fmla="*/ 421817 h 435118"/>
                <a:gd name="connsiteX561" fmla="*/ 221996 w 265012"/>
                <a:gd name="connsiteY561" fmla="*/ 423214 h 435118"/>
                <a:gd name="connsiteX562" fmla="*/ 223520 w 265012"/>
                <a:gd name="connsiteY562" fmla="*/ 423976 h 435118"/>
                <a:gd name="connsiteX563" fmla="*/ 222377 w 265012"/>
                <a:gd name="connsiteY563" fmla="*/ 424484 h 435118"/>
                <a:gd name="connsiteX564" fmla="*/ 214630 w 265012"/>
                <a:gd name="connsiteY564" fmla="*/ 424865 h 435118"/>
                <a:gd name="connsiteX565" fmla="*/ 212471 w 265012"/>
                <a:gd name="connsiteY565" fmla="*/ 425881 h 435118"/>
                <a:gd name="connsiteX566" fmla="*/ 214884 w 265012"/>
                <a:gd name="connsiteY566" fmla="*/ 426516 h 435118"/>
                <a:gd name="connsiteX567" fmla="*/ 220345 w 265012"/>
                <a:gd name="connsiteY567" fmla="*/ 426770 h 435118"/>
                <a:gd name="connsiteX568" fmla="*/ 227838 w 265012"/>
                <a:gd name="connsiteY568" fmla="*/ 428421 h 435118"/>
                <a:gd name="connsiteX569" fmla="*/ 225933 w 265012"/>
                <a:gd name="connsiteY569" fmla="*/ 428929 h 435118"/>
                <a:gd name="connsiteX570" fmla="*/ 216281 w 265012"/>
                <a:gd name="connsiteY570" fmla="*/ 428675 h 435118"/>
                <a:gd name="connsiteX571" fmla="*/ 203708 w 265012"/>
                <a:gd name="connsiteY571" fmla="*/ 427278 h 435118"/>
                <a:gd name="connsiteX572" fmla="*/ 193548 w 265012"/>
                <a:gd name="connsiteY572" fmla="*/ 426897 h 435118"/>
                <a:gd name="connsiteX573" fmla="*/ 179832 w 265012"/>
                <a:gd name="connsiteY573" fmla="*/ 425373 h 435118"/>
                <a:gd name="connsiteX574" fmla="*/ 166116 w 265012"/>
                <a:gd name="connsiteY574" fmla="*/ 424230 h 435118"/>
                <a:gd name="connsiteX575" fmla="*/ 159004 w 265012"/>
                <a:gd name="connsiteY575" fmla="*/ 424611 h 435118"/>
                <a:gd name="connsiteX576" fmla="*/ 162687 w 265012"/>
                <a:gd name="connsiteY576" fmla="*/ 425754 h 435118"/>
                <a:gd name="connsiteX577" fmla="*/ 152908 w 265012"/>
                <a:gd name="connsiteY577" fmla="*/ 427278 h 435118"/>
                <a:gd name="connsiteX578" fmla="*/ 141732 w 265012"/>
                <a:gd name="connsiteY578" fmla="*/ 426897 h 435118"/>
                <a:gd name="connsiteX579" fmla="*/ 140335 w 265012"/>
                <a:gd name="connsiteY579" fmla="*/ 423976 h 435118"/>
                <a:gd name="connsiteX580" fmla="*/ 138811 w 265012"/>
                <a:gd name="connsiteY580" fmla="*/ 421055 h 435118"/>
                <a:gd name="connsiteX581" fmla="*/ 140081 w 265012"/>
                <a:gd name="connsiteY581" fmla="*/ 409117 h 435118"/>
                <a:gd name="connsiteX582" fmla="*/ 143002 w 265012"/>
                <a:gd name="connsiteY582" fmla="*/ 388670 h 435118"/>
                <a:gd name="connsiteX583" fmla="*/ 143637 w 265012"/>
                <a:gd name="connsiteY583" fmla="*/ 384606 h 435118"/>
                <a:gd name="connsiteX584" fmla="*/ 145034 w 265012"/>
                <a:gd name="connsiteY584" fmla="*/ 384860 h 435118"/>
                <a:gd name="connsiteX585" fmla="*/ 146431 w 265012"/>
                <a:gd name="connsiteY585" fmla="*/ 390067 h 435118"/>
                <a:gd name="connsiteX586" fmla="*/ 145923 w 265012"/>
                <a:gd name="connsiteY586" fmla="*/ 393496 h 435118"/>
                <a:gd name="connsiteX587" fmla="*/ 143002 w 265012"/>
                <a:gd name="connsiteY587" fmla="*/ 410260 h 435118"/>
                <a:gd name="connsiteX588" fmla="*/ 142621 w 265012"/>
                <a:gd name="connsiteY588" fmla="*/ 412292 h 435118"/>
                <a:gd name="connsiteX589" fmla="*/ 143764 w 265012"/>
                <a:gd name="connsiteY589" fmla="*/ 411149 h 435118"/>
                <a:gd name="connsiteX590" fmla="*/ 152146 w 265012"/>
                <a:gd name="connsiteY590" fmla="*/ 366826 h 435118"/>
                <a:gd name="connsiteX591" fmla="*/ 151384 w 265012"/>
                <a:gd name="connsiteY591" fmla="*/ 378129 h 435118"/>
                <a:gd name="connsiteX592" fmla="*/ 149606 w 265012"/>
                <a:gd name="connsiteY592" fmla="*/ 396671 h 435118"/>
                <a:gd name="connsiteX593" fmla="*/ 144780 w 265012"/>
                <a:gd name="connsiteY593" fmla="*/ 420039 h 435118"/>
                <a:gd name="connsiteX594" fmla="*/ 145923 w 265012"/>
                <a:gd name="connsiteY594" fmla="*/ 424611 h 435118"/>
                <a:gd name="connsiteX595" fmla="*/ 151892 w 265012"/>
                <a:gd name="connsiteY595" fmla="*/ 425627 h 435118"/>
                <a:gd name="connsiteX596" fmla="*/ 157353 w 265012"/>
                <a:gd name="connsiteY596" fmla="*/ 425246 h 435118"/>
                <a:gd name="connsiteX597" fmla="*/ 155067 w 265012"/>
                <a:gd name="connsiteY597" fmla="*/ 424484 h 435118"/>
                <a:gd name="connsiteX598" fmla="*/ 151384 w 265012"/>
                <a:gd name="connsiteY598" fmla="*/ 422960 h 435118"/>
                <a:gd name="connsiteX599" fmla="*/ 149352 w 265012"/>
                <a:gd name="connsiteY599" fmla="*/ 408990 h 435118"/>
                <a:gd name="connsiteX600" fmla="*/ 152146 w 265012"/>
                <a:gd name="connsiteY600" fmla="*/ 388670 h 435118"/>
                <a:gd name="connsiteX601" fmla="*/ 154305 w 265012"/>
                <a:gd name="connsiteY601" fmla="*/ 370255 h 435118"/>
                <a:gd name="connsiteX602" fmla="*/ 155448 w 265012"/>
                <a:gd name="connsiteY602" fmla="*/ 346252 h 435118"/>
                <a:gd name="connsiteX603" fmla="*/ 156845 w 265012"/>
                <a:gd name="connsiteY603" fmla="*/ 331012 h 435118"/>
                <a:gd name="connsiteX604" fmla="*/ 160528 w 265012"/>
                <a:gd name="connsiteY604" fmla="*/ 317550 h 435118"/>
                <a:gd name="connsiteX605" fmla="*/ 161417 w 265012"/>
                <a:gd name="connsiteY605" fmla="*/ 314883 h 435118"/>
                <a:gd name="connsiteX606" fmla="*/ 162687 w 265012"/>
                <a:gd name="connsiteY606" fmla="*/ 312597 h 435118"/>
                <a:gd name="connsiteX607" fmla="*/ 161925 w 265012"/>
                <a:gd name="connsiteY607" fmla="*/ 315264 h 435118"/>
                <a:gd name="connsiteX608" fmla="*/ 159131 w 265012"/>
                <a:gd name="connsiteY608" fmla="*/ 340791 h 435118"/>
                <a:gd name="connsiteX609" fmla="*/ 158750 w 265012"/>
                <a:gd name="connsiteY609" fmla="*/ 348030 h 435118"/>
                <a:gd name="connsiteX610" fmla="*/ 157226 w 265012"/>
                <a:gd name="connsiteY610" fmla="*/ 381304 h 435118"/>
                <a:gd name="connsiteX611" fmla="*/ 155702 w 265012"/>
                <a:gd name="connsiteY611" fmla="*/ 395274 h 435118"/>
                <a:gd name="connsiteX612" fmla="*/ 155956 w 265012"/>
                <a:gd name="connsiteY612" fmla="*/ 396798 h 435118"/>
                <a:gd name="connsiteX613" fmla="*/ 157353 w 265012"/>
                <a:gd name="connsiteY613" fmla="*/ 390321 h 435118"/>
                <a:gd name="connsiteX614" fmla="*/ 158750 w 265012"/>
                <a:gd name="connsiteY614" fmla="*/ 385749 h 435118"/>
                <a:gd name="connsiteX615" fmla="*/ 159385 w 265012"/>
                <a:gd name="connsiteY615" fmla="*/ 376986 h 435118"/>
                <a:gd name="connsiteX616" fmla="*/ 160655 w 265012"/>
                <a:gd name="connsiteY616" fmla="*/ 363651 h 435118"/>
                <a:gd name="connsiteX617" fmla="*/ 161671 w 265012"/>
                <a:gd name="connsiteY617" fmla="*/ 354761 h 435118"/>
                <a:gd name="connsiteX618" fmla="*/ 163449 w 265012"/>
                <a:gd name="connsiteY618" fmla="*/ 351840 h 435118"/>
                <a:gd name="connsiteX619" fmla="*/ 164338 w 265012"/>
                <a:gd name="connsiteY619" fmla="*/ 343458 h 435118"/>
                <a:gd name="connsiteX620" fmla="*/ 166497 w 265012"/>
                <a:gd name="connsiteY620" fmla="*/ 326694 h 435118"/>
                <a:gd name="connsiteX621" fmla="*/ 169545 w 265012"/>
                <a:gd name="connsiteY621" fmla="*/ 311835 h 435118"/>
                <a:gd name="connsiteX622" fmla="*/ 171704 w 265012"/>
                <a:gd name="connsiteY622" fmla="*/ 306374 h 435118"/>
                <a:gd name="connsiteX623" fmla="*/ 173355 w 265012"/>
                <a:gd name="connsiteY623" fmla="*/ 302310 h 435118"/>
                <a:gd name="connsiteX624" fmla="*/ 172974 w 265012"/>
                <a:gd name="connsiteY624" fmla="*/ 301040 h 435118"/>
                <a:gd name="connsiteX625" fmla="*/ 171196 w 265012"/>
                <a:gd name="connsiteY625" fmla="*/ 304088 h 435118"/>
                <a:gd name="connsiteX626" fmla="*/ 167640 w 265012"/>
                <a:gd name="connsiteY626" fmla="*/ 310184 h 435118"/>
                <a:gd name="connsiteX627" fmla="*/ 165608 w 265012"/>
                <a:gd name="connsiteY627" fmla="*/ 312978 h 435118"/>
                <a:gd name="connsiteX628" fmla="*/ 166751 w 265012"/>
                <a:gd name="connsiteY628" fmla="*/ 309168 h 435118"/>
                <a:gd name="connsiteX629" fmla="*/ 171323 w 265012"/>
                <a:gd name="connsiteY629" fmla="*/ 297992 h 435118"/>
                <a:gd name="connsiteX630" fmla="*/ 174752 w 265012"/>
                <a:gd name="connsiteY630" fmla="*/ 284403 h 435118"/>
                <a:gd name="connsiteX631" fmla="*/ 176276 w 265012"/>
                <a:gd name="connsiteY631" fmla="*/ 275132 h 435118"/>
                <a:gd name="connsiteX632" fmla="*/ 176657 w 265012"/>
                <a:gd name="connsiteY632" fmla="*/ 265988 h 435118"/>
                <a:gd name="connsiteX633" fmla="*/ 175768 w 265012"/>
                <a:gd name="connsiteY633" fmla="*/ 263829 h 435118"/>
                <a:gd name="connsiteX634" fmla="*/ 175514 w 265012"/>
                <a:gd name="connsiteY634" fmla="*/ 266877 h 435118"/>
                <a:gd name="connsiteX635" fmla="*/ 171577 w 265012"/>
                <a:gd name="connsiteY635" fmla="*/ 285419 h 435118"/>
                <a:gd name="connsiteX636" fmla="*/ 170561 w 265012"/>
                <a:gd name="connsiteY636" fmla="*/ 287959 h 435118"/>
                <a:gd name="connsiteX637" fmla="*/ 171577 w 265012"/>
                <a:gd name="connsiteY637" fmla="*/ 280593 h 435118"/>
                <a:gd name="connsiteX638" fmla="*/ 172720 w 265012"/>
                <a:gd name="connsiteY638" fmla="*/ 264337 h 435118"/>
                <a:gd name="connsiteX639" fmla="*/ 172085 w 265012"/>
                <a:gd name="connsiteY639" fmla="*/ 257479 h 435118"/>
                <a:gd name="connsiteX640" fmla="*/ 167767 w 265012"/>
                <a:gd name="connsiteY640" fmla="*/ 249224 h 435118"/>
                <a:gd name="connsiteX641" fmla="*/ 165100 w 265012"/>
                <a:gd name="connsiteY641" fmla="*/ 239572 h 435118"/>
                <a:gd name="connsiteX642" fmla="*/ 160401 w 265012"/>
                <a:gd name="connsiteY642" fmla="*/ 232079 h 435118"/>
                <a:gd name="connsiteX643" fmla="*/ 157480 w 265012"/>
                <a:gd name="connsiteY643" fmla="*/ 228015 h 435118"/>
                <a:gd name="connsiteX644" fmla="*/ 149733 w 265012"/>
                <a:gd name="connsiteY644" fmla="*/ 224205 h 435118"/>
                <a:gd name="connsiteX645" fmla="*/ 143129 w 265012"/>
                <a:gd name="connsiteY645" fmla="*/ 221411 h 435118"/>
                <a:gd name="connsiteX646" fmla="*/ 136271 w 265012"/>
                <a:gd name="connsiteY646" fmla="*/ 220014 h 435118"/>
                <a:gd name="connsiteX647" fmla="*/ 137287 w 265012"/>
                <a:gd name="connsiteY647" fmla="*/ 219633 h 435118"/>
                <a:gd name="connsiteX648" fmla="*/ 148463 w 265012"/>
                <a:gd name="connsiteY648" fmla="*/ 221665 h 435118"/>
                <a:gd name="connsiteX649" fmla="*/ 154559 w 265012"/>
                <a:gd name="connsiteY649" fmla="*/ 223062 h 435118"/>
                <a:gd name="connsiteX650" fmla="*/ 160147 w 265012"/>
                <a:gd name="connsiteY650" fmla="*/ 225348 h 435118"/>
                <a:gd name="connsiteX651" fmla="*/ 171577 w 265012"/>
                <a:gd name="connsiteY651" fmla="*/ 244144 h 435118"/>
                <a:gd name="connsiteX652" fmla="*/ 179959 w 265012"/>
                <a:gd name="connsiteY652" fmla="*/ 266115 h 435118"/>
                <a:gd name="connsiteX653" fmla="*/ 180213 w 265012"/>
                <a:gd name="connsiteY653" fmla="*/ 278434 h 435118"/>
                <a:gd name="connsiteX654" fmla="*/ 179705 w 265012"/>
                <a:gd name="connsiteY654" fmla="*/ 283006 h 435118"/>
                <a:gd name="connsiteX655" fmla="*/ 179451 w 265012"/>
                <a:gd name="connsiteY655" fmla="*/ 290753 h 435118"/>
                <a:gd name="connsiteX656" fmla="*/ 175387 w 265012"/>
                <a:gd name="connsiteY656" fmla="*/ 310565 h 435118"/>
                <a:gd name="connsiteX657" fmla="*/ 171450 w 265012"/>
                <a:gd name="connsiteY657" fmla="*/ 323392 h 435118"/>
                <a:gd name="connsiteX658" fmla="*/ 169291 w 265012"/>
                <a:gd name="connsiteY658" fmla="*/ 336981 h 435118"/>
                <a:gd name="connsiteX659" fmla="*/ 166624 w 265012"/>
                <a:gd name="connsiteY659" fmla="*/ 357682 h 435118"/>
                <a:gd name="connsiteX660" fmla="*/ 160655 w 265012"/>
                <a:gd name="connsiteY660" fmla="*/ 402132 h 435118"/>
                <a:gd name="connsiteX661" fmla="*/ 160655 w 265012"/>
                <a:gd name="connsiteY661" fmla="*/ 404164 h 435118"/>
                <a:gd name="connsiteX662" fmla="*/ 158496 w 265012"/>
                <a:gd name="connsiteY662" fmla="*/ 405180 h 435118"/>
                <a:gd name="connsiteX663" fmla="*/ 158242 w 265012"/>
                <a:gd name="connsiteY663" fmla="*/ 406704 h 435118"/>
                <a:gd name="connsiteX664" fmla="*/ 156972 w 265012"/>
                <a:gd name="connsiteY664" fmla="*/ 415213 h 435118"/>
                <a:gd name="connsiteX665" fmla="*/ 159766 w 265012"/>
                <a:gd name="connsiteY665" fmla="*/ 417245 h 435118"/>
                <a:gd name="connsiteX666" fmla="*/ 167640 w 265012"/>
                <a:gd name="connsiteY666" fmla="*/ 416991 h 435118"/>
                <a:gd name="connsiteX667" fmla="*/ 167640 w 265012"/>
                <a:gd name="connsiteY667" fmla="*/ 416737 h 435118"/>
                <a:gd name="connsiteX668" fmla="*/ 167640 w 265012"/>
                <a:gd name="connsiteY668" fmla="*/ 416483 h 435118"/>
                <a:gd name="connsiteX669" fmla="*/ 162052 w 265012"/>
                <a:gd name="connsiteY669" fmla="*/ 412927 h 435118"/>
                <a:gd name="connsiteX670" fmla="*/ 160020 w 265012"/>
                <a:gd name="connsiteY670" fmla="*/ 407974 h 435118"/>
                <a:gd name="connsiteX671" fmla="*/ 162306 w 265012"/>
                <a:gd name="connsiteY671" fmla="*/ 409498 h 435118"/>
                <a:gd name="connsiteX672" fmla="*/ 172593 w 265012"/>
                <a:gd name="connsiteY672" fmla="*/ 415467 h 435118"/>
                <a:gd name="connsiteX673" fmla="*/ 191389 w 265012"/>
                <a:gd name="connsiteY673" fmla="*/ 175183 h 435118"/>
                <a:gd name="connsiteX674" fmla="*/ 189611 w 265012"/>
                <a:gd name="connsiteY674" fmla="*/ 190804 h 435118"/>
                <a:gd name="connsiteX675" fmla="*/ 187579 w 265012"/>
                <a:gd name="connsiteY675" fmla="*/ 226618 h 435118"/>
                <a:gd name="connsiteX676" fmla="*/ 184023 w 265012"/>
                <a:gd name="connsiteY676" fmla="*/ 255828 h 435118"/>
                <a:gd name="connsiteX677" fmla="*/ 184277 w 265012"/>
                <a:gd name="connsiteY677" fmla="*/ 255828 h 435118"/>
                <a:gd name="connsiteX678" fmla="*/ 184277 w 265012"/>
                <a:gd name="connsiteY678" fmla="*/ 256082 h 435118"/>
                <a:gd name="connsiteX679" fmla="*/ 188468 w 265012"/>
                <a:gd name="connsiteY679" fmla="*/ 234746 h 435118"/>
                <a:gd name="connsiteX680" fmla="*/ 189103 w 265012"/>
                <a:gd name="connsiteY680" fmla="*/ 231571 h 435118"/>
                <a:gd name="connsiteX681" fmla="*/ 189992 w 265012"/>
                <a:gd name="connsiteY681" fmla="*/ 233349 h 435118"/>
                <a:gd name="connsiteX682" fmla="*/ 194056 w 265012"/>
                <a:gd name="connsiteY682" fmla="*/ 248335 h 435118"/>
                <a:gd name="connsiteX683" fmla="*/ 195453 w 265012"/>
                <a:gd name="connsiteY683" fmla="*/ 271449 h 435118"/>
                <a:gd name="connsiteX684" fmla="*/ 193421 w 265012"/>
                <a:gd name="connsiteY684" fmla="*/ 287578 h 435118"/>
                <a:gd name="connsiteX685" fmla="*/ 190119 w 265012"/>
                <a:gd name="connsiteY685" fmla="*/ 296468 h 435118"/>
                <a:gd name="connsiteX686" fmla="*/ 185166 w 265012"/>
                <a:gd name="connsiteY686" fmla="*/ 309930 h 435118"/>
                <a:gd name="connsiteX687" fmla="*/ 183007 w 265012"/>
                <a:gd name="connsiteY687" fmla="*/ 324916 h 435118"/>
                <a:gd name="connsiteX688" fmla="*/ 183134 w 265012"/>
                <a:gd name="connsiteY688" fmla="*/ 324916 h 435118"/>
                <a:gd name="connsiteX689" fmla="*/ 183134 w 265012"/>
                <a:gd name="connsiteY689" fmla="*/ 324916 h 435118"/>
                <a:gd name="connsiteX690" fmla="*/ 183134 w 265012"/>
                <a:gd name="connsiteY690" fmla="*/ 324916 h 435118"/>
                <a:gd name="connsiteX691" fmla="*/ 183134 w 265012"/>
                <a:gd name="connsiteY691" fmla="*/ 324916 h 435118"/>
                <a:gd name="connsiteX692" fmla="*/ 183007 w 265012"/>
                <a:gd name="connsiteY692" fmla="*/ 324916 h 435118"/>
                <a:gd name="connsiteX693" fmla="*/ 177292 w 265012"/>
                <a:gd name="connsiteY693" fmla="*/ 372414 h 435118"/>
                <a:gd name="connsiteX694" fmla="*/ 176784 w 265012"/>
                <a:gd name="connsiteY694" fmla="*/ 383844 h 435118"/>
                <a:gd name="connsiteX695" fmla="*/ 181991 w 265012"/>
                <a:gd name="connsiteY695" fmla="*/ 391845 h 435118"/>
                <a:gd name="connsiteX696" fmla="*/ 234823 w 265012"/>
                <a:gd name="connsiteY696" fmla="*/ 402386 h 435118"/>
                <a:gd name="connsiteX697" fmla="*/ 224663 w 265012"/>
                <a:gd name="connsiteY697" fmla="*/ 403275 h 435118"/>
                <a:gd name="connsiteX698" fmla="*/ 224663 w 265012"/>
                <a:gd name="connsiteY698" fmla="*/ 403529 h 435118"/>
                <a:gd name="connsiteX699" fmla="*/ 224663 w 265012"/>
                <a:gd name="connsiteY699" fmla="*/ 403783 h 435118"/>
                <a:gd name="connsiteX700" fmla="*/ 237109 w 265012"/>
                <a:gd name="connsiteY700" fmla="*/ 404926 h 435118"/>
                <a:gd name="connsiteX701" fmla="*/ 226187 w 265012"/>
                <a:gd name="connsiteY701" fmla="*/ 406069 h 435118"/>
                <a:gd name="connsiteX702" fmla="*/ 226314 w 265012"/>
                <a:gd name="connsiteY702" fmla="*/ 406069 h 435118"/>
                <a:gd name="connsiteX703" fmla="*/ 226187 w 265012"/>
                <a:gd name="connsiteY703" fmla="*/ 406323 h 435118"/>
                <a:gd name="connsiteX704" fmla="*/ 229362 w 265012"/>
                <a:gd name="connsiteY704" fmla="*/ 408609 h 435118"/>
                <a:gd name="connsiteX705" fmla="*/ 227076 w 265012"/>
                <a:gd name="connsiteY705" fmla="*/ 409371 h 435118"/>
                <a:gd name="connsiteX706" fmla="*/ 212471 w 265012"/>
                <a:gd name="connsiteY706" fmla="*/ 408482 h 435118"/>
                <a:gd name="connsiteX707" fmla="*/ 184404 w 265012"/>
                <a:gd name="connsiteY707" fmla="*/ 407466 h 435118"/>
                <a:gd name="connsiteX708" fmla="*/ 170180 w 265012"/>
                <a:gd name="connsiteY708" fmla="*/ 407720 h 435118"/>
                <a:gd name="connsiteX709" fmla="*/ 167894 w 265012"/>
                <a:gd name="connsiteY709" fmla="*/ 407720 h 435118"/>
                <a:gd name="connsiteX710" fmla="*/ 165608 w 265012"/>
                <a:gd name="connsiteY710" fmla="*/ 407974 h 435118"/>
                <a:gd name="connsiteX711" fmla="*/ 164211 w 265012"/>
                <a:gd name="connsiteY711" fmla="*/ 402894 h 435118"/>
                <a:gd name="connsiteX712" fmla="*/ 165862 w 265012"/>
                <a:gd name="connsiteY712" fmla="*/ 401878 h 435118"/>
                <a:gd name="connsiteX713" fmla="*/ 166243 w 265012"/>
                <a:gd name="connsiteY713" fmla="*/ 403910 h 435118"/>
                <a:gd name="connsiteX714" fmla="*/ 168910 w 265012"/>
                <a:gd name="connsiteY714" fmla="*/ 405434 h 435118"/>
                <a:gd name="connsiteX715" fmla="*/ 175895 w 265012"/>
                <a:gd name="connsiteY715" fmla="*/ 403910 h 435118"/>
                <a:gd name="connsiteX716" fmla="*/ 200660 w 265012"/>
                <a:gd name="connsiteY716" fmla="*/ 405434 h 435118"/>
                <a:gd name="connsiteX717" fmla="*/ 200660 w 265012"/>
                <a:gd name="connsiteY717" fmla="*/ 405180 h 435118"/>
                <a:gd name="connsiteX718" fmla="*/ 200914 w 265012"/>
                <a:gd name="connsiteY718" fmla="*/ 405180 h 435118"/>
                <a:gd name="connsiteX719" fmla="*/ 177038 w 265012"/>
                <a:gd name="connsiteY719" fmla="*/ 402005 h 435118"/>
                <a:gd name="connsiteX720" fmla="*/ 170561 w 265012"/>
                <a:gd name="connsiteY720" fmla="*/ 401116 h 435118"/>
                <a:gd name="connsiteX721" fmla="*/ 171450 w 265012"/>
                <a:gd name="connsiteY721" fmla="*/ 397052 h 435118"/>
                <a:gd name="connsiteX722" fmla="*/ 171450 w 265012"/>
                <a:gd name="connsiteY722" fmla="*/ 396163 h 435118"/>
                <a:gd name="connsiteX723" fmla="*/ 171323 w 265012"/>
                <a:gd name="connsiteY723" fmla="*/ 395147 h 435118"/>
                <a:gd name="connsiteX724" fmla="*/ 170942 w 265012"/>
                <a:gd name="connsiteY724" fmla="*/ 385622 h 435118"/>
                <a:gd name="connsiteX725" fmla="*/ 173101 w 265012"/>
                <a:gd name="connsiteY725" fmla="*/ 341426 h 435118"/>
                <a:gd name="connsiteX726" fmla="*/ 174625 w 265012"/>
                <a:gd name="connsiteY726" fmla="*/ 324662 h 435118"/>
                <a:gd name="connsiteX727" fmla="*/ 177038 w 265012"/>
                <a:gd name="connsiteY727" fmla="*/ 316026 h 435118"/>
                <a:gd name="connsiteX728" fmla="*/ 178435 w 265012"/>
                <a:gd name="connsiteY728" fmla="*/ 311708 h 435118"/>
                <a:gd name="connsiteX729" fmla="*/ 183261 w 265012"/>
                <a:gd name="connsiteY729" fmla="*/ 283006 h 435118"/>
                <a:gd name="connsiteX730" fmla="*/ 180721 w 265012"/>
                <a:gd name="connsiteY730" fmla="*/ 254558 h 435118"/>
                <a:gd name="connsiteX731" fmla="*/ 179705 w 265012"/>
                <a:gd name="connsiteY731" fmla="*/ 252907 h 435118"/>
                <a:gd name="connsiteX732" fmla="*/ 171831 w 265012"/>
                <a:gd name="connsiteY732" fmla="*/ 238048 h 435118"/>
                <a:gd name="connsiteX733" fmla="*/ 168656 w 265012"/>
                <a:gd name="connsiteY733" fmla="*/ 232714 h 435118"/>
                <a:gd name="connsiteX734" fmla="*/ 164084 w 265012"/>
                <a:gd name="connsiteY734" fmla="*/ 226999 h 435118"/>
                <a:gd name="connsiteX735" fmla="*/ 159385 w 265012"/>
                <a:gd name="connsiteY735" fmla="*/ 221411 h 435118"/>
                <a:gd name="connsiteX736" fmla="*/ 151003 w 265012"/>
                <a:gd name="connsiteY736" fmla="*/ 219252 h 435118"/>
                <a:gd name="connsiteX737" fmla="*/ 141351 w 265012"/>
                <a:gd name="connsiteY737" fmla="*/ 217093 h 435118"/>
                <a:gd name="connsiteX738" fmla="*/ 137922 w 265012"/>
                <a:gd name="connsiteY738" fmla="*/ 217347 h 435118"/>
                <a:gd name="connsiteX739" fmla="*/ 135001 w 265012"/>
                <a:gd name="connsiteY739" fmla="*/ 217601 h 435118"/>
                <a:gd name="connsiteX740" fmla="*/ 151511 w 265012"/>
                <a:gd name="connsiteY740" fmla="*/ 216966 h 435118"/>
                <a:gd name="connsiteX741" fmla="*/ 157480 w 265012"/>
                <a:gd name="connsiteY741" fmla="*/ 218109 h 435118"/>
                <a:gd name="connsiteX742" fmla="*/ 167640 w 265012"/>
                <a:gd name="connsiteY742" fmla="*/ 226110 h 435118"/>
                <a:gd name="connsiteX743" fmla="*/ 169799 w 265012"/>
                <a:gd name="connsiteY743" fmla="*/ 228777 h 435118"/>
                <a:gd name="connsiteX744" fmla="*/ 171069 w 265012"/>
                <a:gd name="connsiteY744" fmla="*/ 224713 h 435118"/>
                <a:gd name="connsiteX745" fmla="*/ 162687 w 265012"/>
                <a:gd name="connsiteY745" fmla="*/ 210997 h 435118"/>
                <a:gd name="connsiteX746" fmla="*/ 165481 w 265012"/>
                <a:gd name="connsiteY746" fmla="*/ 209600 h 435118"/>
                <a:gd name="connsiteX747" fmla="*/ 174498 w 265012"/>
                <a:gd name="connsiteY747" fmla="*/ 207568 h 435118"/>
                <a:gd name="connsiteX748" fmla="*/ 173609 w 265012"/>
                <a:gd name="connsiteY748" fmla="*/ 204520 h 435118"/>
                <a:gd name="connsiteX749" fmla="*/ 175006 w 265012"/>
                <a:gd name="connsiteY749" fmla="*/ 201726 h 435118"/>
                <a:gd name="connsiteX750" fmla="*/ 177165 w 265012"/>
                <a:gd name="connsiteY750" fmla="*/ 201345 h 435118"/>
                <a:gd name="connsiteX751" fmla="*/ 183769 w 265012"/>
                <a:gd name="connsiteY751" fmla="*/ 177088 h 435118"/>
                <a:gd name="connsiteX752" fmla="*/ 185293 w 265012"/>
                <a:gd name="connsiteY752" fmla="*/ 170230 h 435118"/>
                <a:gd name="connsiteX753" fmla="*/ 188849 w 265012"/>
                <a:gd name="connsiteY753" fmla="*/ 169976 h 435118"/>
                <a:gd name="connsiteX754" fmla="*/ 192278 w 265012"/>
                <a:gd name="connsiteY754" fmla="*/ 169976 h 435118"/>
                <a:gd name="connsiteX755" fmla="*/ 191643 w 265012"/>
                <a:gd name="connsiteY755" fmla="*/ 175310 h 435118"/>
                <a:gd name="connsiteX756" fmla="*/ 222885 w 265012"/>
                <a:gd name="connsiteY756" fmla="*/ 151307 h 435118"/>
                <a:gd name="connsiteX757" fmla="*/ 220218 w 265012"/>
                <a:gd name="connsiteY757" fmla="*/ 155879 h 435118"/>
                <a:gd name="connsiteX758" fmla="*/ 220345 w 265012"/>
                <a:gd name="connsiteY758" fmla="*/ 155879 h 435118"/>
                <a:gd name="connsiteX759" fmla="*/ 220345 w 265012"/>
                <a:gd name="connsiteY759" fmla="*/ 156133 h 435118"/>
                <a:gd name="connsiteX760" fmla="*/ 225552 w 265012"/>
                <a:gd name="connsiteY760" fmla="*/ 154355 h 435118"/>
                <a:gd name="connsiteX761" fmla="*/ 228854 w 265012"/>
                <a:gd name="connsiteY761" fmla="*/ 153339 h 435118"/>
                <a:gd name="connsiteX762" fmla="*/ 226949 w 265012"/>
                <a:gd name="connsiteY762" fmla="*/ 156387 h 435118"/>
                <a:gd name="connsiteX763" fmla="*/ 224155 w 265012"/>
                <a:gd name="connsiteY763" fmla="*/ 158546 h 435118"/>
                <a:gd name="connsiteX764" fmla="*/ 224409 w 265012"/>
                <a:gd name="connsiteY764" fmla="*/ 158546 h 435118"/>
                <a:gd name="connsiteX765" fmla="*/ 224536 w 265012"/>
                <a:gd name="connsiteY765" fmla="*/ 158546 h 435118"/>
                <a:gd name="connsiteX766" fmla="*/ 234696 w 265012"/>
                <a:gd name="connsiteY766" fmla="*/ 157403 h 435118"/>
                <a:gd name="connsiteX767" fmla="*/ 236601 w 265012"/>
                <a:gd name="connsiteY767" fmla="*/ 159562 h 435118"/>
                <a:gd name="connsiteX768" fmla="*/ 231902 w 265012"/>
                <a:gd name="connsiteY768" fmla="*/ 160578 h 435118"/>
                <a:gd name="connsiteX769" fmla="*/ 224155 w 265012"/>
                <a:gd name="connsiteY769" fmla="*/ 163372 h 435118"/>
                <a:gd name="connsiteX770" fmla="*/ 224409 w 265012"/>
                <a:gd name="connsiteY770" fmla="*/ 163372 h 435118"/>
                <a:gd name="connsiteX771" fmla="*/ 224409 w 265012"/>
                <a:gd name="connsiteY771" fmla="*/ 163626 h 435118"/>
                <a:gd name="connsiteX772" fmla="*/ 234442 w 265012"/>
                <a:gd name="connsiteY772" fmla="*/ 168325 h 435118"/>
                <a:gd name="connsiteX773" fmla="*/ 234950 w 265012"/>
                <a:gd name="connsiteY773" fmla="*/ 170230 h 435118"/>
                <a:gd name="connsiteX774" fmla="*/ 226822 w 265012"/>
                <a:gd name="connsiteY774" fmla="*/ 167055 h 435118"/>
                <a:gd name="connsiteX775" fmla="*/ 221869 w 265012"/>
                <a:gd name="connsiteY775" fmla="*/ 166420 h 435118"/>
                <a:gd name="connsiteX776" fmla="*/ 222377 w 265012"/>
                <a:gd name="connsiteY776" fmla="*/ 166928 h 435118"/>
                <a:gd name="connsiteX777" fmla="*/ 227203 w 265012"/>
                <a:gd name="connsiteY777" fmla="*/ 169722 h 435118"/>
                <a:gd name="connsiteX778" fmla="*/ 229235 w 265012"/>
                <a:gd name="connsiteY778" fmla="*/ 172135 h 435118"/>
                <a:gd name="connsiteX779" fmla="*/ 227584 w 265012"/>
                <a:gd name="connsiteY779" fmla="*/ 173405 h 435118"/>
                <a:gd name="connsiteX780" fmla="*/ 222250 w 265012"/>
                <a:gd name="connsiteY780" fmla="*/ 169595 h 435118"/>
                <a:gd name="connsiteX781" fmla="*/ 210058 w 265012"/>
                <a:gd name="connsiteY781" fmla="*/ 167182 h 435118"/>
                <a:gd name="connsiteX782" fmla="*/ 190119 w 265012"/>
                <a:gd name="connsiteY782" fmla="*/ 167436 h 435118"/>
                <a:gd name="connsiteX783" fmla="*/ 174244 w 265012"/>
                <a:gd name="connsiteY783" fmla="*/ 166166 h 435118"/>
                <a:gd name="connsiteX784" fmla="*/ 157226 w 265012"/>
                <a:gd name="connsiteY784" fmla="*/ 164769 h 435118"/>
                <a:gd name="connsiteX785" fmla="*/ 150495 w 265012"/>
                <a:gd name="connsiteY785" fmla="*/ 164515 h 435118"/>
                <a:gd name="connsiteX786" fmla="*/ 145796 w 265012"/>
                <a:gd name="connsiteY786" fmla="*/ 150164 h 435118"/>
                <a:gd name="connsiteX787" fmla="*/ 143764 w 265012"/>
                <a:gd name="connsiteY787" fmla="*/ 131241 h 435118"/>
                <a:gd name="connsiteX788" fmla="*/ 146050 w 265012"/>
                <a:gd name="connsiteY788" fmla="*/ 137718 h 435118"/>
                <a:gd name="connsiteX789" fmla="*/ 149352 w 265012"/>
                <a:gd name="connsiteY789" fmla="*/ 142671 h 435118"/>
                <a:gd name="connsiteX790" fmla="*/ 149733 w 265012"/>
                <a:gd name="connsiteY790" fmla="*/ 150037 h 435118"/>
                <a:gd name="connsiteX791" fmla="*/ 155575 w 265012"/>
                <a:gd name="connsiteY791" fmla="*/ 161467 h 435118"/>
                <a:gd name="connsiteX792" fmla="*/ 156845 w 265012"/>
                <a:gd name="connsiteY792" fmla="*/ 161467 h 435118"/>
                <a:gd name="connsiteX793" fmla="*/ 158496 w 265012"/>
                <a:gd name="connsiteY793" fmla="*/ 162229 h 435118"/>
                <a:gd name="connsiteX794" fmla="*/ 164719 w 265012"/>
                <a:gd name="connsiteY794" fmla="*/ 162229 h 435118"/>
                <a:gd name="connsiteX795" fmla="*/ 171831 w 265012"/>
                <a:gd name="connsiteY795" fmla="*/ 163245 h 435118"/>
                <a:gd name="connsiteX796" fmla="*/ 177800 w 265012"/>
                <a:gd name="connsiteY796" fmla="*/ 164261 h 435118"/>
                <a:gd name="connsiteX797" fmla="*/ 203073 w 265012"/>
                <a:gd name="connsiteY797" fmla="*/ 166801 h 435118"/>
                <a:gd name="connsiteX798" fmla="*/ 203073 w 265012"/>
                <a:gd name="connsiteY798" fmla="*/ 166547 h 435118"/>
                <a:gd name="connsiteX799" fmla="*/ 203073 w 265012"/>
                <a:gd name="connsiteY799" fmla="*/ 166293 h 435118"/>
                <a:gd name="connsiteX800" fmla="*/ 193675 w 265012"/>
                <a:gd name="connsiteY800" fmla="*/ 163626 h 435118"/>
                <a:gd name="connsiteX801" fmla="*/ 185674 w 265012"/>
                <a:gd name="connsiteY801" fmla="*/ 162102 h 435118"/>
                <a:gd name="connsiteX802" fmla="*/ 180594 w 265012"/>
                <a:gd name="connsiteY802" fmla="*/ 160578 h 435118"/>
                <a:gd name="connsiteX803" fmla="*/ 179070 w 265012"/>
                <a:gd name="connsiteY803" fmla="*/ 160070 h 435118"/>
                <a:gd name="connsiteX804" fmla="*/ 165608 w 265012"/>
                <a:gd name="connsiteY804" fmla="*/ 157911 h 435118"/>
                <a:gd name="connsiteX805" fmla="*/ 158623 w 265012"/>
                <a:gd name="connsiteY805" fmla="*/ 153847 h 435118"/>
                <a:gd name="connsiteX806" fmla="*/ 157734 w 265012"/>
                <a:gd name="connsiteY806" fmla="*/ 153593 h 435118"/>
                <a:gd name="connsiteX807" fmla="*/ 154178 w 265012"/>
                <a:gd name="connsiteY807" fmla="*/ 148767 h 435118"/>
                <a:gd name="connsiteX808" fmla="*/ 154940 w 265012"/>
                <a:gd name="connsiteY808" fmla="*/ 142036 h 435118"/>
                <a:gd name="connsiteX809" fmla="*/ 158623 w 265012"/>
                <a:gd name="connsiteY809" fmla="*/ 140512 h 435118"/>
                <a:gd name="connsiteX810" fmla="*/ 163957 w 265012"/>
                <a:gd name="connsiteY810" fmla="*/ 132130 h 435118"/>
                <a:gd name="connsiteX811" fmla="*/ 163957 w 265012"/>
                <a:gd name="connsiteY811" fmla="*/ 128447 h 435118"/>
                <a:gd name="connsiteX812" fmla="*/ 167386 w 265012"/>
                <a:gd name="connsiteY812" fmla="*/ 129844 h 435118"/>
                <a:gd name="connsiteX813" fmla="*/ 169164 w 265012"/>
                <a:gd name="connsiteY813" fmla="*/ 134289 h 435118"/>
                <a:gd name="connsiteX814" fmla="*/ 169291 w 265012"/>
                <a:gd name="connsiteY814" fmla="*/ 134289 h 435118"/>
                <a:gd name="connsiteX815" fmla="*/ 169545 w 265012"/>
                <a:gd name="connsiteY815" fmla="*/ 134289 h 435118"/>
                <a:gd name="connsiteX816" fmla="*/ 168656 w 265012"/>
                <a:gd name="connsiteY816" fmla="*/ 129082 h 435118"/>
                <a:gd name="connsiteX817" fmla="*/ 168275 w 265012"/>
                <a:gd name="connsiteY817" fmla="*/ 124383 h 435118"/>
                <a:gd name="connsiteX818" fmla="*/ 167005 w 265012"/>
                <a:gd name="connsiteY818" fmla="*/ 122351 h 435118"/>
                <a:gd name="connsiteX819" fmla="*/ 165354 w 265012"/>
                <a:gd name="connsiteY819" fmla="*/ 120827 h 435118"/>
                <a:gd name="connsiteX820" fmla="*/ 165354 w 265012"/>
                <a:gd name="connsiteY820" fmla="*/ 116382 h 435118"/>
                <a:gd name="connsiteX821" fmla="*/ 164338 w 265012"/>
                <a:gd name="connsiteY821" fmla="*/ 113588 h 435118"/>
                <a:gd name="connsiteX822" fmla="*/ 162433 w 265012"/>
                <a:gd name="connsiteY822" fmla="*/ 111810 h 435118"/>
                <a:gd name="connsiteX823" fmla="*/ 162179 w 265012"/>
                <a:gd name="connsiteY823" fmla="*/ 109651 h 435118"/>
                <a:gd name="connsiteX824" fmla="*/ 161036 w 265012"/>
                <a:gd name="connsiteY824" fmla="*/ 104952 h 435118"/>
                <a:gd name="connsiteX825" fmla="*/ 162306 w 265012"/>
                <a:gd name="connsiteY825" fmla="*/ 105206 h 435118"/>
                <a:gd name="connsiteX826" fmla="*/ 166370 w 265012"/>
                <a:gd name="connsiteY826" fmla="*/ 112191 h 435118"/>
                <a:gd name="connsiteX827" fmla="*/ 168529 w 265012"/>
                <a:gd name="connsiteY827" fmla="*/ 117017 h 435118"/>
                <a:gd name="connsiteX828" fmla="*/ 169672 w 265012"/>
                <a:gd name="connsiteY828" fmla="*/ 117271 h 435118"/>
                <a:gd name="connsiteX829" fmla="*/ 169291 w 265012"/>
                <a:gd name="connsiteY829" fmla="*/ 113207 h 435118"/>
                <a:gd name="connsiteX830" fmla="*/ 170180 w 265012"/>
                <a:gd name="connsiteY830" fmla="*/ 105079 h 435118"/>
                <a:gd name="connsiteX831" fmla="*/ 168783 w 265012"/>
                <a:gd name="connsiteY831" fmla="*/ 98348 h 435118"/>
                <a:gd name="connsiteX832" fmla="*/ 170053 w 265012"/>
                <a:gd name="connsiteY832" fmla="*/ 94157 h 435118"/>
                <a:gd name="connsiteX833" fmla="*/ 167894 w 265012"/>
                <a:gd name="connsiteY833" fmla="*/ 87426 h 435118"/>
                <a:gd name="connsiteX834" fmla="*/ 167894 w 265012"/>
                <a:gd name="connsiteY834" fmla="*/ 85013 h 435118"/>
                <a:gd name="connsiteX835" fmla="*/ 167894 w 265012"/>
                <a:gd name="connsiteY835" fmla="*/ 73964 h 435118"/>
                <a:gd name="connsiteX836" fmla="*/ 168529 w 265012"/>
                <a:gd name="connsiteY836" fmla="*/ 75869 h 435118"/>
                <a:gd name="connsiteX837" fmla="*/ 176276 w 265012"/>
                <a:gd name="connsiteY837" fmla="*/ 93395 h 435118"/>
                <a:gd name="connsiteX838" fmla="*/ 185166 w 265012"/>
                <a:gd name="connsiteY838" fmla="*/ 102920 h 435118"/>
                <a:gd name="connsiteX839" fmla="*/ 196342 w 265012"/>
                <a:gd name="connsiteY839" fmla="*/ 126288 h 435118"/>
                <a:gd name="connsiteX840" fmla="*/ 198501 w 265012"/>
                <a:gd name="connsiteY840" fmla="*/ 137845 h 435118"/>
                <a:gd name="connsiteX841" fmla="*/ 195707 w 265012"/>
                <a:gd name="connsiteY841" fmla="*/ 150672 h 435118"/>
                <a:gd name="connsiteX842" fmla="*/ 194945 w 265012"/>
                <a:gd name="connsiteY842" fmla="*/ 153466 h 435118"/>
                <a:gd name="connsiteX843" fmla="*/ 192786 w 265012"/>
                <a:gd name="connsiteY843" fmla="*/ 151307 h 435118"/>
                <a:gd name="connsiteX844" fmla="*/ 192786 w 265012"/>
                <a:gd name="connsiteY844" fmla="*/ 147243 h 435118"/>
                <a:gd name="connsiteX845" fmla="*/ 191770 w 265012"/>
                <a:gd name="connsiteY845" fmla="*/ 132638 h 435118"/>
                <a:gd name="connsiteX846" fmla="*/ 185166 w 265012"/>
                <a:gd name="connsiteY846" fmla="*/ 116763 h 435118"/>
                <a:gd name="connsiteX847" fmla="*/ 182880 w 265012"/>
                <a:gd name="connsiteY847" fmla="*/ 113969 h 435118"/>
                <a:gd name="connsiteX848" fmla="*/ 183769 w 265012"/>
                <a:gd name="connsiteY848" fmla="*/ 116128 h 435118"/>
                <a:gd name="connsiteX849" fmla="*/ 190500 w 265012"/>
                <a:gd name="connsiteY849" fmla="*/ 143941 h 435118"/>
                <a:gd name="connsiteX850" fmla="*/ 190119 w 265012"/>
                <a:gd name="connsiteY850" fmla="*/ 147370 h 435118"/>
                <a:gd name="connsiteX851" fmla="*/ 186944 w 265012"/>
                <a:gd name="connsiteY851" fmla="*/ 145846 h 435118"/>
                <a:gd name="connsiteX852" fmla="*/ 181991 w 265012"/>
                <a:gd name="connsiteY852" fmla="*/ 139877 h 435118"/>
                <a:gd name="connsiteX853" fmla="*/ 181991 w 265012"/>
                <a:gd name="connsiteY853" fmla="*/ 139877 h 435118"/>
                <a:gd name="connsiteX854" fmla="*/ 181991 w 265012"/>
                <a:gd name="connsiteY854" fmla="*/ 139877 h 435118"/>
                <a:gd name="connsiteX855" fmla="*/ 180467 w 265012"/>
                <a:gd name="connsiteY855" fmla="*/ 149402 h 435118"/>
                <a:gd name="connsiteX856" fmla="*/ 177800 w 265012"/>
                <a:gd name="connsiteY856" fmla="*/ 148513 h 435118"/>
                <a:gd name="connsiteX857" fmla="*/ 174879 w 265012"/>
                <a:gd name="connsiteY857" fmla="*/ 147624 h 435118"/>
                <a:gd name="connsiteX858" fmla="*/ 172085 w 265012"/>
                <a:gd name="connsiteY858" fmla="*/ 144957 h 435118"/>
                <a:gd name="connsiteX859" fmla="*/ 170942 w 265012"/>
                <a:gd name="connsiteY859" fmla="*/ 143941 h 435118"/>
                <a:gd name="connsiteX860" fmla="*/ 170688 w 265012"/>
                <a:gd name="connsiteY860" fmla="*/ 142671 h 435118"/>
                <a:gd name="connsiteX861" fmla="*/ 167894 w 265012"/>
                <a:gd name="connsiteY861" fmla="*/ 138988 h 435118"/>
                <a:gd name="connsiteX862" fmla="*/ 167894 w 265012"/>
                <a:gd name="connsiteY862" fmla="*/ 136956 h 435118"/>
                <a:gd name="connsiteX863" fmla="*/ 166243 w 265012"/>
                <a:gd name="connsiteY863" fmla="*/ 133527 h 435118"/>
                <a:gd name="connsiteX864" fmla="*/ 164973 w 265012"/>
                <a:gd name="connsiteY864" fmla="*/ 137464 h 435118"/>
                <a:gd name="connsiteX865" fmla="*/ 164084 w 265012"/>
                <a:gd name="connsiteY865" fmla="*/ 144576 h 435118"/>
                <a:gd name="connsiteX866" fmla="*/ 164465 w 265012"/>
                <a:gd name="connsiteY866" fmla="*/ 148386 h 435118"/>
                <a:gd name="connsiteX867" fmla="*/ 168275 w 265012"/>
                <a:gd name="connsiteY867" fmla="*/ 149275 h 435118"/>
                <a:gd name="connsiteX868" fmla="*/ 175895 w 265012"/>
                <a:gd name="connsiteY868" fmla="*/ 151561 h 435118"/>
                <a:gd name="connsiteX869" fmla="*/ 193040 w 265012"/>
                <a:gd name="connsiteY869" fmla="*/ 156006 h 435118"/>
                <a:gd name="connsiteX870" fmla="*/ 202057 w 265012"/>
                <a:gd name="connsiteY870" fmla="*/ 157403 h 435118"/>
                <a:gd name="connsiteX871" fmla="*/ 213614 w 265012"/>
                <a:gd name="connsiteY871" fmla="*/ 157149 h 435118"/>
                <a:gd name="connsiteX872" fmla="*/ 218313 w 265012"/>
                <a:gd name="connsiteY872" fmla="*/ 154228 h 435118"/>
                <a:gd name="connsiteX873" fmla="*/ 223393 w 265012"/>
                <a:gd name="connsiteY873" fmla="*/ 151434 h 435118"/>
                <a:gd name="connsiteX874" fmla="*/ 221488 w 265012"/>
                <a:gd name="connsiteY874" fmla="*/ 94792 h 435118"/>
                <a:gd name="connsiteX875" fmla="*/ 216154 w 265012"/>
                <a:gd name="connsiteY875" fmla="*/ 98856 h 435118"/>
                <a:gd name="connsiteX876" fmla="*/ 212090 w 265012"/>
                <a:gd name="connsiteY876" fmla="*/ 103555 h 435118"/>
                <a:gd name="connsiteX877" fmla="*/ 208534 w 265012"/>
                <a:gd name="connsiteY877" fmla="*/ 116636 h 435118"/>
                <a:gd name="connsiteX878" fmla="*/ 218059 w 265012"/>
                <a:gd name="connsiteY878" fmla="*/ 146862 h 435118"/>
                <a:gd name="connsiteX879" fmla="*/ 219837 w 265012"/>
                <a:gd name="connsiteY879" fmla="*/ 150799 h 435118"/>
                <a:gd name="connsiteX880" fmla="*/ 218059 w 265012"/>
                <a:gd name="connsiteY880" fmla="*/ 150291 h 435118"/>
                <a:gd name="connsiteX881" fmla="*/ 210566 w 265012"/>
                <a:gd name="connsiteY881" fmla="*/ 137210 h 435118"/>
                <a:gd name="connsiteX882" fmla="*/ 204851 w 265012"/>
                <a:gd name="connsiteY882" fmla="*/ 119430 h 435118"/>
                <a:gd name="connsiteX883" fmla="*/ 209169 w 265012"/>
                <a:gd name="connsiteY883" fmla="*/ 101523 h 435118"/>
                <a:gd name="connsiteX884" fmla="*/ 220726 w 265012"/>
                <a:gd name="connsiteY884" fmla="*/ 92760 h 435118"/>
                <a:gd name="connsiteX885" fmla="*/ 232918 w 265012"/>
                <a:gd name="connsiteY885" fmla="*/ 86156 h 435118"/>
                <a:gd name="connsiteX886" fmla="*/ 234823 w 265012"/>
                <a:gd name="connsiteY886" fmla="*/ 85140 h 435118"/>
                <a:gd name="connsiteX887" fmla="*/ 230378 w 265012"/>
                <a:gd name="connsiteY887" fmla="*/ 88950 h 435118"/>
                <a:gd name="connsiteX888" fmla="*/ 221615 w 265012"/>
                <a:gd name="connsiteY888" fmla="*/ 94919 h 435118"/>
                <a:gd name="connsiteX889" fmla="*/ 237871 w 265012"/>
                <a:gd name="connsiteY889" fmla="*/ 85140 h 435118"/>
                <a:gd name="connsiteX890" fmla="*/ 234315 w 265012"/>
                <a:gd name="connsiteY890" fmla="*/ 87299 h 435118"/>
                <a:gd name="connsiteX891" fmla="*/ 235966 w 265012"/>
                <a:gd name="connsiteY891" fmla="*/ 85775 h 435118"/>
                <a:gd name="connsiteX892" fmla="*/ 239522 w 265012"/>
                <a:gd name="connsiteY892" fmla="*/ 83362 h 435118"/>
                <a:gd name="connsiteX893" fmla="*/ 246507 w 265012"/>
                <a:gd name="connsiteY893" fmla="*/ 80314 h 435118"/>
                <a:gd name="connsiteX894" fmla="*/ 237998 w 265012"/>
                <a:gd name="connsiteY894" fmla="*/ 85140 h 435118"/>
                <a:gd name="connsiteX895" fmla="*/ 248666 w 265012"/>
                <a:gd name="connsiteY895" fmla="*/ 79298 h 435118"/>
                <a:gd name="connsiteX896" fmla="*/ 248666 w 265012"/>
                <a:gd name="connsiteY896" fmla="*/ 79298 h 43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Lst>
              <a:rect l="l" t="t" r="r" b="b"/>
              <a:pathLst>
                <a:path w="265012" h="435118">
                  <a:moveTo>
                    <a:pt x="263398" y="69011"/>
                  </a:moveTo>
                  <a:cubicBezTo>
                    <a:pt x="260604" y="67106"/>
                    <a:pt x="255143" y="68757"/>
                    <a:pt x="252222" y="69646"/>
                  </a:cubicBezTo>
                  <a:cubicBezTo>
                    <a:pt x="232664" y="75488"/>
                    <a:pt x="213868" y="83743"/>
                    <a:pt x="199644" y="94411"/>
                  </a:cubicBezTo>
                  <a:cubicBezTo>
                    <a:pt x="195961" y="97078"/>
                    <a:pt x="192913" y="101777"/>
                    <a:pt x="192278" y="106349"/>
                  </a:cubicBezTo>
                  <a:cubicBezTo>
                    <a:pt x="192151" y="107365"/>
                    <a:pt x="191770" y="110159"/>
                    <a:pt x="191643" y="109778"/>
                  </a:cubicBezTo>
                  <a:cubicBezTo>
                    <a:pt x="190881" y="107746"/>
                    <a:pt x="190119" y="106603"/>
                    <a:pt x="189230" y="105206"/>
                  </a:cubicBezTo>
                  <a:cubicBezTo>
                    <a:pt x="188087" y="103428"/>
                    <a:pt x="187325" y="102031"/>
                    <a:pt x="186309" y="100761"/>
                  </a:cubicBezTo>
                  <a:cubicBezTo>
                    <a:pt x="184023" y="97840"/>
                    <a:pt x="181102" y="95935"/>
                    <a:pt x="178943" y="93268"/>
                  </a:cubicBezTo>
                  <a:cubicBezTo>
                    <a:pt x="176784" y="90728"/>
                    <a:pt x="176149" y="87680"/>
                    <a:pt x="174625" y="84632"/>
                  </a:cubicBezTo>
                  <a:cubicBezTo>
                    <a:pt x="173101" y="81584"/>
                    <a:pt x="171323" y="78028"/>
                    <a:pt x="170815" y="73964"/>
                  </a:cubicBezTo>
                  <a:cubicBezTo>
                    <a:pt x="170815" y="73202"/>
                    <a:pt x="170434" y="70535"/>
                    <a:pt x="170815" y="70281"/>
                  </a:cubicBezTo>
                  <a:cubicBezTo>
                    <a:pt x="171577" y="69773"/>
                    <a:pt x="172593" y="70789"/>
                    <a:pt x="172974" y="70789"/>
                  </a:cubicBezTo>
                  <a:cubicBezTo>
                    <a:pt x="174371" y="70916"/>
                    <a:pt x="175514" y="70789"/>
                    <a:pt x="176657" y="70408"/>
                  </a:cubicBezTo>
                  <a:cubicBezTo>
                    <a:pt x="177800" y="70027"/>
                    <a:pt x="178816" y="69138"/>
                    <a:pt x="179578" y="69138"/>
                  </a:cubicBezTo>
                  <a:cubicBezTo>
                    <a:pt x="180340" y="69138"/>
                    <a:pt x="180467" y="69646"/>
                    <a:pt x="181356" y="69646"/>
                  </a:cubicBezTo>
                  <a:cubicBezTo>
                    <a:pt x="185928" y="69646"/>
                    <a:pt x="187960" y="64693"/>
                    <a:pt x="188214" y="61137"/>
                  </a:cubicBezTo>
                  <a:cubicBezTo>
                    <a:pt x="188214" y="59740"/>
                    <a:pt x="187579" y="58470"/>
                    <a:pt x="187579" y="57073"/>
                  </a:cubicBezTo>
                  <a:cubicBezTo>
                    <a:pt x="187579" y="56692"/>
                    <a:pt x="187833" y="56184"/>
                    <a:pt x="187833" y="55930"/>
                  </a:cubicBezTo>
                  <a:cubicBezTo>
                    <a:pt x="187579" y="54533"/>
                    <a:pt x="185674" y="53898"/>
                    <a:pt x="184404" y="53009"/>
                  </a:cubicBezTo>
                  <a:cubicBezTo>
                    <a:pt x="181864" y="51231"/>
                    <a:pt x="179197" y="46786"/>
                    <a:pt x="176657" y="44373"/>
                  </a:cubicBezTo>
                  <a:cubicBezTo>
                    <a:pt x="175768" y="43484"/>
                    <a:pt x="173609" y="42468"/>
                    <a:pt x="175133" y="41071"/>
                  </a:cubicBezTo>
                  <a:cubicBezTo>
                    <a:pt x="175641" y="40563"/>
                    <a:pt x="177927" y="40563"/>
                    <a:pt x="177292" y="39547"/>
                  </a:cubicBezTo>
                  <a:cubicBezTo>
                    <a:pt x="177038" y="39039"/>
                    <a:pt x="175768" y="39674"/>
                    <a:pt x="175260" y="39293"/>
                  </a:cubicBezTo>
                  <a:cubicBezTo>
                    <a:pt x="175006" y="39039"/>
                    <a:pt x="175260" y="38277"/>
                    <a:pt x="175260" y="38023"/>
                  </a:cubicBezTo>
                  <a:cubicBezTo>
                    <a:pt x="174879" y="36880"/>
                    <a:pt x="173228" y="34340"/>
                    <a:pt x="171577" y="33959"/>
                  </a:cubicBezTo>
                  <a:cubicBezTo>
                    <a:pt x="170688" y="33705"/>
                    <a:pt x="169799" y="34213"/>
                    <a:pt x="169164" y="33959"/>
                  </a:cubicBezTo>
                  <a:cubicBezTo>
                    <a:pt x="168783" y="33832"/>
                    <a:pt x="167132" y="32054"/>
                    <a:pt x="167005" y="31800"/>
                  </a:cubicBezTo>
                  <a:cubicBezTo>
                    <a:pt x="167005" y="31546"/>
                    <a:pt x="167005" y="25958"/>
                    <a:pt x="167005" y="25450"/>
                  </a:cubicBezTo>
                  <a:cubicBezTo>
                    <a:pt x="167894" y="20878"/>
                    <a:pt x="170561" y="15036"/>
                    <a:pt x="170053" y="9067"/>
                  </a:cubicBezTo>
                  <a:cubicBezTo>
                    <a:pt x="169799" y="6146"/>
                    <a:pt x="167640" y="1320"/>
                    <a:pt x="165481" y="304"/>
                  </a:cubicBezTo>
                  <a:cubicBezTo>
                    <a:pt x="165100" y="50"/>
                    <a:pt x="163957" y="-77"/>
                    <a:pt x="163703" y="50"/>
                  </a:cubicBezTo>
                  <a:cubicBezTo>
                    <a:pt x="163703" y="50"/>
                    <a:pt x="163576" y="177"/>
                    <a:pt x="163703" y="50"/>
                  </a:cubicBezTo>
                  <a:cubicBezTo>
                    <a:pt x="162814" y="1828"/>
                    <a:pt x="161925" y="3352"/>
                    <a:pt x="161290" y="5257"/>
                  </a:cubicBezTo>
                  <a:cubicBezTo>
                    <a:pt x="158369" y="12877"/>
                    <a:pt x="156972" y="20243"/>
                    <a:pt x="151003" y="24942"/>
                  </a:cubicBezTo>
                  <a:cubicBezTo>
                    <a:pt x="150495" y="25450"/>
                    <a:pt x="148463" y="26847"/>
                    <a:pt x="147955" y="26466"/>
                  </a:cubicBezTo>
                  <a:cubicBezTo>
                    <a:pt x="147955" y="26466"/>
                    <a:pt x="147574" y="25450"/>
                    <a:pt x="147574" y="25069"/>
                  </a:cubicBezTo>
                  <a:cubicBezTo>
                    <a:pt x="146685" y="21767"/>
                    <a:pt x="146812" y="18719"/>
                    <a:pt x="145796" y="15417"/>
                  </a:cubicBezTo>
                  <a:cubicBezTo>
                    <a:pt x="144272" y="10591"/>
                    <a:pt x="139573" y="6908"/>
                    <a:pt x="136779" y="3479"/>
                  </a:cubicBezTo>
                  <a:cubicBezTo>
                    <a:pt x="136271" y="2844"/>
                    <a:pt x="136144" y="2082"/>
                    <a:pt x="135509" y="1828"/>
                  </a:cubicBezTo>
                  <a:cubicBezTo>
                    <a:pt x="133858" y="1066"/>
                    <a:pt x="131953" y="2971"/>
                    <a:pt x="131572" y="3733"/>
                  </a:cubicBezTo>
                  <a:cubicBezTo>
                    <a:pt x="129794" y="7289"/>
                    <a:pt x="128778" y="14147"/>
                    <a:pt x="129159" y="18973"/>
                  </a:cubicBezTo>
                  <a:cubicBezTo>
                    <a:pt x="129540" y="23672"/>
                    <a:pt x="130556" y="27101"/>
                    <a:pt x="132207" y="29895"/>
                  </a:cubicBezTo>
                  <a:cubicBezTo>
                    <a:pt x="132715" y="30784"/>
                    <a:pt x="134747" y="33197"/>
                    <a:pt x="134874" y="34086"/>
                  </a:cubicBezTo>
                  <a:cubicBezTo>
                    <a:pt x="134874" y="34594"/>
                    <a:pt x="134366" y="35102"/>
                    <a:pt x="134366" y="35356"/>
                  </a:cubicBezTo>
                  <a:cubicBezTo>
                    <a:pt x="133350" y="40436"/>
                    <a:pt x="133985" y="46278"/>
                    <a:pt x="135001" y="51866"/>
                  </a:cubicBezTo>
                  <a:cubicBezTo>
                    <a:pt x="135509" y="54787"/>
                    <a:pt x="135890" y="57708"/>
                    <a:pt x="136652" y="60629"/>
                  </a:cubicBezTo>
                  <a:cubicBezTo>
                    <a:pt x="137414" y="63423"/>
                    <a:pt x="138430" y="66090"/>
                    <a:pt x="138684" y="68884"/>
                  </a:cubicBezTo>
                  <a:cubicBezTo>
                    <a:pt x="138684" y="70281"/>
                    <a:pt x="138684" y="71678"/>
                    <a:pt x="138684" y="72948"/>
                  </a:cubicBezTo>
                  <a:cubicBezTo>
                    <a:pt x="138811" y="77647"/>
                    <a:pt x="140081" y="81457"/>
                    <a:pt x="140208" y="85775"/>
                  </a:cubicBezTo>
                  <a:cubicBezTo>
                    <a:pt x="140335" y="89458"/>
                    <a:pt x="139700" y="93903"/>
                    <a:pt x="139192" y="97967"/>
                  </a:cubicBezTo>
                  <a:cubicBezTo>
                    <a:pt x="138303" y="105714"/>
                    <a:pt x="136017" y="113207"/>
                    <a:pt x="135890" y="121716"/>
                  </a:cubicBezTo>
                  <a:cubicBezTo>
                    <a:pt x="135890" y="127939"/>
                    <a:pt x="136398" y="134289"/>
                    <a:pt x="136779" y="140004"/>
                  </a:cubicBezTo>
                  <a:cubicBezTo>
                    <a:pt x="136906" y="142671"/>
                    <a:pt x="137541" y="145719"/>
                    <a:pt x="137287" y="148132"/>
                  </a:cubicBezTo>
                  <a:cubicBezTo>
                    <a:pt x="136779" y="152323"/>
                    <a:pt x="135128" y="157022"/>
                    <a:pt x="133477" y="161467"/>
                  </a:cubicBezTo>
                  <a:cubicBezTo>
                    <a:pt x="130175" y="170357"/>
                    <a:pt x="128016" y="178739"/>
                    <a:pt x="125222" y="187248"/>
                  </a:cubicBezTo>
                  <a:cubicBezTo>
                    <a:pt x="123825" y="191566"/>
                    <a:pt x="122047" y="195630"/>
                    <a:pt x="120523" y="199821"/>
                  </a:cubicBezTo>
                  <a:cubicBezTo>
                    <a:pt x="117602" y="207441"/>
                    <a:pt x="115443" y="217220"/>
                    <a:pt x="112395" y="224967"/>
                  </a:cubicBezTo>
                  <a:cubicBezTo>
                    <a:pt x="109093" y="233349"/>
                    <a:pt x="106299" y="240842"/>
                    <a:pt x="104648" y="249732"/>
                  </a:cubicBezTo>
                  <a:cubicBezTo>
                    <a:pt x="104140" y="252526"/>
                    <a:pt x="103505" y="255066"/>
                    <a:pt x="103251" y="257606"/>
                  </a:cubicBezTo>
                  <a:cubicBezTo>
                    <a:pt x="102997" y="261416"/>
                    <a:pt x="102489" y="264464"/>
                    <a:pt x="102235" y="267893"/>
                  </a:cubicBezTo>
                  <a:cubicBezTo>
                    <a:pt x="101727" y="274497"/>
                    <a:pt x="102108" y="281228"/>
                    <a:pt x="102616" y="288975"/>
                  </a:cubicBezTo>
                  <a:cubicBezTo>
                    <a:pt x="102870" y="292785"/>
                    <a:pt x="103886" y="296595"/>
                    <a:pt x="104140" y="300532"/>
                  </a:cubicBezTo>
                  <a:cubicBezTo>
                    <a:pt x="105156" y="311962"/>
                    <a:pt x="105664" y="323773"/>
                    <a:pt x="105664" y="332917"/>
                  </a:cubicBezTo>
                  <a:cubicBezTo>
                    <a:pt x="105664" y="336219"/>
                    <a:pt x="105156" y="339394"/>
                    <a:pt x="105410" y="342823"/>
                  </a:cubicBezTo>
                  <a:cubicBezTo>
                    <a:pt x="105410" y="343458"/>
                    <a:pt x="105410" y="345109"/>
                    <a:pt x="105410" y="345871"/>
                  </a:cubicBezTo>
                  <a:cubicBezTo>
                    <a:pt x="105410" y="346633"/>
                    <a:pt x="105410" y="347141"/>
                    <a:pt x="105410" y="347776"/>
                  </a:cubicBezTo>
                  <a:cubicBezTo>
                    <a:pt x="105410" y="349173"/>
                    <a:pt x="105664" y="350697"/>
                    <a:pt x="105410" y="352094"/>
                  </a:cubicBezTo>
                  <a:cubicBezTo>
                    <a:pt x="104902" y="359841"/>
                    <a:pt x="105918" y="367334"/>
                    <a:pt x="105029" y="374954"/>
                  </a:cubicBezTo>
                  <a:cubicBezTo>
                    <a:pt x="104648" y="378510"/>
                    <a:pt x="104267" y="382066"/>
                    <a:pt x="103505" y="385749"/>
                  </a:cubicBezTo>
                  <a:cubicBezTo>
                    <a:pt x="102362" y="391845"/>
                    <a:pt x="101473" y="397941"/>
                    <a:pt x="98298" y="403529"/>
                  </a:cubicBezTo>
                  <a:cubicBezTo>
                    <a:pt x="91313" y="415848"/>
                    <a:pt x="73914" y="418896"/>
                    <a:pt x="58166" y="421944"/>
                  </a:cubicBezTo>
                  <a:cubicBezTo>
                    <a:pt x="55753" y="422452"/>
                    <a:pt x="53340" y="422452"/>
                    <a:pt x="50419" y="422579"/>
                  </a:cubicBezTo>
                  <a:cubicBezTo>
                    <a:pt x="42291" y="423087"/>
                    <a:pt x="34417" y="423341"/>
                    <a:pt x="25908" y="423849"/>
                  </a:cubicBezTo>
                  <a:cubicBezTo>
                    <a:pt x="19431" y="424230"/>
                    <a:pt x="12446" y="425754"/>
                    <a:pt x="5969" y="427024"/>
                  </a:cubicBezTo>
                  <a:cubicBezTo>
                    <a:pt x="4064" y="427405"/>
                    <a:pt x="127" y="427659"/>
                    <a:pt x="0" y="429183"/>
                  </a:cubicBezTo>
                  <a:cubicBezTo>
                    <a:pt x="0" y="430961"/>
                    <a:pt x="4318" y="433120"/>
                    <a:pt x="6350" y="433628"/>
                  </a:cubicBezTo>
                  <a:cubicBezTo>
                    <a:pt x="9144" y="434390"/>
                    <a:pt x="12065" y="434263"/>
                    <a:pt x="15367" y="434263"/>
                  </a:cubicBezTo>
                  <a:cubicBezTo>
                    <a:pt x="25019" y="434263"/>
                    <a:pt x="34290" y="434898"/>
                    <a:pt x="42418" y="435025"/>
                  </a:cubicBezTo>
                  <a:cubicBezTo>
                    <a:pt x="59817" y="435406"/>
                    <a:pt x="79756" y="434771"/>
                    <a:pt x="94361" y="430453"/>
                  </a:cubicBezTo>
                  <a:cubicBezTo>
                    <a:pt x="96012" y="429945"/>
                    <a:pt x="97790" y="428675"/>
                    <a:pt x="98933" y="428421"/>
                  </a:cubicBezTo>
                  <a:cubicBezTo>
                    <a:pt x="100076" y="428167"/>
                    <a:pt x="101854" y="428421"/>
                    <a:pt x="103632" y="428421"/>
                  </a:cubicBezTo>
                  <a:cubicBezTo>
                    <a:pt x="113538" y="427532"/>
                    <a:pt x="122555" y="427405"/>
                    <a:pt x="132588" y="427405"/>
                  </a:cubicBezTo>
                  <a:cubicBezTo>
                    <a:pt x="133604" y="427405"/>
                    <a:pt x="134620" y="427405"/>
                    <a:pt x="135509" y="427405"/>
                  </a:cubicBezTo>
                  <a:cubicBezTo>
                    <a:pt x="136906" y="427405"/>
                    <a:pt x="137414" y="428929"/>
                    <a:pt x="138303" y="429310"/>
                  </a:cubicBezTo>
                  <a:cubicBezTo>
                    <a:pt x="138938" y="429564"/>
                    <a:pt x="140589" y="429818"/>
                    <a:pt x="141986" y="430072"/>
                  </a:cubicBezTo>
                  <a:cubicBezTo>
                    <a:pt x="147828" y="430834"/>
                    <a:pt x="153035" y="430453"/>
                    <a:pt x="159131" y="430072"/>
                  </a:cubicBezTo>
                  <a:cubicBezTo>
                    <a:pt x="168910" y="429437"/>
                    <a:pt x="178054" y="430834"/>
                    <a:pt x="188214" y="431596"/>
                  </a:cubicBezTo>
                  <a:cubicBezTo>
                    <a:pt x="196469" y="432231"/>
                    <a:pt x="202946" y="432485"/>
                    <a:pt x="211201" y="432993"/>
                  </a:cubicBezTo>
                  <a:cubicBezTo>
                    <a:pt x="213487" y="433120"/>
                    <a:pt x="215646" y="433755"/>
                    <a:pt x="217551" y="434009"/>
                  </a:cubicBezTo>
                  <a:cubicBezTo>
                    <a:pt x="220091" y="434390"/>
                    <a:pt x="221615" y="433628"/>
                    <a:pt x="223266" y="433374"/>
                  </a:cubicBezTo>
                  <a:cubicBezTo>
                    <a:pt x="225552" y="432993"/>
                    <a:pt x="227457" y="433755"/>
                    <a:pt x="229235" y="432993"/>
                  </a:cubicBezTo>
                  <a:cubicBezTo>
                    <a:pt x="229743" y="432739"/>
                    <a:pt x="230251" y="432358"/>
                    <a:pt x="230759" y="432231"/>
                  </a:cubicBezTo>
                  <a:cubicBezTo>
                    <a:pt x="231775" y="432104"/>
                    <a:pt x="233807" y="432231"/>
                    <a:pt x="235077" y="432612"/>
                  </a:cubicBezTo>
                  <a:cubicBezTo>
                    <a:pt x="235585" y="432739"/>
                    <a:pt x="236728" y="433628"/>
                    <a:pt x="237109" y="433374"/>
                  </a:cubicBezTo>
                  <a:cubicBezTo>
                    <a:pt x="238125" y="432739"/>
                    <a:pt x="235712" y="430453"/>
                    <a:pt x="235204" y="430072"/>
                  </a:cubicBezTo>
                  <a:cubicBezTo>
                    <a:pt x="234950" y="429945"/>
                    <a:pt x="233426" y="429564"/>
                    <a:pt x="234315" y="429310"/>
                  </a:cubicBezTo>
                  <a:cubicBezTo>
                    <a:pt x="234950" y="429183"/>
                    <a:pt x="235966" y="428548"/>
                    <a:pt x="236474" y="428421"/>
                  </a:cubicBezTo>
                  <a:cubicBezTo>
                    <a:pt x="237998" y="427913"/>
                    <a:pt x="241935" y="429183"/>
                    <a:pt x="242316" y="428802"/>
                  </a:cubicBezTo>
                  <a:cubicBezTo>
                    <a:pt x="242697" y="428421"/>
                    <a:pt x="240538" y="426643"/>
                    <a:pt x="240157" y="426389"/>
                  </a:cubicBezTo>
                  <a:cubicBezTo>
                    <a:pt x="238760" y="425627"/>
                    <a:pt x="236220" y="425500"/>
                    <a:pt x="235204" y="424992"/>
                  </a:cubicBezTo>
                  <a:cubicBezTo>
                    <a:pt x="233680" y="424230"/>
                    <a:pt x="235458" y="424230"/>
                    <a:pt x="236347" y="424103"/>
                  </a:cubicBezTo>
                  <a:cubicBezTo>
                    <a:pt x="237490" y="424103"/>
                    <a:pt x="240284" y="424738"/>
                    <a:pt x="240411" y="424103"/>
                  </a:cubicBezTo>
                  <a:cubicBezTo>
                    <a:pt x="240665" y="423595"/>
                    <a:pt x="237236" y="422071"/>
                    <a:pt x="236728" y="421944"/>
                  </a:cubicBezTo>
                  <a:cubicBezTo>
                    <a:pt x="235966" y="421690"/>
                    <a:pt x="235839" y="421944"/>
                    <a:pt x="235712" y="421944"/>
                  </a:cubicBezTo>
                  <a:cubicBezTo>
                    <a:pt x="235331" y="421817"/>
                    <a:pt x="235077" y="421182"/>
                    <a:pt x="234569" y="420928"/>
                  </a:cubicBezTo>
                  <a:cubicBezTo>
                    <a:pt x="232410" y="420039"/>
                    <a:pt x="229489" y="417880"/>
                    <a:pt x="226695" y="417499"/>
                  </a:cubicBezTo>
                  <a:cubicBezTo>
                    <a:pt x="223520" y="417118"/>
                    <a:pt x="220091" y="417626"/>
                    <a:pt x="216916" y="417118"/>
                  </a:cubicBezTo>
                  <a:cubicBezTo>
                    <a:pt x="214122" y="416610"/>
                    <a:pt x="212725" y="415848"/>
                    <a:pt x="209804" y="415594"/>
                  </a:cubicBezTo>
                  <a:cubicBezTo>
                    <a:pt x="205994" y="415213"/>
                    <a:pt x="202438" y="416229"/>
                    <a:pt x="199009" y="416356"/>
                  </a:cubicBezTo>
                  <a:cubicBezTo>
                    <a:pt x="197612" y="416356"/>
                    <a:pt x="196088" y="415975"/>
                    <a:pt x="194691" y="415975"/>
                  </a:cubicBezTo>
                  <a:cubicBezTo>
                    <a:pt x="191135" y="415721"/>
                    <a:pt x="187325" y="415340"/>
                    <a:pt x="183769" y="414959"/>
                  </a:cubicBezTo>
                  <a:cubicBezTo>
                    <a:pt x="179197" y="414451"/>
                    <a:pt x="174498" y="414324"/>
                    <a:pt x="170942" y="413308"/>
                  </a:cubicBezTo>
                  <a:cubicBezTo>
                    <a:pt x="170942" y="413308"/>
                    <a:pt x="166497" y="411784"/>
                    <a:pt x="166370" y="411276"/>
                  </a:cubicBezTo>
                  <a:cubicBezTo>
                    <a:pt x="166370" y="410641"/>
                    <a:pt x="168402" y="410768"/>
                    <a:pt x="168910" y="410768"/>
                  </a:cubicBezTo>
                  <a:cubicBezTo>
                    <a:pt x="170434" y="410768"/>
                    <a:pt x="170815" y="411022"/>
                    <a:pt x="172085" y="411022"/>
                  </a:cubicBezTo>
                  <a:cubicBezTo>
                    <a:pt x="175768" y="411022"/>
                    <a:pt x="179451" y="410260"/>
                    <a:pt x="183261" y="410387"/>
                  </a:cubicBezTo>
                  <a:cubicBezTo>
                    <a:pt x="186817" y="410387"/>
                    <a:pt x="190627" y="410387"/>
                    <a:pt x="194183" y="410641"/>
                  </a:cubicBezTo>
                  <a:cubicBezTo>
                    <a:pt x="202438" y="410895"/>
                    <a:pt x="213106" y="412419"/>
                    <a:pt x="221742" y="412800"/>
                  </a:cubicBezTo>
                  <a:cubicBezTo>
                    <a:pt x="223901" y="412800"/>
                    <a:pt x="225425" y="413308"/>
                    <a:pt x="227203" y="413054"/>
                  </a:cubicBezTo>
                  <a:cubicBezTo>
                    <a:pt x="227965" y="412927"/>
                    <a:pt x="228727" y="412419"/>
                    <a:pt x="229616" y="412292"/>
                  </a:cubicBezTo>
                  <a:cubicBezTo>
                    <a:pt x="233172" y="411657"/>
                    <a:pt x="238379" y="414197"/>
                    <a:pt x="241681" y="413435"/>
                  </a:cubicBezTo>
                  <a:cubicBezTo>
                    <a:pt x="243205" y="413054"/>
                    <a:pt x="244729" y="412038"/>
                    <a:pt x="245745" y="411784"/>
                  </a:cubicBezTo>
                  <a:cubicBezTo>
                    <a:pt x="246634" y="411530"/>
                    <a:pt x="249555" y="412673"/>
                    <a:pt x="249936" y="412165"/>
                  </a:cubicBezTo>
                  <a:cubicBezTo>
                    <a:pt x="250571" y="411530"/>
                    <a:pt x="248031" y="410260"/>
                    <a:pt x="247650" y="410006"/>
                  </a:cubicBezTo>
                  <a:cubicBezTo>
                    <a:pt x="245491" y="408990"/>
                    <a:pt x="247904" y="409625"/>
                    <a:pt x="249428" y="409498"/>
                  </a:cubicBezTo>
                  <a:cubicBezTo>
                    <a:pt x="250063" y="409498"/>
                    <a:pt x="250190" y="409117"/>
                    <a:pt x="251079" y="409117"/>
                  </a:cubicBezTo>
                  <a:cubicBezTo>
                    <a:pt x="252603" y="408990"/>
                    <a:pt x="256667" y="409879"/>
                    <a:pt x="257048" y="409371"/>
                  </a:cubicBezTo>
                  <a:cubicBezTo>
                    <a:pt x="257048" y="409244"/>
                    <a:pt x="257302" y="409371"/>
                    <a:pt x="256794" y="408863"/>
                  </a:cubicBezTo>
                  <a:cubicBezTo>
                    <a:pt x="255778" y="407974"/>
                    <a:pt x="253873" y="406577"/>
                    <a:pt x="252730" y="406323"/>
                  </a:cubicBezTo>
                  <a:cubicBezTo>
                    <a:pt x="252349" y="406323"/>
                    <a:pt x="251460" y="406323"/>
                    <a:pt x="251206" y="406323"/>
                  </a:cubicBezTo>
                  <a:cubicBezTo>
                    <a:pt x="251079" y="406323"/>
                    <a:pt x="250571" y="405053"/>
                    <a:pt x="250571" y="405053"/>
                  </a:cubicBezTo>
                  <a:cubicBezTo>
                    <a:pt x="250952" y="404799"/>
                    <a:pt x="252222" y="405942"/>
                    <a:pt x="252603" y="405307"/>
                  </a:cubicBezTo>
                  <a:cubicBezTo>
                    <a:pt x="252857" y="404672"/>
                    <a:pt x="251587" y="404164"/>
                    <a:pt x="250952" y="403783"/>
                  </a:cubicBezTo>
                  <a:cubicBezTo>
                    <a:pt x="249047" y="402767"/>
                    <a:pt x="248031" y="402132"/>
                    <a:pt x="246253" y="401370"/>
                  </a:cubicBezTo>
                  <a:cubicBezTo>
                    <a:pt x="244348" y="400608"/>
                    <a:pt x="241173" y="399338"/>
                    <a:pt x="239395" y="399211"/>
                  </a:cubicBezTo>
                  <a:cubicBezTo>
                    <a:pt x="236855" y="398957"/>
                    <a:pt x="234569" y="399719"/>
                    <a:pt x="233172" y="399846"/>
                  </a:cubicBezTo>
                  <a:cubicBezTo>
                    <a:pt x="231394" y="399973"/>
                    <a:pt x="228981" y="399719"/>
                    <a:pt x="227203" y="399338"/>
                  </a:cubicBezTo>
                  <a:cubicBezTo>
                    <a:pt x="223012" y="398449"/>
                    <a:pt x="218186" y="398068"/>
                    <a:pt x="214884" y="397814"/>
                  </a:cubicBezTo>
                  <a:cubicBezTo>
                    <a:pt x="204089" y="397306"/>
                    <a:pt x="192278" y="395274"/>
                    <a:pt x="183261" y="391083"/>
                  </a:cubicBezTo>
                  <a:cubicBezTo>
                    <a:pt x="178816" y="389051"/>
                    <a:pt x="178816" y="382193"/>
                    <a:pt x="179578" y="377113"/>
                  </a:cubicBezTo>
                  <a:cubicBezTo>
                    <a:pt x="180594" y="370255"/>
                    <a:pt x="181483" y="361873"/>
                    <a:pt x="182118" y="354888"/>
                  </a:cubicBezTo>
                  <a:cubicBezTo>
                    <a:pt x="182372" y="352094"/>
                    <a:pt x="182372" y="349427"/>
                    <a:pt x="183007" y="347268"/>
                  </a:cubicBezTo>
                  <a:cubicBezTo>
                    <a:pt x="183388" y="345617"/>
                    <a:pt x="183769" y="342696"/>
                    <a:pt x="184023" y="340156"/>
                  </a:cubicBezTo>
                  <a:cubicBezTo>
                    <a:pt x="184277" y="337743"/>
                    <a:pt x="184785" y="335838"/>
                    <a:pt x="185039" y="333552"/>
                  </a:cubicBezTo>
                  <a:cubicBezTo>
                    <a:pt x="186309" y="324662"/>
                    <a:pt x="186309" y="314883"/>
                    <a:pt x="189230" y="307136"/>
                  </a:cubicBezTo>
                  <a:cubicBezTo>
                    <a:pt x="190500" y="303453"/>
                    <a:pt x="192786" y="299897"/>
                    <a:pt x="194310" y="296087"/>
                  </a:cubicBezTo>
                  <a:cubicBezTo>
                    <a:pt x="194564" y="295325"/>
                    <a:pt x="194818" y="294817"/>
                    <a:pt x="195072" y="294055"/>
                  </a:cubicBezTo>
                  <a:cubicBezTo>
                    <a:pt x="195326" y="293547"/>
                    <a:pt x="195580" y="292785"/>
                    <a:pt x="195707" y="292150"/>
                  </a:cubicBezTo>
                  <a:cubicBezTo>
                    <a:pt x="196596" y="289610"/>
                    <a:pt x="197231" y="287578"/>
                    <a:pt x="197866" y="285165"/>
                  </a:cubicBezTo>
                  <a:cubicBezTo>
                    <a:pt x="198374" y="283006"/>
                    <a:pt x="198882" y="280593"/>
                    <a:pt x="199009" y="278307"/>
                  </a:cubicBezTo>
                  <a:cubicBezTo>
                    <a:pt x="199771" y="268147"/>
                    <a:pt x="200025" y="256336"/>
                    <a:pt x="197612" y="246938"/>
                  </a:cubicBezTo>
                  <a:cubicBezTo>
                    <a:pt x="196215" y="241731"/>
                    <a:pt x="194564" y="235762"/>
                    <a:pt x="192405" y="231190"/>
                  </a:cubicBezTo>
                  <a:cubicBezTo>
                    <a:pt x="191897" y="230174"/>
                    <a:pt x="190627" y="229158"/>
                    <a:pt x="190373" y="228269"/>
                  </a:cubicBezTo>
                  <a:cubicBezTo>
                    <a:pt x="190119" y="227126"/>
                    <a:pt x="190754" y="224967"/>
                    <a:pt x="190881" y="223570"/>
                  </a:cubicBezTo>
                  <a:cubicBezTo>
                    <a:pt x="192405" y="208203"/>
                    <a:pt x="191262" y="193471"/>
                    <a:pt x="193675" y="178358"/>
                  </a:cubicBezTo>
                  <a:cubicBezTo>
                    <a:pt x="193802" y="177596"/>
                    <a:pt x="194310" y="171246"/>
                    <a:pt x="194691" y="170992"/>
                  </a:cubicBezTo>
                  <a:cubicBezTo>
                    <a:pt x="194818" y="170992"/>
                    <a:pt x="196469" y="170738"/>
                    <a:pt x="196723" y="170738"/>
                  </a:cubicBezTo>
                  <a:cubicBezTo>
                    <a:pt x="199644" y="170484"/>
                    <a:pt x="203454" y="170865"/>
                    <a:pt x="206756" y="170484"/>
                  </a:cubicBezTo>
                  <a:cubicBezTo>
                    <a:pt x="211328" y="169976"/>
                    <a:pt x="217170" y="170484"/>
                    <a:pt x="220599" y="172262"/>
                  </a:cubicBezTo>
                  <a:cubicBezTo>
                    <a:pt x="222758" y="173278"/>
                    <a:pt x="223774" y="175945"/>
                    <a:pt x="226314" y="176834"/>
                  </a:cubicBezTo>
                  <a:cubicBezTo>
                    <a:pt x="228219" y="177469"/>
                    <a:pt x="228219" y="177850"/>
                    <a:pt x="229108" y="179120"/>
                  </a:cubicBezTo>
                  <a:cubicBezTo>
                    <a:pt x="231648" y="182168"/>
                    <a:pt x="237109" y="182549"/>
                    <a:pt x="238633" y="178612"/>
                  </a:cubicBezTo>
                  <a:cubicBezTo>
                    <a:pt x="239649" y="176072"/>
                    <a:pt x="238252" y="174167"/>
                    <a:pt x="238125" y="172135"/>
                  </a:cubicBezTo>
                  <a:cubicBezTo>
                    <a:pt x="238125" y="171627"/>
                    <a:pt x="238379" y="171246"/>
                    <a:pt x="238379" y="170865"/>
                  </a:cubicBezTo>
                  <a:cubicBezTo>
                    <a:pt x="237998" y="168579"/>
                    <a:pt x="234315" y="167563"/>
                    <a:pt x="233299" y="166039"/>
                  </a:cubicBezTo>
                  <a:cubicBezTo>
                    <a:pt x="233426" y="166293"/>
                    <a:pt x="232664" y="164515"/>
                    <a:pt x="232791" y="164515"/>
                  </a:cubicBezTo>
                  <a:cubicBezTo>
                    <a:pt x="232791" y="164515"/>
                    <a:pt x="234442" y="164515"/>
                    <a:pt x="234442" y="164515"/>
                  </a:cubicBezTo>
                  <a:cubicBezTo>
                    <a:pt x="236601" y="164515"/>
                    <a:pt x="237363" y="166039"/>
                    <a:pt x="237871" y="167817"/>
                  </a:cubicBezTo>
                  <a:cubicBezTo>
                    <a:pt x="237998" y="168452"/>
                    <a:pt x="237871" y="169595"/>
                    <a:pt x="238633" y="169595"/>
                  </a:cubicBezTo>
                  <a:cubicBezTo>
                    <a:pt x="238887" y="169595"/>
                    <a:pt x="239649" y="168325"/>
                    <a:pt x="239776" y="168071"/>
                  </a:cubicBezTo>
                  <a:cubicBezTo>
                    <a:pt x="240411" y="166420"/>
                    <a:pt x="239522" y="164515"/>
                    <a:pt x="239522" y="163499"/>
                  </a:cubicBezTo>
                  <a:cubicBezTo>
                    <a:pt x="239522" y="162991"/>
                    <a:pt x="240030" y="162864"/>
                    <a:pt x="240030" y="161848"/>
                  </a:cubicBezTo>
                  <a:cubicBezTo>
                    <a:pt x="240030" y="160324"/>
                    <a:pt x="239141" y="159054"/>
                    <a:pt x="238633" y="158673"/>
                  </a:cubicBezTo>
                  <a:cubicBezTo>
                    <a:pt x="237744" y="157911"/>
                    <a:pt x="236347" y="158292"/>
                    <a:pt x="235585" y="157149"/>
                  </a:cubicBezTo>
                  <a:cubicBezTo>
                    <a:pt x="234950" y="156260"/>
                    <a:pt x="235204" y="155371"/>
                    <a:pt x="234569" y="154609"/>
                  </a:cubicBezTo>
                  <a:cubicBezTo>
                    <a:pt x="233807" y="153847"/>
                    <a:pt x="232283" y="153339"/>
                    <a:pt x="231394" y="153212"/>
                  </a:cubicBezTo>
                  <a:cubicBezTo>
                    <a:pt x="231267" y="153212"/>
                    <a:pt x="229743" y="153466"/>
                    <a:pt x="229362" y="153212"/>
                  </a:cubicBezTo>
                  <a:cubicBezTo>
                    <a:pt x="229362" y="153212"/>
                    <a:pt x="229235" y="152323"/>
                    <a:pt x="229108" y="152196"/>
                  </a:cubicBezTo>
                  <a:cubicBezTo>
                    <a:pt x="228600" y="151434"/>
                    <a:pt x="227330" y="150926"/>
                    <a:pt x="226314" y="150799"/>
                  </a:cubicBezTo>
                  <a:cubicBezTo>
                    <a:pt x="225933" y="150799"/>
                    <a:pt x="225298" y="150926"/>
                    <a:pt x="224790" y="150799"/>
                  </a:cubicBezTo>
                  <a:cubicBezTo>
                    <a:pt x="224155" y="150545"/>
                    <a:pt x="223139" y="148259"/>
                    <a:pt x="222631" y="147370"/>
                  </a:cubicBezTo>
                  <a:cubicBezTo>
                    <a:pt x="221869" y="145846"/>
                    <a:pt x="221488" y="144830"/>
                    <a:pt x="220853" y="143687"/>
                  </a:cubicBezTo>
                  <a:cubicBezTo>
                    <a:pt x="220599" y="143306"/>
                    <a:pt x="219710" y="142671"/>
                    <a:pt x="219837" y="142163"/>
                  </a:cubicBezTo>
                  <a:cubicBezTo>
                    <a:pt x="219837" y="142036"/>
                    <a:pt x="221869" y="140766"/>
                    <a:pt x="222250" y="140639"/>
                  </a:cubicBezTo>
                  <a:cubicBezTo>
                    <a:pt x="223139" y="140004"/>
                    <a:pt x="224282" y="139496"/>
                    <a:pt x="224917" y="139242"/>
                  </a:cubicBezTo>
                  <a:cubicBezTo>
                    <a:pt x="225679" y="138861"/>
                    <a:pt x="232029" y="136194"/>
                    <a:pt x="232029" y="135178"/>
                  </a:cubicBezTo>
                  <a:cubicBezTo>
                    <a:pt x="232029" y="133781"/>
                    <a:pt x="227711" y="135686"/>
                    <a:pt x="227203" y="135940"/>
                  </a:cubicBezTo>
                  <a:cubicBezTo>
                    <a:pt x="224663" y="136956"/>
                    <a:pt x="223520" y="137337"/>
                    <a:pt x="221488" y="138607"/>
                  </a:cubicBezTo>
                  <a:cubicBezTo>
                    <a:pt x="221234" y="138861"/>
                    <a:pt x="219202" y="140258"/>
                    <a:pt x="218694" y="140131"/>
                  </a:cubicBezTo>
                  <a:cubicBezTo>
                    <a:pt x="218313" y="140004"/>
                    <a:pt x="217932" y="138480"/>
                    <a:pt x="217805" y="138099"/>
                  </a:cubicBezTo>
                  <a:cubicBezTo>
                    <a:pt x="217551" y="137210"/>
                    <a:pt x="217424" y="136829"/>
                    <a:pt x="217043" y="135940"/>
                  </a:cubicBezTo>
                  <a:cubicBezTo>
                    <a:pt x="216916" y="135432"/>
                    <a:pt x="215392" y="132130"/>
                    <a:pt x="215519" y="131749"/>
                  </a:cubicBezTo>
                  <a:cubicBezTo>
                    <a:pt x="215519" y="131749"/>
                    <a:pt x="217297" y="131114"/>
                    <a:pt x="217297" y="131114"/>
                  </a:cubicBezTo>
                  <a:cubicBezTo>
                    <a:pt x="219964" y="130098"/>
                    <a:pt x="223139" y="129082"/>
                    <a:pt x="225044" y="127939"/>
                  </a:cubicBezTo>
                  <a:cubicBezTo>
                    <a:pt x="225552" y="127685"/>
                    <a:pt x="227076" y="125272"/>
                    <a:pt x="227457" y="125272"/>
                  </a:cubicBezTo>
                  <a:cubicBezTo>
                    <a:pt x="227838" y="125272"/>
                    <a:pt x="228473" y="126923"/>
                    <a:pt x="228346" y="126796"/>
                  </a:cubicBezTo>
                  <a:cubicBezTo>
                    <a:pt x="230378" y="129209"/>
                    <a:pt x="233426" y="126796"/>
                    <a:pt x="234823" y="125399"/>
                  </a:cubicBezTo>
                  <a:cubicBezTo>
                    <a:pt x="235204" y="125145"/>
                    <a:pt x="236855" y="123113"/>
                    <a:pt x="237236" y="123113"/>
                  </a:cubicBezTo>
                  <a:cubicBezTo>
                    <a:pt x="237617" y="123113"/>
                    <a:pt x="238379" y="124383"/>
                    <a:pt x="238887" y="124637"/>
                  </a:cubicBezTo>
                  <a:cubicBezTo>
                    <a:pt x="239395" y="124891"/>
                    <a:pt x="240030" y="124637"/>
                    <a:pt x="240284" y="124891"/>
                  </a:cubicBezTo>
                  <a:cubicBezTo>
                    <a:pt x="240665" y="125399"/>
                    <a:pt x="239522" y="127050"/>
                    <a:pt x="239903" y="127685"/>
                  </a:cubicBezTo>
                  <a:cubicBezTo>
                    <a:pt x="240411" y="128447"/>
                    <a:pt x="243332" y="125399"/>
                    <a:pt x="243586" y="124891"/>
                  </a:cubicBezTo>
                  <a:cubicBezTo>
                    <a:pt x="243586" y="124764"/>
                    <a:pt x="243586" y="123621"/>
                    <a:pt x="243967" y="123494"/>
                  </a:cubicBezTo>
                  <a:cubicBezTo>
                    <a:pt x="243840" y="123494"/>
                    <a:pt x="245999" y="125526"/>
                    <a:pt x="245999" y="125399"/>
                  </a:cubicBezTo>
                  <a:cubicBezTo>
                    <a:pt x="246253" y="126161"/>
                    <a:pt x="244856" y="127431"/>
                    <a:pt x="245364" y="127939"/>
                  </a:cubicBezTo>
                  <a:cubicBezTo>
                    <a:pt x="245872" y="128320"/>
                    <a:pt x="247523" y="127050"/>
                    <a:pt x="247904" y="126669"/>
                  </a:cubicBezTo>
                  <a:cubicBezTo>
                    <a:pt x="248285" y="126288"/>
                    <a:pt x="249682" y="124129"/>
                    <a:pt x="250063" y="124510"/>
                  </a:cubicBezTo>
                  <a:cubicBezTo>
                    <a:pt x="250571" y="124891"/>
                    <a:pt x="249682" y="126796"/>
                    <a:pt x="249682" y="126796"/>
                  </a:cubicBezTo>
                  <a:cubicBezTo>
                    <a:pt x="249301" y="127558"/>
                    <a:pt x="248412" y="128574"/>
                    <a:pt x="248666" y="128828"/>
                  </a:cubicBezTo>
                  <a:cubicBezTo>
                    <a:pt x="249428" y="129844"/>
                    <a:pt x="253111" y="127177"/>
                    <a:pt x="253619" y="126923"/>
                  </a:cubicBezTo>
                  <a:cubicBezTo>
                    <a:pt x="256540" y="125399"/>
                    <a:pt x="260096" y="123494"/>
                    <a:pt x="260096" y="119811"/>
                  </a:cubicBezTo>
                  <a:cubicBezTo>
                    <a:pt x="260096" y="118541"/>
                    <a:pt x="259588" y="117144"/>
                    <a:pt x="258572" y="116763"/>
                  </a:cubicBezTo>
                  <a:cubicBezTo>
                    <a:pt x="257937" y="116509"/>
                    <a:pt x="255905" y="116763"/>
                    <a:pt x="256032" y="117017"/>
                  </a:cubicBezTo>
                  <a:cubicBezTo>
                    <a:pt x="255778" y="116763"/>
                    <a:pt x="256159" y="115112"/>
                    <a:pt x="256032" y="114858"/>
                  </a:cubicBezTo>
                  <a:cubicBezTo>
                    <a:pt x="255778" y="113080"/>
                    <a:pt x="254381" y="111429"/>
                    <a:pt x="252349" y="111683"/>
                  </a:cubicBezTo>
                  <a:cubicBezTo>
                    <a:pt x="251714" y="111683"/>
                    <a:pt x="251333" y="112572"/>
                    <a:pt x="250825" y="112445"/>
                  </a:cubicBezTo>
                  <a:cubicBezTo>
                    <a:pt x="250317" y="112318"/>
                    <a:pt x="249682" y="110032"/>
                    <a:pt x="249301" y="109651"/>
                  </a:cubicBezTo>
                  <a:cubicBezTo>
                    <a:pt x="247396" y="107873"/>
                    <a:pt x="244729" y="108254"/>
                    <a:pt x="242951" y="109905"/>
                  </a:cubicBezTo>
                  <a:cubicBezTo>
                    <a:pt x="242570" y="110286"/>
                    <a:pt x="241808" y="111683"/>
                    <a:pt x="241554" y="111683"/>
                  </a:cubicBezTo>
                  <a:cubicBezTo>
                    <a:pt x="241554" y="111683"/>
                    <a:pt x="240665" y="110921"/>
                    <a:pt x="240538" y="110794"/>
                  </a:cubicBezTo>
                  <a:cubicBezTo>
                    <a:pt x="238125" y="109143"/>
                    <a:pt x="235585" y="111175"/>
                    <a:pt x="234823" y="113588"/>
                  </a:cubicBezTo>
                  <a:cubicBezTo>
                    <a:pt x="234569" y="114350"/>
                    <a:pt x="234950" y="115747"/>
                    <a:pt x="234569" y="116509"/>
                  </a:cubicBezTo>
                  <a:cubicBezTo>
                    <a:pt x="234315" y="117017"/>
                    <a:pt x="232918" y="117271"/>
                    <a:pt x="232410" y="117525"/>
                  </a:cubicBezTo>
                  <a:cubicBezTo>
                    <a:pt x="231775" y="118033"/>
                    <a:pt x="231521" y="118922"/>
                    <a:pt x="230886" y="119430"/>
                  </a:cubicBezTo>
                  <a:cubicBezTo>
                    <a:pt x="230124" y="120065"/>
                    <a:pt x="229108" y="120446"/>
                    <a:pt x="228473" y="121081"/>
                  </a:cubicBezTo>
                  <a:cubicBezTo>
                    <a:pt x="227838" y="121843"/>
                    <a:pt x="227330" y="122351"/>
                    <a:pt x="226695" y="122986"/>
                  </a:cubicBezTo>
                  <a:cubicBezTo>
                    <a:pt x="225679" y="123875"/>
                    <a:pt x="225044" y="125272"/>
                    <a:pt x="224409" y="125780"/>
                  </a:cubicBezTo>
                  <a:cubicBezTo>
                    <a:pt x="223393" y="126669"/>
                    <a:pt x="221742" y="127304"/>
                    <a:pt x="219837" y="128066"/>
                  </a:cubicBezTo>
                  <a:cubicBezTo>
                    <a:pt x="219329" y="128320"/>
                    <a:pt x="215519" y="130225"/>
                    <a:pt x="214757" y="129844"/>
                  </a:cubicBezTo>
                  <a:cubicBezTo>
                    <a:pt x="214376" y="129717"/>
                    <a:pt x="214249" y="128193"/>
                    <a:pt x="213995" y="127558"/>
                  </a:cubicBezTo>
                  <a:cubicBezTo>
                    <a:pt x="213360" y="125272"/>
                    <a:pt x="212217" y="122732"/>
                    <a:pt x="211836" y="120573"/>
                  </a:cubicBezTo>
                  <a:cubicBezTo>
                    <a:pt x="210185" y="113461"/>
                    <a:pt x="214122" y="107365"/>
                    <a:pt x="217805" y="104571"/>
                  </a:cubicBezTo>
                  <a:cubicBezTo>
                    <a:pt x="226949" y="97332"/>
                    <a:pt x="237744" y="90347"/>
                    <a:pt x="249047" y="84632"/>
                  </a:cubicBezTo>
                  <a:cubicBezTo>
                    <a:pt x="252730" y="82727"/>
                    <a:pt x="256921" y="81203"/>
                    <a:pt x="260223" y="78790"/>
                  </a:cubicBezTo>
                  <a:cubicBezTo>
                    <a:pt x="262255" y="77393"/>
                    <a:pt x="267589" y="72059"/>
                    <a:pt x="263525" y="69265"/>
                  </a:cubicBezTo>
                  <a:moveTo>
                    <a:pt x="251460" y="114477"/>
                  </a:moveTo>
                  <a:cubicBezTo>
                    <a:pt x="251460" y="114477"/>
                    <a:pt x="251968" y="113969"/>
                    <a:pt x="252349" y="113969"/>
                  </a:cubicBezTo>
                  <a:cubicBezTo>
                    <a:pt x="252476" y="113969"/>
                    <a:pt x="252984" y="113715"/>
                    <a:pt x="253238" y="113969"/>
                  </a:cubicBezTo>
                  <a:cubicBezTo>
                    <a:pt x="254000" y="114223"/>
                    <a:pt x="255143" y="117779"/>
                    <a:pt x="253746" y="116763"/>
                  </a:cubicBezTo>
                  <a:cubicBezTo>
                    <a:pt x="252984" y="116128"/>
                    <a:pt x="250952" y="116128"/>
                    <a:pt x="251587" y="114604"/>
                  </a:cubicBezTo>
                  <a:moveTo>
                    <a:pt x="244348" y="111937"/>
                  </a:moveTo>
                  <a:cubicBezTo>
                    <a:pt x="244348" y="111937"/>
                    <a:pt x="245872" y="110794"/>
                    <a:pt x="246761" y="110794"/>
                  </a:cubicBezTo>
                  <a:cubicBezTo>
                    <a:pt x="247904" y="110794"/>
                    <a:pt x="248920" y="111810"/>
                    <a:pt x="249428" y="113207"/>
                  </a:cubicBezTo>
                  <a:cubicBezTo>
                    <a:pt x="249809" y="114223"/>
                    <a:pt x="250444" y="117271"/>
                    <a:pt x="249428" y="115239"/>
                  </a:cubicBezTo>
                  <a:cubicBezTo>
                    <a:pt x="248666" y="113715"/>
                    <a:pt x="247523" y="112445"/>
                    <a:pt x="245364" y="113080"/>
                  </a:cubicBezTo>
                  <a:cubicBezTo>
                    <a:pt x="245364" y="113080"/>
                    <a:pt x="243713" y="114096"/>
                    <a:pt x="243586" y="113969"/>
                  </a:cubicBezTo>
                  <a:cubicBezTo>
                    <a:pt x="243205" y="113969"/>
                    <a:pt x="244094" y="112445"/>
                    <a:pt x="244475" y="111937"/>
                  </a:cubicBezTo>
                  <a:moveTo>
                    <a:pt x="237871" y="112826"/>
                  </a:moveTo>
                  <a:cubicBezTo>
                    <a:pt x="237871" y="112826"/>
                    <a:pt x="238506" y="112318"/>
                    <a:pt x="238887" y="112191"/>
                  </a:cubicBezTo>
                  <a:cubicBezTo>
                    <a:pt x="238887" y="112191"/>
                    <a:pt x="239649" y="112191"/>
                    <a:pt x="240030" y="112445"/>
                  </a:cubicBezTo>
                  <a:cubicBezTo>
                    <a:pt x="240411" y="112699"/>
                    <a:pt x="242443" y="115239"/>
                    <a:pt x="242189" y="115493"/>
                  </a:cubicBezTo>
                  <a:cubicBezTo>
                    <a:pt x="242062" y="115620"/>
                    <a:pt x="240792" y="114858"/>
                    <a:pt x="241173" y="114985"/>
                  </a:cubicBezTo>
                  <a:cubicBezTo>
                    <a:pt x="240411" y="114731"/>
                    <a:pt x="239141" y="114985"/>
                    <a:pt x="238633" y="114985"/>
                  </a:cubicBezTo>
                  <a:cubicBezTo>
                    <a:pt x="238633" y="114985"/>
                    <a:pt x="236982" y="116509"/>
                    <a:pt x="236855" y="116382"/>
                  </a:cubicBezTo>
                  <a:cubicBezTo>
                    <a:pt x="236347" y="116128"/>
                    <a:pt x="237744" y="113080"/>
                    <a:pt x="237998" y="112826"/>
                  </a:cubicBezTo>
                  <a:moveTo>
                    <a:pt x="199263" y="150164"/>
                  </a:moveTo>
                  <a:cubicBezTo>
                    <a:pt x="200152" y="146862"/>
                    <a:pt x="201168" y="142798"/>
                    <a:pt x="200914" y="137972"/>
                  </a:cubicBezTo>
                  <a:cubicBezTo>
                    <a:pt x="200914" y="137845"/>
                    <a:pt x="200660" y="137083"/>
                    <a:pt x="200660" y="137083"/>
                  </a:cubicBezTo>
                  <a:cubicBezTo>
                    <a:pt x="201041" y="136702"/>
                    <a:pt x="201168" y="138226"/>
                    <a:pt x="201041" y="137972"/>
                  </a:cubicBezTo>
                  <a:cubicBezTo>
                    <a:pt x="201676" y="139242"/>
                    <a:pt x="202819" y="140512"/>
                    <a:pt x="203708" y="142163"/>
                  </a:cubicBezTo>
                  <a:cubicBezTo>
                    <a:pt x="204089" y="142925"/>
                    <a:pt x="206121" y="145719"/>
                    <a:pt x="206121" y="146608"/>
                  </a:cubicBezTo>
                  <a:cubicBezTo>
                    <a:pt x="206121" y="147624"/>
                    <a:pt x="203200" y="149148"/>
                    <a:pt x="202565" y="149529"/>
                  </a:cubicBezTo>
                  <a:cubicBezTo>
                    <a:pt x="201803" y="150037"/>
                    <a:pt x="200406" y="151180"/>
                    <a:pt x="199390" y="152069"/>
                  </a:cubicBezTo>
                  <a:cubicBezTo>
                    <a:pt x="198501" y="152831"/>
                    <a:pt x="199009" y="150926"/>
                    <a:pt x="199136" y="150164"/>
                  </a:cubicBezTo>
                  <a:moveTo>
                    <a:pt x="199390" y="154355"/>
                  </a:moveTo>
                  <a:cubicBezTo>
                    <a:pt x="202184" y="152831"/>
                    <a:pt x="204851" y="151307"/>
                    <a:pt x="207137" y="149529"/>
                  </a:cubicBezTo>
                  <a:cubicBezTo>
                    <a:pt x="207137" y="149529"/>
                    <a:pt x="207137" y="149275"/>
                    <a:pt x="207391" y="149275"/>
                  </a:cubicBezTo>
                  <a:cubicBezTo>
                    <a:pt x="208153" y="149275"/>
                    <a:pt x="211201" y="154482"/>
                    <a:pt x="211963" y="155752"/>
                  </a:cubicBezTo>
                  <a:cubicBezTo>
                    <a:pt x="212344" y="156387"/>
                    <a:pt x="211328" y="156387"/>
                    <a:pt x="210058" y="156387"/>
                  </a:cubicBezTo>
                  <a:cubicBezTo>
                    <a:pt x="206629" y="156387"/>
                    <a:pt x="201422" y="156641"/>
                    <a:pt x="197866" y="155752"/>
                  </a:cubicBezTo>
                  <a:cubicBezTo>
                    <a:pt x="197104" y="155625"/>
                    <a:pt x="198882" y="154736"/>
                    <a:pt x="199517" y="154355"/>
                  </a:cubicBezTo>
                  <a:moveTo>
                    <a:pt x="186182" y="60121"/>
                  </a:moveTo>
                  <a:cubicBezTo>
                    <a:pt x="186182" y="60121"/>
                    <a:pt x="186563" y="60375"/>
                    <a:pt x="186563" y="60756"/>
                  </a:cubicBezTo>
                  <a:cubicBezTo>
                    <a:pt x="186944" y="63169"/>
                    <a:pt x="184658" y="67233"/>
                    <a:pt x="182753" y="67995"/>
                  </a:cubicBezTo>
                  <a:cubicBezTo>
                    <a:pt x="180594" y="68884"/>
                    <a:pt x="182245" y="67614"/>
                    <a:pt x="182753" y="67106"/>
                  </a:cubicBezTo>
                  <a:cubicBezTo>
                    <a:pt x="184150" y="65709"/>
                    <a:pt x="185547" y="64185"/>
                    <a:pt x="185928" y="61645"/>
                  </a:cubicBezTo>
                  <a:cubicBezTo>
                    <a:pt x="185928" y="61391"/>
                    <a:pt x="185801" y="60375"/>
                    <a:pt x="186182" y="60121"/>
                  </a:cubicBezTo>
                  <a:moveTo>
                    <a:pt x="168656" y="36118"/>
                  </a:moveTo>
                  <a:cubicBezTo>
                    <a:pt x="170688" y="35229"/>
                    <a:pt x="174117" y="38785"/>
                    <a:pt x="171577" y="39420"/>
                  </a:cubicBezTo>
                  <a:lnTo>
                    <a:pt x="171577" y="39420"/>
                  </a:lnTo>
                  <a:cubicBezTo>
                    <a:pt x="171577" y="39420"/>
                    <a:pt x="171323" y="39420"/>
                    <a:pt x="171323" y="39420"/>
                  </a:cubicBezTo>
                  <a:cubicBezTo>
                    <a:pt x="171069" y="40436"/>
                    <a:pt x="172339" y="40817"/>
                    <a:pt x="172339" y="41833"/>
                  </a:cubicBezTo>
                  <a:cubicBezTo>
                    <a:pt x="172339" y="42341"/>
                    <a:pt x="171831" y="42722"/>
                    <a:pt x="171831" y="43103"/>
                  </a:cubicBezTo>
                  <a:cubicBezTo>
                    <a:pt x="171831" y="43992"/>
                    <a:pt x="173736" y="44754"/>
                    <a:pt x="174498" y="45389"/>
                  </a:cubicBezTo>
                  <a:cubicBezTo>
                    <a:pt x="176276" y="47040"/>
                    <a:pt x="177546" y="48691"/>
                    <a:pt x="178689" y="50469"/>
                  </a:cubicBezTo>
                  <a:cubicBezTo>
                    <a:pt x="178816" y="50723"/>
                    <a:pt x="180340" y="52755"/>
                    <a:pt x="179197" y="51739"/>
                  </a:cubicBezTo>
                  <a:cubicBezTo>
                    <a:pt x="178054" y="50723"/>
                    <a:pt x="176784" y="49580"/>
                    <a:pt x="175768" y="48691"/>
                  </a:cubicBezTo>
                  <a:cubicBezTo>
                    <a:pt x="174117" y="47167"/>
                    <a:pt x="172847" y="45262"/>
                    <a:pt x="171577" y="43357"/>
                  </a:cubicBezTo>
                  <a:cubicBezTo>
                    <a:pt x="170688" y="42087"/>
                    <a:pt x="169545" y="41325"/>
                    <a:pt x="169037" y="40563"/>
                  </a:cubicBezTo>
                  <a:cubicBezTo>
                    <a:pt x="168275" y="39293"/>
                    <a:pt x="167894" y="36499"/>
                    <a:pt x="168656" y="36118"/>
                  </a:cubicBezTo>
                  <a:moveTo>
                    <a:pt x="168402" y="43738"/>
                  </a:moveTo>
                  <a:cubicBezTo>
                    <a:pt x="169926" y="44627"/>
                    <a:pt x="171323" y="46532"/>
                    <a:pt x="173101" y="48437"/>
                  </a:cubicBezTo>
                  <a:cubicBezTo>
                    <a:pt x="174752" y="50088"/>
                    <a:pt x="176657" y="51231"/>
                    <a:pt x="177673" y="52374"/>
                  </a:cubicBezTo>
                  <a:cubicBezTo>
                    <a:pt x="178308" y="53009"/>
                    <a:pt x="177673" y="52882"/>
                    <a:pt x="178689" y="53136"/>
                  </a:cubicBezTo>
                  <a:cubicBezTo>
                    <a:pt x="178816" y="53136"/>
                    <a:pt x="179197" y="53771"/>
                    <a:pt x="179578" y="54025"/>
                  </a:cubicBezTo>
                  <a:cubicBezTo>
                    <a:pt x="180975" y="54787"/>
                    <a:pt x="182753" y="55041"/>
                    <a:pt x="183134" y="55549"/>
                  </a:cubicBezTo>
                  <a:cubicBezTo>
                    <a:pt x="183261" y="55803"/>
                    <a:pt x="183896" y="57708"/>
                    <a:pt x="183388" y="58089"/>
                  </a:cubicBezTo>
                  <a:cubicBezTo>
                    <a:pt x="183388" y="58089"/>
                    <a:pt x="180594" y="56692"/>
                    <a:pt x="180594" y="56692"/>
                  </a:cubicBezTo>
                  <a:cubicBezTo>
                    <a:pt x="180340" y="56692"/>
                    <a:pt x="180213" y="56819"/>
                    <a:pt x="179959" y="56692"/>
                  </a:cubicBezTo>
                  <a:cubicBezTo>
                    <a:pt x="178816" y="56692"/>
                    <a:pt x="178308" y="55041"/>
                    <a:pt x="177673" y="54914"/>
                  </a:cubicBezTo>
                  <a:cubicBezTo>
                    <a:pt x="177165" y="54787"/>
                    <a:pt x="175641" y="54914"/>
                    <a:pt x="175260" y="55295"/>
                  </a:cubicBezTo>
                  <a:cubicBezTo>
                    <a:pt x="173990" y="56311"/>
                    <a:pt x="175514" y="58597"/>
                    <a:pt x="176149" y="59105"/>
                  </a:cubicBezTo>
                  <a:cubicBezTo>
                    <a:pt x="178308" y="60375"/>
                    <a:pt x="180086" y="59105"/>
                    <a:pt x="180721" y="62153"/>
                  </a:cubicBezTo>
                  <a:cubicBezTo>
                    <a:pt x="180721" y="62788"/>
                    <a:pt x="181229" y="64439"/>
                    <a:pt x="181737" y="64947"/>
                  </a:cubicBezTo>
                  <a:cubicBezTo>
                    <a:pt x="182245" y="65455"/>
                    <a:pt x="178435" y="67995"/>
                    <a:pt x="177673" y="68376"/>
                  </a:cubicBezTo>
                  <a:cubicBezTo>
                    <a:pt x="176276" y="69011"/>
                    <a:pt x="173736" y="69011"/>
                    <a:pt x="172085" y="68630"/>
                  </a:cubicBezTo>
                  <a:cubicBezTo>
                    <a:pt x="170688" y="68249"/>
                    <a:pt x="169037" y="66217"/>
                    <a:pt x="167259" y="67106"/>
                  </a:cubicBezTo>
                  <a:cubicBezTo>
                    <a:pt x="166497" y="67487"/>
                    <a:pt x="166751" y="68757"/>
                    <a:pt x="166116" y="69138"/>
                  </a:cubicBezTo>
                  <a:cubicBezTo>
                    <a:pt x="165100" y="69646"/>
                    <a:pt x="161925" y="68757"/>
                    <a:pt x="160782" y="68757"/>
                  </a:cubicBezTo>
                  <a:cubicBezTo>
                    <a:pt x="157861" y="68503"/>
                    <a:pt x="154813" y="68757"/>
                    <a:pt x="152146" y="67995"/>
                  </a:cubicBezTo>
                  <a:cubicBezTo>
                    <a:pt x="149479" y="67360"/>
                    <a:pt x="146304" y="65074"/>
                    <a:pt x="144907" y="63296"/>
                  </a:cubicBezTo>
                  <a:cubicBezTo>
                    <a:pt x="143764" y="61772"/>
                    <a:pt x="142748" y="59359"/>
                    <a:pt x="142367" y="58089"/>
                  </a:cubicBezTo>
                  <a:cubicBezTo>
                    <a:pt x="141986" y="56819"/>
                    <a:pt x="141478" y="53771"/>
                    <a:pt x="141351" y="52247"/>
                  </a:cubicBezTo>
                  <a:cubicBezTo>
                    <a:pt x="141351" y="51866"/>
                    <a:pt x="142875" y="54533"/>
                    <a:pt x="143256" y="55168"/>
                  </a:cubicBezTo>
                  <a:cubicBezTo>
                    <a:pt x="143891" y="56565"/>
                    <a:pt x="144399" y="57454"/>
                    <a:pt x="145161" y="58470"/>
                  </a:cubicBezTo>
                  <a:cubicBezTo>
                    <a:pt x="147193" y="61010"/>
                    <a:pt x="149733" y="63042"/>
                    <a:pt x="152273" y="64947"/>
                  </a:cubicBezTo>
                  <a:cubicBezTo>
                    <a:pt x="155067" y="67106"/>
                    <a:pt x="161671" y="67106"/>
                    <a:pt x="165608" y="66471"/>
                  </a:cubicBezTo>
                  <a:cubicBezTo>
                    <a:pt x="166624" y="66344"/>
                    <a:pt x="167132" y="66471"/>
                    <a:pt x="166370" y="65455"/>
                  </a:cubicBezTo>
                  <a:cubicBezTo>
                    <a:pt x="165608" y="64566"/>
                    <a:pt x="162941" y="63296"/>
                    <a:pt x="162179" y="62026"/>
                  </a:cubicBezTo>
                  <a:cubicBezTo>
                    <a:pt x="161925" y="61645"/>
                    <a:pt x="163830" y="61772"/>
                    <a:pt x="165100" y="62026"/>
                  </a:cubicBezTo>
                  <a:cubicBezTo>
                    <a:pt x="167640" y="62661"/>
                    <a:pt x="170053" y="65709"/>
                    <a:pt x="172212" y="66598"/>
                  </a:cubicBezTo>
                  <a:cubicBezTo>
                    <a:pt x="172593" y="66725"/>
                    <a:pt x="175895" y="67233"/>
                    <a:pt x="176022" y="66344"/>
                  </a:cubicBezTo>
                  <a:cubicBezTo>
                    <a:pt x="176022" y="65709"/>
                    <a:pt x="174752" y="65836"/>
                    <a:pt x="174244" y="65582"/>
                  </a:cubicBezTo>
                  <a:cubicBezTo>
                    <a:pt x="173736" y="65328"/>
                    <a:pt x="172466" y="64312"/>
                    <a:pt x="172212" y="64058"/>
                  </a:cubicBezTo>
                  <a:cubicBezTo>
                    <a:pt x="171704" y="63550"/>
                    <a:pt x="169545" y="60883"/>
                    <a:pt x="171196" y="61518"/>
                  </a:cubicBezTo>
                  <a:cubicBezTo>
                    <a:pt x="172720" y="62153"/>
                    <a:pt x="172466" y="61010"/>
                    <a:pt x="173482" y="60883"/>
                  </a:cubicBezTo>
                  <a:cubicBezTo>
                    <a:pt x="173990" y="60883"/>
                    <a:pt x="176022" y="62153"/>
                    <a:pt x="176022" y="61137"/>
                  </a:cubicBezTo>
                  <a:cubicBezTo>
                    <a:pt x="176022" y="60629"/>
                    <a:pt x="175006" y="60756"/>
                    <a:pt x="174625" y="60502"/>
                  </a:cubicBezTo>
                  <a:cubicBezTo>
                    <a:pt x="173990" y="60121"/>
                    <a:pt x="172212" y="58597"/>
                    <a:pt x="171577" y="57708"/>
                  </a:cubicBezTo>
                  <a:cubicBezTo>
                    <a:pt x="171196" y="57073"/>
                    <a:pt x="170434" y="55422"/>
                    <a:pt x="170942" y="54660"/>
                  </a:cubicBezTo>
                  <a:cubicBezTo>
                    <a:pt x="171196" y="54152"/>
                    <a:pt x="172593" y="54660"/>
                    <a:pt x="173101" y="53771"/>
                  </a:cubicBezTo>
                  <a:cubicBezTo>
                    <a:pt x="173482" y="53136"/>
                    <a:pt x="173355" y="51739"/>
                    <a:pt x="173101" y="50977"/>
                  </a:cubicBezTo>
                  <a:cubicBezTo>
                    <a:pt x="172212" y="47040"/>
                    <a:pt x="165735" y="45262"/>
                    <a:pt x="163957" y="42595"/>
                  </a:cubicBezTo>
                  <a:cubicBezTo>
                    <a:pt x="163957" y="42595"/>
                    <a:pt x="162814" y="40690"/>
                    <a:pt x="163068" y="40309"/>
                  </a:cubicBezTo>
                  <a:cubicBezTo>
                    <a:pt x="163068" y="40309"/>
                    <a:pt x="163068" y="40309"/>
                    <a:pt x="163068" y="40309"/>
                  </a:cubicBezTo>
                  <a:cubicBezTo>
                    <a:pt x="165354" y="40309"/>
                    <a:pt x="166370" y="42595"/>
                    <a:pt x="167894" y="43611"/>
                  </a:cubicBezTo>
                  <a:moveTo>
                    <a:pt x="149733" y="41198"/>
                  </a:moveTo>
                  <a:cubicBezTo>
                    <a:pt x="149733" y="41198"/>
                    <a:pt x="150622" y="40055"/>
                    <a:pt x="151130" y="39928"/>
                  </a:cubicBezTo>
                  <a:cubicBezTo>
                    <a:pt x="152273" y="39547"/>
                    <a:pt x="153289" y="39293"/>
                    <a:pt x="154051" y="39166"/>
                  </a:cubicBezTo>
                  <a:cubicBezTo>
                    <a:pt x="154813" y="39039"/>
                    <a:pt x="156337" y="39166"/>
                    <a:pt x="156718" y="39801"/>
                  </a:cubicBezTo>
                  <a:cubicBezTo>
                    <a:pt x="157480" y="41071"/>
                    <a:pt x="155067" y="40055"/>
                    <a:pt x="154686" y="40055"/>
                  </a:cubicBezTo>
                  <a:cubicBezTo>
                    <a:pt x="154178" y="40055"/>
                    <a:pt x="150114" y="41579"/>
                    <a:pt x="149733" y="41071"/>
                  </a:cubicBezTo>
                  <a:moveTo>
                    <a:pt x="153289" y="42722"/>
                  </a:moveTo>
                  <a:cubicBezTo>
                    <a:pt x="153289" y="42722"/>
                    <a:pt x="152781" y="43357"/>
                    <a:pt x="152273" y="43357"/>
                  </a:cubicBezTo>
                  <a:cubicBezTo>
                    <a:pt x="151765" y="43357"/>
                    <a:pt x="151257" y="43103"/>
                    <a:pt x="151257" y="42722"/>
                  </a:cubicBezTo>
                  <a:cubicBezTo>
                    <a:pt x="151257" y="42341"/>
                    <a:pt x="151765" y="42087"/>
                    <a:pt x="152273" y="42087"/>
                  </a:cubicBezTo>
                  <a:cubicBezTo>
                    <a:pt x="152781" y="42087"/>
                    <a:pt x="153289" y="42341"/>
                    <a:pt x="153289" y="42722"/>
                  </a:cubicBezTo>
                  <a:moveTo>
                    <a:pt x="149733" y="42214"/>
                  </a:moveTo>
                  <a:cubicBezTo>
                    <a:pt x="149733" y="42214"/>
                    <a:pt x="150241" y="41960"/>
                    <a:pt x="150368" y="42214"/>
                  </a:cubicBezTo>
                  <a:cubicBezTo>
                    <a:pt x="150622" y="42722"/>
                    <a:pt x="150495" y="44373"/>
                    <a:pt x="151892" y="44627"/>
                  </a:cubicBezTo>
                  <a:cubicBezTo>
                    <a:pt x="153797" y="45008"/>
                    <a:pt x="155702" y="43611"/>
                    <a:pt x="154813" y="41452"/>
                  </a:cubicBezTo>
                  <a:cubicBezTo>
                    <a:pt x="154686" y="41071"/>
                    <a:pt x="154559" y="41198"/>
                    <a:pt x="155194" y="41198"/>
                  </a:cubicBezTo>
                  <a:cubicBezTo>
                    <a:pt x="156972" y="40944"/>
                    <a:pt x="156845" y="44119"/>
                    <a:pt x="155956" y="45135"/>
                  </a:cubicBezTo>
                  <a:cubicBezTo>
                    <a:pt x="154813" y="46532"/>
                    <a:pt x="152146" y="46405"/>
                    <a:pt x="150622" y="45135"/>
                  </a:cubicBezTo>
                  <a:cubicBezTo>
                    <a:pt x="150241" y="44881"/>
                    <a:pt x="148590" y="42341"/>
                    <a:pt x="149733" y="42468"/>
                  </a:cubicBezTo>
                  <a:moveTo>
                    <a:pt x="157607" y="22656"/>
                  </a:moveTo>
                  <a:cubicBezTo>
                    <a:pt x="157861" y="21640"/>
                    <a:pt x="157734" y="19735"/>
                    <a:pt x="158115" y="18592"/>
                  </a:cubicBezTo>
                  <a:cubicBezTo>
                    <a:pt x="158623" y="17195"/>
                    <a:pt x="159385" y="15671"/>
                    <a:pt x="159893" y="13893"/>
                  </a:cubicBezTo>
                  <a:cubicBezTo>
                    <a:pt x="160401" y="12242"/>
                    <a:pt x="160782" y="10337"/>
                    <a:pt x="161417" y="8940"/>
                  </a:cubicBezTo>
                  <a:cubicBezTo>
                    <a:pt x="162433" y="6781"/>
                    <a:pt x="163449" y="5003"/>
                    <a:pt x="163830" y="3098"/>
                  </a:cubicBezTo>
                  <a:cubicBezTo>
                    <a:pt x="163830" y="3098"/>
                    <a:pt x="163830" y="2971"/>
                    <a:pt x="163830" y="2844"/>
                  </a:cubicBezTo>
                  <a:cubicBezTo>
                    <a:pt x="163957" y="2717"/>
                    <a:pt x="165100" y="4241"/>
                    <a:pt x="165227" y="4622"/>
                  </a:cubicBezTo>
                  <a:cubicBezTo>
                    <a:pt x="165608" y="5765"/>
                    <a:pt x="165608" y="6781"/>
                    <a:pt x="165608" y="7670"/>
                  </a:cubicBezTo>
                  <a:cubicBezTo>
                    <a:pt x="165862" y="10210"/>
                    <a:pt x="164846" y="13639"/>
                    <a:pt x="163449" y="16052"/>
                  </a:cubicBezTo>
                  <a:cubicBezTo>
                    <a:pt x="162052" y="18592"/>
                    <a:pt x="161671" y="19862"/>
                    <a:pt x="161036" y="22148"/>
                  </a:cubicBezTo>
                  <a:cubicBezTo>
                    <a:pt x="160655" y="23672"/>
                    <a:pt x="158877" y="26847"/>
                    <a:pt x="157099" y="25196"/>
                  </a:cubicBezTo>
                  <a:cubicBezTo>
                    <a:pt x="156083" y="24180"/>
                    <a:pt x="157226" y="23418"/>
                    <a:pt x="157480" y="22402"/>
                  </a:cubicBezTo>
                  <a:moveTo>
                    <a:pt x="150241" y="28498"/>
                  </a:moveTo>
                  <a:cubicBezTo>
                    <a:pt x="151511" y="28244"/>
                    <a:pt x="153797" y="27736"/>
                    <a:pt x="156210" y="27863"/>
                  </a:cubicBezTo>
                  <a:cubicBezTo>
                    <a:pt x="158750" y="27863"/>
                    <a:pt x="161417" y="29260"/>
                    <a:pt x="163068" y="31038"/>
                  </a:cubicBezTo>
                  <a:cubicBezTo>
                    <a:pt x="163195" y="31165"/>
                    <a:pt x="164338" y="33070"/>
                    <a:pt x="164465" y="32943"/>
                  </a:cubicBezTo>
                  <a:cubicBezTo>
                    <a:pt x="164338" y="33197"/>
                    <a:pt x="162560" y="32054"/>
                    <a:pt x="162941" y="32181"/>
                  </a:cubicBezTo>
                  <a:cubicBezTo>
                    <a:pt x="159512" y="30403"/>
                    <a:pt x="154686" y="29133"/>
                    <a:pt x="149606" y="29260"/>
                  </a:cubicBezTo>
                  <a:cubicBezTo>
                    <a:pt x="149606" y="29260"/>
                    <a:pt x="147701" y="29895"/>
                    <a:pt x="147828" y="29260"/>
                  </a:cubicBezTo>
                  <a:cubicBezTo>
                    <a:pt x="147828" y="28625"/>
                    <a:pt x="149860" y="28625"/>
                    <a:pt x="150241" y="28625"/>
                  </a:cubicBezTo>
                  <a:moveTo>
                    <a:pt x="149352" y="37261"/>
                  </a:moveTo>
                  <a:cubicBezTo>
                    <a:pt x="150368" y="36626"/>
                    <a:pt x="150749" y="36245"/>
                    <a:pt x="151765" y="35991"/>
                  </a:cubicBezTo>
                  <a:cubicBezTo>
                    <a:pt x="152400" y="35991"/>
                    <a:pt x="154051" y="35610"/>
                    <a:pt x="154940" y="35991"/>
                  </a:cubicBezTo>
                  <a:cubicBezTo>
                    <a:pt x="154813" y="35991"/>
                    <a:pt x="156845" y="37134"/>
                    <a:pt x="157226" y="37515"/>
                  </a:cubicBezTo>
                  <a:cubicBezTo>
                    <a:pt x="158623" y="39039"/>
                    <a:pt x="156210" y="37769"/>
                    <a:pt x="155448" y="37515"/>
                  </a:cubicBezTo>
                  <a:cubicBezTo>
                    <a:pt x="153289" y="37261"/>
                    <a:pt x="151384" y="38150"/>
                    <a:pt x="149987" y="38785"/>
                  </a:cubicBezTo>
                  <a:cubicBezTo>
                    <a:pt x="149860" y="38785"/>
                    <a:pt x="148463" y="39420"/>
                    <a:pt x="148209" y="39293"/>
                  </a:cubicBezTo>
                  <a:cubicBezTo>
                    <a:pt x="148590" y="39293"/>
                    <a:pt x="147320" y="38404"/>
                    <a:pt x="147447" y="38785"/>
                  </a:cubicBezTo>
                  <a:cubicBezTo>
                    <a:pt x="147320" y="38277"/>
                    <a:pt x="148971" y="37515"/>
                    <a:pt x="149352" y="37261"/>
                  </a:cubicBezTo>
                  <a:moveTo>
                    <a:pt x="154178" y="55041"/>
                  </a:moveTo>
                  <a:cubicBezTo>
                    <a:pt x="152019" y="55041"/>
                    <a:pt x="149225" y="54660"/>
                    <a:pt x="147193" y="53517"/>
                  </a:cubicBezTo>
                  <a:cubicBezTo>
                    <a:pt x="145923" y="52882"/>
                    <a:pt x="144145" y="51612"/>
                    <a:pt x="143637" y="50977"/>
                  </a:cubicBezTo>
                  <a:cubicBezTo>
                    <a:pt x="143256" y="50469"/>
                    <a:pt x="142748" y="47929"/>
                    <a:pt x="142494" y="47294"/>
                  </a:cubicBezTo>
                  <a:cubicBezTo>
                    <a:pt x="142494" y="47040"/>
                    <a:pt x="142367" y="46786"/>
                    <a:pt x="142240" y="46786"/>
                  </a:cubicBezTo>
                  <a:cubicBezTo>
                    <a:pt x="142113" y="46532"/>
                    <a:pt x="142240" y="46532"/>
                    <a:pt x="142240" y="46786"/>
                  </a:cubicBezTo>
                  <a:cubicBezTo>
                    <a:pt x="142240" y="46786"/>
                    <a:pt x="142367" y="47040"/>
                    <a:pt x="142621" y="47294"/>
                  </a:cubicBezTo>
                  <a:cubicBezTo>
                    <a:pt x="143256" y="48056"/>
                    <a:pt x="144145" y="48437"/>
                    <a:pt x="144907" y="49072"/>
                  </a:cubicBezTo>
                  <a:cubicBezTo>
                    <a:pt x="147320" y="51358"/>
                    <a:pt x="150368" y="54406"/>
                    <a:pt x="154178" y="55041"/>
                  </a:cubicBezTo>
                  <a:moveTo>
                    <a:pt x="130810" y="22910"/>
                  </a:moveTo>
                  <a:cubicBezTo>
                    <a:pt x="129159" y="15925"/>
                    <a:pt x="131064" y="9321"/>
                    <a:pt x="133223" y="4749"/>
                  </a:cubicBezTo>
                  <a:cubicBezTo>
                    <a:pt x="133604" y="3860"/>
                    <a:pt x="133858" y="4749"/>
                    <a:pt x="134112" y="5003"/>
                  </a:cubicBezTo>
                  <a:cubicBezTo>
                    <a:pt x="134366" y="5511"/>
                    <a:pt x="135001" y="6146"/>
                    <a:pt x="135382" y="6527"/>
                  </a:cubicBezTo>
                  <a:cubicBezTo>
                    <a:pt x="137287" y="8813"/>
                    <a:pt x="139827" y="10972"/>
                    <a:pt x="141351" y="13258"/>
                  </a:cubicBezTo>
                  <a:cubicBezTo>
                    <a:pt x="143256" y="16179"/>
                    <a:pt x="143510" y="20751"/>
                    <a:pt x="144018" y="24053"/>
                  </a:cubicBezTo>
                  <a:cubicBezTo>
                    <a:pt x="144145" y="24942"/>
                    <a:pt x="144780" y="27101"/>
                    <a:pt x="144526" y="27482"/>
                  </a:cubicBezTo>
                  <a:cubicBezTo>
                    <a:pt x="144272" y="27863"/>
                    <a:pt x="143637" y="27482"/>
                    <a:pt x="143510" y="27482"/>
                  </a:cubicBezTo>
                  <a:cubicBezTo>
                    <a:pt x="142367" y="28371"/>
                    <a:pt x="142875" y="31038"/>
                    <a:pt x="142621" y="32943"/>
                  </a:cubicBezTo>
                  <a:cubicBezTo>
                    <a:pt x="141605" y="31927"/>
                    <a:pt x="141478" y="28625"/>
                    <a:pt x="141478" y="27101"/>
                  </a:cubicBezTo>
                  <a:cubicBezTo>
                    <a:pt x="141478" y="22910"/>
                    <a:pt x="142621" y="17322"/>
                    <a:pt x="140335" y="13258"/>
                  </a:cubicBezTo>
                  <a:cubicBezTo>
                    <a:pt x="139700" y="12115"/>
                    <a:pt x="138049" y="10083"/>
                    <a:pt x="137287" y="9321"/>
                  </a:cubicBezTo>
                  <a:cubicBezTo>
                    <a:pt x="136906" y="8940"/>
                    <a:pt x="135128" y="7416"/>
                    <a:pt x="134874" y="7670"/>
                  </a:cubicBezTo>
                  <a:cubicBezTo>
                    <a:pt x="134366" y="8051"/>
                    <a:pt x="135382" y="9829"/>
                    <a:pt x="135636" y="10337"/>
                  </a:cubicBezTo>
                  <a:cubicBezTo>
                    <a:pt x="136398" y="11988"/>
                    <a:pt x="136652" y="13258"/>
                    <a:pt x="137033" y="14401"/>
                  </a:cubicBezTo>
                  <a:cubicBezTo>
                    <a:pt x="137287" y="15290"/>
                    <a:pt x="137795" y="16052"/>
                    <a:pt x="137922" y="16814"/>
                  </a:cubicBezTo>
                  <a:cubicBezTo>
                    <a:pt x="137922" y="18211"/>
                    <a:pt x="137541" y="23672"/>
                    <a:pt x="137033" y="23799"/>
                  </a:cubicBezTo>
                  <a:cubicBezTo>
                    <a:pt x="136779" y="23799"/>
                    <a:pt x="136398" y="23037"/>
                    <a:pt x="136144" y="22656"/>
                  </a:cubicBezTo>
                  <a:cubicBezTo>
                    <a:pt x="135001" y="20751"/>
                    <a:pt x="134239" y="18719"/>
                    <a:pt x="133096" y="17576"/>
                  </a:cubicBezTo>
                  <a:lnTo>
                    <a:pt x="133096" y="17830"/>
                  </a:lnTo>
                  <a:cubicBezTo>
                    <a:pt x="133096" y="17830"/>
                    <a:pt x="132842" y="17830"/>
                    <a:pt x="132842" y="17830"/>
                  </a:cubicBezTo>
                  <a:cubicBezTo>
                    <a:pt x="133350" y="23291"/>
                    <a:pt x="133858" y="28625"/>
                    <a:pt x="137033" y="31673"/>
                  </a:cubicBezTo>
                  <a:cubicBezTo>
                    <a:pt x="137541" y="32181"/>
                    <a:pt x="139065" y="33070"/>
                    <a:pt x="139065" y="33324"/>
                  </a:cubicBezTo>
                  <a:cubicBezTo>
                    <a:pt x="139065" y="33832"/>
                    <a:pt x="137287" y="34848"/>
                    <a:pt x="137287" y="34848"/>
                  </a:cubicBezTo>
                  <a:cubicBezTo>
                    <a:pt x="137287" y="34848"/>
                    <a:pt x="136525" y="33705"/>
                    <a:pt x="136398" y="33451"/>
                  </a:cubicBezTo>
                  <a:cubicBezTo>
                    <a:pt x="134239" y="30276"/>
                    <a:pt x="132080" y="26466"/>
                    <a:pt x="131191" y="22783"/>
                  </a:cubicBezTo>
                  <a:moveTo>
                    <a:pt x="136779" y="48691"/>
                  </a:moveTo>
                  <a:cubicBezTo>
                    <a:pt x="136779" y="48691"/>
                    <a:pt x="136906" y="47294"/>
                    <a:pt x="137033" y="47675"/>
                  </a:cubicBezTo>
                  <a:cubicBezTo>
                    <a:pt x="137033" y="47294"/>
                    <a:pt x="135890" y="46151"/>
                    <a:pt x="136398" y="45389"/>
                  </a:cubicBezTo>
                  <a:cubicBezTo>
                    <a:pt x="136398" y="45389"/>
                    <a:pt x="137795" y="46913"/>
                    <a:pt x="137922" y="47675"/>
                  </a:cubicBezTo>
                  <a:cubicBezTo>
                    <a:pt x="138176" y="48945"/>
                    <a:pt x="137033" y="50977"/>
                    <a:pt x="136779" y="48691"/>
                  </a:cubicBezTo>
                  <a:moveTo>
                    <a:pt x="138303" y="45262"/>
                  </a:moveTo>
                  <a:cubicBezTo>
                    <a:pt x="138176" y="45897"/>
                    <a:pt x="136271" y="41579"/>
                    <a:pt x="136271" y="39928"/>
                  </a:cubicBezTo>
                  <a:cubicBezTo>
                    <a:pt x="136271" y="38023"/>
                    <a:pt x="138049" y="39928"/>
                    <a:pt x="138430" y="38150"/>
                  </a:cubicBezTo>
                  <a:cubicBezTo>
                    <a:pt x="138557" y="37388"/>
                    <a:pt x="137922" y="37134"/>
                    <a:pt x="138684" y="36880"/>
                  </a:cubicBezTo>
                  <a:cubicBezTo>
                    <a:pt x="139192" y="36626"/>
                    <a:pt x="139954" y="35356"/>
                    <a:pt x="140716" y="35356"/>
                  </a:cubicBezTo>
                  <a:cubicBezTo>
                    <a:pt x="141224" y="35356"/>
                    <a:pt x="142113" y="37134"/>
                    <a:pt x="141478" y="38404"/>
                  </a:cubicBezTo>
                  <a:cubicBezTo>
                    <a:pt x="140716" y="39928"/>
                    <a:pt x="138811" y="43484"/>
                    <a:pt x="138430" y="45135"/>
                  </a:cubicBezTo>
                  <a:moveTo>
                    <a:pt x="122047" y="297484"/>
                  </a:moveTo>
                  <a:cubicBezTo>
                    <a:pt x="122936" y="297230"/>
                    <a:pt x="124968" y="297484"/>
                    <a:pt x="125730" y="297865"/>
                  </a:cubicBezTo>
                  <a:cubicBezTo>
                    <a:pt x="125730" y="297865"/>
                    <a:pt x="125857" y="298627"/>
                    <a:pt x="125984" y="298627"/>
                  </a:cubicBezTo>
                  <a:cubicBezTo>
                    <a:pt x="126111" y="298754"/>
                    <a:pt x="126746" y="298627"/>
                    <a:pt x="127000" y="298881"/>
                  </a:cubicBezTo>
                  <a:cubicBezTo>
                    <a:pt x="127635" y="299389"/>
                    <a:pt x="127889" y="300151"/>
                    <a:pt x="128524" y="300659"/>
                  </a:cubicBezTo>
                  <a:cubicBezTo>
                    <a:pt x="129794" y="301675"/>
                    <a:pt x="132334" y="301548"/>
                    <a:pt x="133477" y="302818"/>
                  </a:cubicBezTo>
                  <a:cubicBezTo>
                    <a:pt x="133604" y="302945"/>
                    <a:pt x="134366" y="303961"/>
                    <a:pt x="133985" y="304342"/>
                  </a:cubicBezTo>
                  <a:cubicBezTo>
                    <a:pt x="133858" y="304596"/>
                    <a:pt x="129921" y="305358"/>
                    <a:pt x="129667" y="305358"/>
                  </a:cubicBezTo>
                  <a:cubicBezTo>
                    <a:pt x="129540" y="305358"/>
                    <a:pt x="127127" y="303199"/>
                    <a:pt x="126365" y="302564"/>
                  </a:cubicBezTo>
                  <a:cubicBezTo>
                    <a:pt x="124841" y="301167"/>
                    <a:pt x="123317" y="299643"/>
                    <a:pt x="121793" y="297992"/>
                  </a:cubicBezTo>
                  <a:cubicBezTo>
                    <a:pt x="121539" y="297738"/>
                    <a:pt x="121158" y="297484"/>
                    <a:pt x="122047" y="297230"/>
                  </a:cubicBezTo>
                  <a:moveTo>
                    <a:pt x="148082" y="359968"/>
                  </a:moveTo>
                  <a:cubicBezTo>
                    <a:pt x="147193" y="359587"/>
                    <a:pt x="147320" y="356158"/>
                    <a:pt x="147447" y="354888"/>
                  </a:cubicBezTo>
                  <a:cubicBezTo>
                    <a:pt x="147701" y="348411"/>
                    <a:pt x="148844" y="341680"/>
                    <a:pt x="147955" y="335330"/>
                  </a:cubicBezTo>
                  <a:cubicBezTo>
                    <a:pt x="147701" y="333933"/>
                    <a:pt x="147574" y="331774"/>
                    <a:pt x="147320" y="330885"/>
                  </a:cubicBezTo>
                  <a:cubicBezTo>
                    <a:pt x="147193" y="330377"/>
                    <a:pt x="146685" y="329996"/>
                    <a:pt x="146431" y="329107"/>
                  </a:cubicBezTo>
                  <a:cubicBezTo>
                    <a:pt x="145923" y="327329"/>
                    <a:pt x="143510" y="324027"/>
                    <a:pt x="142240" y="322376"/>
                  </a:cubicBezTo>
                  <a:cubicBezTo>
                    <a:pt x="141859" y="321868"/>
                    <a:pt x="143637" y="321614"/>
                    <a:pt x="144653" y="321360"/>
                  </a:cubicBezTo>
                  <a:cubicBezTo>
                    <a:pt x="145796" y="320979"/>
                    <a:pt x="146304" y="320852"/>
                    <a:pt x="147193" y="320725"/>
                  </a:cubicBezTo>
                  <a:cubicBezTo>
                    <a:pt x="150876" y="320344"/>
                    <a:pt x="152908" y="323138"/>
                    <a:pt x="153162" y="326948"/>
                  </a:cubicBezTo>
                  <a:cubicBezTo>
                    <a:pt x="153543" y="331139"/>
                    <a:pt x="152146" y="336346"/>
                    <a:pt x="151257" y="340918"/>
                  </a:cubicBezTo>
                  <a:cubicBezTo>
                    <a:pt x="150876" y="343204"/>
                    <a:pt x="150622" y="345617"/>
                    <a:pt x="150495" y="348030"/>
                  </a:cubicBezTo>
                  <a:cubicBezTo>
                    <a:pt x="150368" y="350570"/>
                    <a:pt x="149733" y="352856"/>
                    <a:pt x="149606" y="354888"/>
                  </a:cubicBezTo>
                  <a:cubicBezTo>
                    <a:pt x="149479" y="356285"/>
                    <a:pt x="149606" y="359460"/>
                    <a:pt x="148844" y="360095"/>
                  </a:cubicBezTo>
                  <a:cubicBezTo>
                    <a:pt x="148971" y="359968"/>
                    <a:pt x="147955" y="360095"/>
                    <a:pt x="147955" y="360222"/>
                  </a:cubicBezTo>
                  <a:moveTo>
                    <a:pt x="145796" y="316534"/>
                  </a:moveTo>
                  <a:cubicBezTo>
                    <a:pt x="145161" y="317677"/>
                    <a:pt x="141859" y="319709"/>
                    <a:pt x="140335" y="319201"/>
                  </a:cubicBezTo>
                  <a:cubicBezTo>
                    <a:pt x="139954" y="319074"/>
                    <a:pt x="138938" y="317042"/>
                    <a:pt x="138430" y="316407"/>
                  </a:cubicBezTo>
                  <a:cubicBezTo>
                    <a:pt x="136271" y="313613"/>
                    <a:pt x="134112" y="311073"/>
                    <a:pt x="131953" y="309041"/>
                  </a:cubicBezTo>
                  <a:lnTo>
                    <a:pt x="131953" y="308787"/>
                  </a:lnTo>
                  <a:cubicBezTo>
                    <a:pt x="131953" y="308787"/>
                    <a:pt x="131953" y="308533"/>
                    <a:pt x="131953" y="308533"/>
                  </a:cubicBezTo>
                  <a:cubicBezTo>
                    <a:pt x="131953" y="308533"/>
                    <a:pt x="132207" y="308406"/>
                    <a:pt x="132207" y="308533"/>
                  </a:cubicBezTo>
                  <a:lnTo>
                    <a:pt x="132334" y="308533"/>
                  </a:lnTo>
                  <a:cubicBezTo>
                    <a:pt x="132334" y="308533"/>
                    <a:pt x="132334" y="308787"/>
                    <a:pt x="132334" y="308787"/>
                  </a:cubicBezTo>
                  <a:cubicBezTo>
                    <a:pt x="134366" y="309549"/>
                    <a:pt x="135890" y="307136"/>
                    <a:pt x="137922" y="308025"/>
                  </a:cubicBezTo>
                  <a:cubicBezTo>
                    <a:pt x="138938" y="308533"/>
                    <a:pt x="139319" y="310057"/>
                    <a:pt x="140208" y="310819"/>
                  </a:cubicBezTo>
                  <a:cubicBezTo>
                    <a:pt x="140589" y="311200"/>
                    <a:pt x="141859" y="311835"/>
                    <a:pt x="142494" y="311962"/>
                  </a:cubicBezTo>
                  <a:cubicBezTo>
                    <a:pt x="143383" y="312216"/>
                    <a:pt x="145161" y="311835"/>
                    <a:pt x="145796" y="311962"/>
                  </a:cubicBezTo>
                  <a:cubicBezTo>
                    <a:pt x="146812" y="312343"/>
                    <a:pt x="146304" y="315391"/>
                    <a:pt x="145796" y="316153"/>
                  </a:cubicBezTo>
                  <a:moveTo>
                    <a:pt x="121793" y="309422"/>
                  </a:moveTo>
                  <a:cubicBezTo>
                    <a:pt x="121793" y="307644"/>
                    <a:pt x="122555" y="304977"/>
                    <a:pt x="122301" y="303707"/>
                  </a:cubicBezTo>
                  <a:cubicBezTo>
                    <a:pt x="122301" y="303707"/>
                    <a:pt x="122301" y="303580"/>
                    <a:pt x="122301" y="303580"/>
                  </a:cubicBezTo>
                  <a:cubicBezTo>
                    <a:pt x="122301" y="303580"/>
                    <a:pt x="122428" y="303453"/>
                    <a:pt x="122555" y="303580"/>
                  </a:cubicBezTo>
                  <a:cubicBezTo>
                    <a:pt x="123317" y="304850"/>
                    <a:pt x="123063" y="308279"/>
                    <a:pt x="123317" y="310311"/>
                  </a:cubicBezTo>
                  <a:cubicBezTo>
                    <a:pt x="123571" y="313105"/>
                    <a:pt x="124460" y="315899"/>
                    <a:pt x="123825" y="317804"/>
                  </a:cubicBezTo>
                  <a:cubicBezTo>
                    <a:pt x="123571" y="318566"/>
                    <a:pt x="122809" y="320217"/>
                    <a:pt x="122301" y="321233"/>
                  </a:cubicBezTo>
                  <a:cubicBezTo>
                    <a:pt x="121539" y="322757"/>
                    <a:pt x="121920" y="319328"/>
                    <a:pt x="121920" y="318439"/>
                  </a:cubicBezTo>
                  <a:cubicBezTo>
                    <a:pt x="121920" y="316280"/>
                    <a:pt x="121920" y="312343"/>
                    <a:pt x="121920" y="309422"/>
                  </a:cubicBezTo>
                  <a:moveTo>
                    <a:pt x="55753" y="426262"/>
                  </a:moveTo>
                  <a:cubicBezTo>
                    <a:pt x="52197" y="427405"/>
                    <a:pt x="37592" y="427151"/>
                    <a:pt x="33274" y="427659"/>
                  </a:cubicBezTo>
                  <a:cubicBezTo>
                    <a:pt x="35814" y="427278"/>
                    <a:pt x="47752" y="426135"/>
                    <a:pt x="51054" y="425754"/>
                  </a:cubicBezTo>
                  <a:cubicBezTo>
                    <a:pt x="53721" y="425500"/>
                    <a:pt x="56261" y="424865"/>
                    <a:pt x="58039" y="424738"/>
                  </a:cubicBezTo>
                  <a:cubicBezTo>
                    <a:pt x="59690" y="424484"/>
                    <a:pt x="56515" y="426135"/>
                    <a:pt x="55880" y="426262"/>
                  </a:cubicBezTo>
                  <a:moveTo>
                    <a:pt x="61087" y="431469"/>
                  </a:moveTo>
                  <a:cubicBezTo>
                    <a:pt x="61087" y="431469"/>
                    <a:pt x="60960" y="431342"/>
                    <a:pt x="61087" y="431469"/>
                  </a:cubicBezTo>
                  <a:moveTo>
                    <a:pt x="80137" y="420293"/>
                  </a:moveTo>
                  <a:cubicBezTo>
                    <a:pt x="90170" y="416864"/>
                    <a:pt x="98425" y="412292"/>
                    <a:pt x="104013" y="404164"/>
                  </a:cubicBezTo>
                  <a:cubicBezTo>
                    <a:pt x="104013" y="404164"/>
                    <a:pt x="104394" y="403656"/>
                    <a:pt x="104394" y="403910"/>
                  </a:cubicBezTo>
                  <a:cubicBezTo>
                    <a:pt x="104394" y="405307"/>
                    <a:pt x="104648" y="405815"/>
                    <a:pt x="101473" y="410387"/>
                  </a:cubicBezTo>
                  <a:cubicBezTo>
                    <a:pt x="96774" y="417118"/>
                    <a:pt x="90678" y="420039"/>
                    <a:pt x="82423" y="422833"/>
                  </a:cubicBezTo>
                  <a:cubicBezTo>
                    <a:pt x="80772" y="423468"/>
                    <a:pt x="78232" y="423849"/>
                    <a:pt x="76581" y="424230"/>
                  </a:cubicBezTo>
                  <a:cubicBezTo>
                    <a:pt x="71247" y="425500"/>
                    <a:pt x="67437" y="425373"/>
                    <a:pt x="61214" y="425754"/>
                  </a:cubicBezTo>
                  <a:cubicBezTo>
                    <a:pt x="66675" y="422452"/>
                    <a:pt x="73152" y="422706"/>
                    <a:pt x="80264" y="420293"/>
                  </a:cubicBezTo>
                  <a:moveTo>
                    <a:pt x="105918" y="419912"/>
                  </a:moveTo>
                  <a:cubicBezTo>
                    <a:pt x="103251" y="422452"/>
                    <a:pt x="100838" y="424484"/>
                    <a:pt x="97536" y="426008"/>
                  </a:cubicBezTo>
                  <a:cubicBezTo>
                    <a:pt x="87503" y="430707"/>
                    <a:pt x="75946" y="430580"/>
                    <a:pt x="62230" y="431342"/>
                  </a:cubicBezTo>
                  <a:cubicBezTo>
                    <a:pt x="72136" y="429564"/>
                    <a:pt x="81534" y="427913"/>
                    <a:pt x="89789" y="424103"/>
                  </a:cubicBezTo>
                  <a:cubicBezTo>
                    <a:pt x="92075" y="423087"/>
                    <a:pt x="95123" y="421563"/>
                    <a:pt x="96774" y="420039"/>
                  </a:cubicBezTo>
                  <a:cubicBezTo>
                    <a:pt x="97028" y="419785"/>
                    <a:pt x="97790" y="419150"/>
                    <a:pt x="98044" y="418896"/>
                  </a:cubicBezTo>
                  <a:cubicBezTo>
                    <a:pt x="98552" y="418388"/>
                    <a:pt x="99060" y="418007"/>
                    <a:pt x="99568" y="417499"/>
                  </a:cubicBezTo>
                  <a:cubicBezTo>
                    <a:pt x="104013" y="413308"/>
                    <a:pt x="107950" y="407085"/>
                    <a:pt x="110490" y="401243"/>
                  </a:cubicBezTo>
                  <a:cubicBezTo>
                    <a:pt x="111506" y="398957"/>
                    <a:pt x="112141" y="396544"/>
                    <a:pt x="112776" y="394258"/>
                  </a:cubicBezTo>
                  <a:cubicBezTo>
                    <a:pt x="113665" y="391337"/>
                    <a:pt x="114173" y="388035"/>
                    <a:pt x="114681" y="384987"/>
                  </a:cubicBezTo>
                  <a:cubicBezTo>
                    <a:pt x="115824" y="379018"/>
                    <a:pt x="117221" y="374065"/>
                    <a:pt x="118110" y="367461"/>
                  </a:cubicBezTo>
                  <a:cubicBezTo>
                    <a:pt x="119761" y="356285"/>
                    <a:pt x="119380" y="342696"/>
                    <a:pt x="121158" y="331901"/>
                  </a:cubicBezTo>
                  <a:cubicBezTo>
                    <a:pt x="121285" y="330885"/>
                    <a:pt x="121158" y="329234"/>
                    <a:pt x="121412" y="328218"/>
                  </a:cubicBezTo>
                  <a:cubicBezTo>
                    <a:pt x="121666" y="327202"/>
                    <a:pt x="122301" y="326186"/>
                    <a:pt x="122809" y="324789"/>
                  </a:cubicBezTo>
                  <a:cubicBezTo>
                    <a:pt x="123444" y="323265"/>
                    <a:pt x="124333" y="319455"/>
                    <a:pt x="124333" y="323138"/>
                  </a:cubicBezTo>
                  <a:cubicBezTo>
                    <a:pt x="124333" y="330631"/>
                    <a:pt x="122936" y="337616"/>
                    <a:pt x="122428" y="345109"/>
                  </a:cubicBezTo>
                  <a:cubicBezTo>
                    <a:pt x="122174" y="348157"/>
                    <a:pt x="121920" y="351586"/>
                    <a:pt x="121666" y="354507"/>
                  </a:cubicBezTo>
                  <a:cubicBezTo>
                    <a:pt x="121539" y="356412"/>
                    <a:pt x="121539" y="358317"/>
                    <a:pt x="121412" y="359968"/>
                  </a:cubicBezTo>
                  <a:cubicBezTo>
                    <a:pt x="121158" y="364286"/>
                    <a:pt x="120650" y="368985"/>
                    <a:pt x="120142" y="373811"/>
                  </a:cubicBezTo>
                  <a:cubicBezTo>
                    <a:pt x="120142" y="373811"/>
                    <a:pt x="120142" y="375208"/>
                    <a:pt x="120396" y="374700"/>
                  </a:cubicBezTo>
                  <a:cubicBezTo>
                    <a:pt x="120904" y="373811"/>
                    <a:pt x="121158" y="372795"/>
                    <a:pt x="121158" y="372668"/>
                  </a:cubicBezTo>
                  <a:cubicBezTo>
                    <a:pt x="121539" y="370255"/>
                    <a:pt x="121920" y="368477"/>
                    <a:pt x="122047" y="365683"/>
                  </a:cubicBezTo>
                  <a:cubicBezTo>
                    <a:pt x="122301" y="361746"/>
                    <a:pt x="122555" y="357936"/>
                    <a:pt x="123063" y="354634"/>
                  </a:cubicBezTo>
                  <a:cubicBezTo>
                    <a:pt x="123317" y="353237"/>
                    <a:pt x="123317" y="351332"/>
                    <a:pt x="123444" y="350062"/>
                  </a:cubicBezTo>
                  <a:cubicBezTo>
                    <a:pt x="123444" y="349427"/>
                    <a:pt x="123571" y="348538"/>
                    <a:pt x="123698" y="347903"/>
                  </a:cubicBezTo>
                  <a:cubicBezTo>
                    <a:pt x="124079" y="345617"/>
                    <a:pt x="124079" y="343458"/>
                    <a:pt x="124587" y="341172"/>
                  </a:cubicBezTo>
                  <a:cubicBezTo>
                    <a:pt x="125730" y="334822"/>
                    <a:pt x="127254" y="328472"/>
                    <a:pt x="128651" y="323138"/>
                  </a:cubicBezTo>
                  <a:cubicBezTo>
                    <a:pt x="128905" y="322122"/>
                    <a:pt x="130175" y="319201"/>
                    <a:pt x="130810" y="318058"/>
                  </a:cubicBezTo>
                  <a:cubicBezTo>
                    <a:pt x="130810" y="318058"/>
                    <a:pt x="131064" y="317550"/>
                    <a:pt x="131064" y="317804"/>
                  </a:cubicBezTo>
                  <a:cubicBezTo>
                    <a:pt x="130429" y="323646"/>
                    <a:pt x="128778" y="328980"/>
                    <a:pt x="128016" y="334441"/>
                  </a:cubicBezTo>
                  <a:cubicBezTo>
                    <a:pt x="125095" y="357047"/>
                    <a:pt x="124714" y="382701"/>
                    <a:pt x="117221" y="402386"/>
                  </a:cubicBezTo>
                  <a:cubicBezTo>
                    <a:pt x="114681" y="409244"/>
                    <a:pt x="110617" y="415086"/>
                    <a:pt x="105664" y="419658"/>
                  </a:cubicBezTo>
                  <a:moveTo>
                    <a:pt x="134493" y="418261"/>
                  </a:moveTo>
                  <a:cubicBezTo>
                    <a:pt x="134493" y="418261"/>
                    <a:pt x="134874" y="419658"/>
                    <a:pt x="134493" y="419912"/>
                  </a:cubicBezTo>
                  <a:cubicBezTo>
                    <a:pt x="134366" y="420039"/>
                    <a:pt x="131699" y="420166"/>
                    <a:pt x="131191" y="420166"/>
                  </a:cubicBezTo>
                  <a:cubicBezTo>
                    <a:pt x="124968" y="420420"/>
                    <a:pt x="120523" y="420928"/>
                    <a:pt x="114554" y="421436"/>
                  </a:cubicBezTo>
                  <a:cubicBezTo>
                    <a:pt x="112903" y="421563"/>
                    <a:pt x="108839" y="422579"/>
                    <a:pt x="107950" y="422198"/>
                  </a:cubicBezTo>
                  <a:cubicBezTo>
                    <a:pt x="107950" y="422198"/>
                    <a:pt x="110490" y="419277"/>
                    <a:pt x="110871" y="418896"/>
                  </a:cubicBezTo>
                  <a:cubicBezTo>
                    <a:pt x="111760" y="417880"/>
                    <a:pt x="112903" y="415594"/>
                    <a:pt x="113665" y="415340"/>
                  </a:cubicBezTo>
                  <a:cubicBezTo>
                    <a:pt x="114427" y="414959"/>
                    <a:pt x="117094" y="415086"/>
                    <a:pt x="118237" y="415086"/>
                  </a:cubicBezTo>
                  <a:cubicBezTo>
                    <a:pt x="122682" y="414705"/>
                    <a:pt x="127635" y="414324"/>
                    <a:pt x="131318" y="414197"/>
                  </a:cubicBezTo>
                  <a:cubicBezTo>
                    <a:pt x="131318" y="414197"/>
                    <a:pt x="135255" y="413943"/>
                    <a:pt x="135636" y="414451"/>
                  </a:cubicBezTo>
                  <a:cubicBezTo>
                    <a:pt x="135890" y="414705"/>
                    <a:pt x="134493" y="417880"/>
                    <a:pt x="134493" y="418388"/>
                  </a:cubicBezTo>
                  <a:moveTo>
                    <a:pt x="137795" y="404037"/>
                  </a:moveTo>
                  <a:cubicBezTo>
                    <a:pt x="137541" y="405307"/>
                    <a:pt x="137414" y="407085"/>
                    <a:pt x="137033" y="407466"/>
                  </a:cubicBezTo>
                  <a:cubicBezTo>
                    <a:pt x="136398" y="407974"/>
                    <a:pt x="135890" y="407339"/>
                    <a:pt x="135509" y="407212"/>
                  </a:cubicBezTo>
                  <a:cubicBezTo>
                    <a:pt x="131953" y="406831"/>
                    <a:pt x="125857" y="407720"/>
                    <a:pt x="122047" y="408101"/>
                  </a:cubicBezTo>
                  <a:cubicBezTo>
                    <a:pt x="121539" y="408101"/>
                    <a:pt x="120650" y="408101"/>
                    <a:pt x="119888" y="408355"/>
                  </a:cubicBezTo>
                  <a:cubicBezTo>
                    <a:pt x="119126" y="408355"/>
                    <a:pt x="117475" y="409244"/>
                    <a:pt x="117983" y="407974"/>
                  </a:cubicBezTo>
                  <a:cubicBezTo>
                    <a:pt x="122936" y="396163"/>
                    <a:pt x="126365" y="381558"/>
                    <a:pt x="127508" y="367715"/>
                  </a:cubicBezTo>
                  <a:cubicBezTo>
                    <a:pt x="128143" y="359841"/>
                    <a:pt x="128270" y="352094"/>
                    <a:pt x="129540" y="344855"/>
                  </a:cubicBezTo>
                  <a:cubicBezTo>
                    <a:pt x="131064" y="336092"/>
                    <a:pt x="132588" y="328345"/>
                    <a:pt x="136906" y="322884"/>
                  </a:cubicBezTo>
                  <a:cubicBezTo>
                    <a:pt x="136906" y="322884"/>
                    <a:pt x="136906" y="322757"/>
                    <a:pt x="137160" y="322630"/>
                  </a:cubicBezTo>
                  <a:cubicBezTo>
                    <a:pt x="137795" y="322503"/>
                    <a:pt x="137795" y="323519"/>
                    <a:pt x="138684" y="324154"/>
                  </a:cubicBezTo>
                  <a:cubicBezTo>
                    <a:pt x="139192" y="324535"/>
                    <a:pt x="140081" y="324535"/>
                    <a:pt x="140335" y="324789"/>
                  </a:cubicBezTo>
                  <a:cubicBezTo>
                    <a:pt x="140970" y="325424"/>
                    <a:pt x="141224" y="327710"/>
                    <a:pt x="141732" y="328472"/>
                  </a:cubicBezTo>
                  <a:cubicBezTo>
                    <a:pt x="143129" y="330758"/>
                    <a:pt x="144907" y="331012"/>
                    <a:pt x="145161" y="334568"/>
                  </a:cubicBezTo>
                  <a:cubicBezTo>
                    <a:pt x="145669" y="340791"/>
                    <a:pt x="145161" y="348665"/>
                    <a:pt x="144526" y="355650"/>
                  </a:cubicBezTo>
                  <a:cubicBezTo>
                    <a:pt x="143891" y="364286"/>
                    <a:pt x="143383" y="372160"/>
                    <a:pt x="142367" y="379653"/>
                  </a:cubicBezTo>
                  <a:cubicBezTo>
                    <a:pt x="141732" y="384098"/>
                    <a:pt x="140716" y="388670"/>
                    <a:pt x="140081" y="393623"/>
                  </a:cubicBezTo>
                  <a:cubicBezTo>
                    <a:pt x="139573" y="397052"/>
                    <a:pt x="138557" y="400227"/>
                    <a:pt x="137922" y="403910"/>
                  </a:cubicBezTo>
                  <a:moveTo>
                    <a:pt x="172720" y="415721"/>
                  </a:moveTo>
                  <a:cubicBezTo>
                    <a:pt x="176403" y="416610"/>
                    <a:pt x="180848" y="417118"/>
                    <a:pt x="185166" y="417499"/>
                  </a:cubicBezTo>
                  <a:cubicBezTo>
                    <a:pt x="197485" y="418769"/>
                    <a:pt x="210058" y="418896"/>
                    <a:pt x="221742" y="419531"/>
                  </a:cubicBezTo>
                  <a:cubicBezTo>
                    <a:pt x="222377" y="419531"/>
                    <a:pt x="226314" y="419912"/>
                    <a:pt x="224536" y="420166"/>
                  </a:cubicBezTo>
                  <a:cubicBezTo>
                    <a:pt x="222758" y="420420"/>
                    <a:pt x="221488" y="421055"/>
                    <a:pt x="220345" y="421309"/>
                  </a:cubicBezTo>
                  <a:cubicBezTo>
                    <a:pt x="219583" y="421436"/>
                    <a:pt x="217297" y="421309"/>
                    <a:pt x="217170" y="421817"/>
                  </a:cubicBezTo>
                  <a:cubicBezTo>
                    <a:pt x="217170" y="422325"/>
                    <a:pt x="221869" y="423087"/>
                    <a:pt x="221996" y="423214"/>
                  </a:cubicBezTo>
                  <a:cubicBezTo>
                    <a:pt x="222504" y="423595"/>
                    <a:pt x="221869" y="424230"/>
                    <a:pt x="223520" y="423976"/>
                  </a:cubicBezTo>
                  <a:cubicBezTo>
                    <a:pt x="222377" y="424103"/>
                    <a:pt x="222885" y="424357"/>
                    <a:pt x="222377" y="424484"/>
                  </a:cubicBezTo>
                  <a:cubicBezTo>
                    <a:pt x="220472" y="424865"/>
                    <a:pt x="216916" y="424611"/>
                    <a:pt x="214630" y="424865"/>
                  </a:cubicBezTo>
                  <a:cubicBezTo>
                    <a:pt x="213995" y="424865"/>
                    <a:pt x="212217" y="425119"/>
                    <a:pt x="212471" y="425881"/>
                  </a:cubicBezTo>
                  <a:cubicBezTo>
                    <a:pt x="212471" y="426135"/>
                    <a:pt x="214630" y="426516"/>
                    <a:pt x="214884" y="426516"/>
                  </a:cubicBezTo>
                  <a:cubicBezTo>
                    <a:pt x="216916" y="426643"/>
                    <a:pt x="217932" y="426516"/>
                    <a:pt x="220345" y="426770"/>
                  </a:cubicBezTo>
                  <a:cubicBezTo>
                    <a:pt x="222123" y="427024"/>
                    <a:pt x="225806" y="427913"/>
                    <a:pt x="227838" y="428421"/>
                  </a:cubicBezTo>
                  <a:cubicBezTo>
                    <a:pt x="229997" y="428929"/>
                    <a:pt x="226949" y="428929"/>
                    <a:pt x="225933" y="428929"/>
                  </a:cubicBezTo>
                  <a:cubicBezTo>
                    <a:pt x="223012" y="429056"/>
                    <a:pt x="219710" y="428548"/>
                    <a:pt x="216281" y="428675"/>
                  </a:cubicBezTo>
                  <a:cubicBezTo>
                    <a:pt x="211582" y="428929"/>
                    <a:pt x="208153" y="427659"/>
                    <a:pt x="203708" y="427278"/>
                  </a:cubicBezTo>
                  <a:cubicBezTo>
                    <a:pt x="200406" y="427024"/>
                    <a:pt x="196977" y="427278"/>
                    <a:pt x="193548" y="426897"/>
                  </a:cubicBezTo>
                  <a:cubicBezTo>
                    <a:pt x="188976" y="426516"/>
                    <a:pt x="184277" y="425754"/>
                    <a:pt x="179832" y="425373"/>
                  </a:cubicBezTo>
                  <a:cubicBezTo>
                    <a:pt x="175260" y="424865"/>
                    <a:pt x="170307" y="424103"/>
                    <a:pt x="166116" y="424230"/>
                  </a:cubicBezTo>
                  <a:cubicBezTo>
                    <a:pt x="165354" y="424230"/>
                    <a:pt x="159258" y="424230"/>
                    <a:pt x="159004" y="424611"/>
                  </a:cubicBezTo>
                  <a:cubicBezTo>
                    <a:pt x="158750" y="425119"/>
                    <a:pt x="161798" y="426008"/>
                    <a:pt x="162687" y="425754"/>
                  </a:cubicBezTo>
                  <a:cubicBezTo>
                    <a:pt x="159512" y="426516"/>
                    <a:pt x="156337" y="427151"/>
                    <a:pt x="152908" y="427278"/>
                  </a:cubicBezTo>
                  <a:cubicBezTo>
                    <a:pt x="150749" y="427278"/>
                    <a:pt x="143510" y="428040"/>
                    <a:pt x="141732" y="426897"/>
                  </a:cubicBezTo>
                  <a:cubicBezTo>
                    <a:pt x="141097" y="426516"/>
                    <a:pt x="140843" y="424865"/>
                    <a:pt x="140335" y="423976"/>
                  </a:cubicBezTo>
                  <a:cubicBezTo>
                    <a:pt x="139827" y="422833"/>
                    <a:pt x="139065" y="421944"/>
                    <a:pt x="138811" y="421055"/>
                  </a:cubicBezTo>
                  <a:cubicBezTo>
                    <a:pt x="137795" y="417245"/>
                    <a:pt x="139319" y="412800"/>
                    <a:pt x="140081" y="409117"/>
                  </a:cubicBezTo>
                  <a:cubicBezTo>
                    <a:pt x="141351" y="402767"/>
                    <a:pt x="141859" y="395274"/>
                    <a:pt x="143002" y="388670"/>
                  </a:cubicBezTo>
                  <a:cubicBezTo>
                    <a:pt x="143129" y="387527"/>
                    <a:pt x="143510" y="384860"/>
                    <a:pt x="143637" y="384606"/>
                  </a:cubicBezTo>
                  <a:cubicBezTo>
                    <a:pt x="143637" y="384606"/>
                    <a:pt x="145161" y="384860"/>
                    <a:pt x="145034" y="384860"/>
                  </a:cubicBezTo>
                  <a:cubicBezTo>
                    <a:pt x="147447" y="385622"/>
                    <a:pt x="146939" y="387146"/>
                    <a:pt x="146431" y="390067"/>
                  </a:cubicBezTo>
                  <a:cubicBezTo>
                    <a:pt x="146177" y="391337"/>
                    <a:pt x="146050" y="391972"/>
                    <a:pt x="145923" y="393496"/>
                  </a:cubicBezTo>
                  <a:cubicBezTo>
                    <a:pt x="145415" y="397941"/>
                    <a:pt x="143764" y="406069"/>
                    <a:pt x="143002" y="410260"/>
                  </a:cubicBezTo>
                  <a:cubicBezTo>
                    <a:pt x="143002" y="410260"/>
                    <a:pt x="142367" y="412038"/>
                    <a:pt x="142621" y="412292"/>
                  </a:cubicBezTo>
                  <a:cubicBezTo>
                    <a:pt x="143510" y="413181"/>
                    <a:pt x="143891" y="410895"/>
                    <a:pt x="143764" y="411149"/>
                  </a:cubicBezTo>
                  <a:cubicBezTo>
                    <a:pt x="147701" y="396671"/>
                    <a:pt x="150114" y="382193"/>
                    <a:pt x="152146" y="366826"/>
                  </a:cubicBezTo>
                  <a:cubicBezTo>
                    <a:pt x="152781" y="369493"/>
                    <a:pt x="151638" y="374319"/>
                    <a:pt x="151384" y="378129"/>
                  </a:cubicBezTo>
                  <a:cubicBezTo>
                    <a:pt x="151130" y="384352"/>
                    <a:pt x="150368" y="391210"/>
                    <a:pt x="149606" y="396671"/>
                  </a:cubicBezTo>
                  <a:cubicBezTo>
                    <a:pt x="148336" y="404799"/>
                    <a:pt x="144780" y="411149"/>
                    <a:pt x="144780" y="420039"/>
                  </a:cubicBezTo>
                  <a:cubicBezTo>
                    <a:pt x="144780" y="421690"/>
                    <a:pt x="145161" y="423595"/>
                    <a:pt x="145923" y="424611"/>
                  </a:cubicBezTo>
                  <a:cubicBezTo>
                    <a:pt x="146812" y="425881"/>
                    <a:pt x="149352" y="425627"/>
                    <a:pt x="151892" y="425627"/>
                  </a:cubicBezTo>
                  <a:cubicBezTo>
                    <a:pt x="153035" y="425627"/>
                    <a:pt x="157226" y="426135"/>
                    <a:pt x="157353" y="425246"/>
                  </a:cubicBezTo>
                  <a:cubicBezTo>
                    <a:pt x="157480" y="424611"/>
                    <a:pt x="155448" y="424611"/>
                    <a:pt x="155067" y="424484"/>
                  </a:cubicBezTo>
                  <a:cubicBezTo>
                    <a:pt x="153924" y="424230"/>
                    <a:pt x="151892" y="423341"/>
                    <a:pt x="151384" y="422960"/>
                  </a:cubicBezTo>
                  <a:cubicBezTo>
                    <a:pt x="147828" y="420420"/>
                    <a:pt x="148336" y="413943"/>
                    <a:pt x="149352" y="408990"/>
                  </a:cubicBezTo>
                  <a:cubicBezTo>
                    <a:pt x="150622" y="402640"/>
                    <a:pt x="151511" y="394639"/>
                    <a:pt x="152146" y="388670"/>
                  </a:cubicBezTo>
                  <a:cubicBezTo>
                    <a:pt x="152908" y="382447"/>
                    <a:pt x="153670" y="376732"/>
                    <a:pt x="154305" y="370255"/>
                  </a:cubicBezTo>
                  <a:cubicBezTo>
                    <a:pt x="155067" y="362254"/>
                    <a:pt x="155321" y="353872"/>
                    <a:pt x="155448" y="346252"/>
                  </a:cubicBezTo>
                  <a:cubicBezTo>
                    <a:pt x="155448" y="341045"/>
                    <a:pt x="155956" y="335711"/>
                    <a:pt x="156845" y="331012"/>
                  </a:cubicBezTo>
                  <a:cubicBezTo>
                    <a:pt x="157861" y="325551"/>
                    <a:pt x="159131" y="322376"/>
                    <a:pt x="160528" y="317550"/>
                  </a:cubicBezTo>
                  <a:cubicBezTo>
                    <a:pt x="160782" y="316661"/>
                    <a:pt x="160909" y="315899"/>
                    <a:pt x="161417" y="314883"/>
                  </a:cubicBezTo>
                  <a:cubicBezTo>
                    <a:pt x="161417" y="314629"/>
                    <a:pt x="162560" y="312597"/>
                    <a:pt x="162687" y="312597"/>
                  </a:cubicBezTo>
                  <a:cubicBezTo>
                    <a:pt x="162941" y="312597"/>
                    <a:pt x="162052" y="314883"/>
                    <a:pt x="161925" y="315264"/>
                  </a:cubicBezTo>
                  <a:cubicBezTo>
                    <a:pt x="159639" y="322884"/>
                    <a:pt x="159004" y="332028"/>
                    <a:pt x="159131" y="340791"/>
                  </a:cubicBezTo>
                  <a:cubicBezTo>
                    <a:pt x="159131" y="343204"/>
                    <a:pt x="158750" y="345490"/>
                    <a:pt x="158750" y="348030"/>
                  </a:cubicBezTo>
                  <a:cubicBezTo>
                    <a:pt x="158750" y="359206"/>
                    <a:pt x="158115" y="371652"/>
                    <a:pt x="157226" y="381304"/>
                  </a:cubicBezTo>
                  <a:cubicBezTo>
                    <a:pt x="156845" y="385368"/>
                    <a:pt x="156083" y="390194"/>
                    <a:pt x="155702" y="395274"/>
                  </a:cubicBezTo>
                  <a:cubicBezTo>
                    <a:pt x="155702" y="396163"/>
                    <a:pt x="154940" y="397433"/>
                    <a:pt x="155956" y="396798"/>
                  </a:cubicBezTo>
                  <a:cubicBezTo>
                    <a:pt x="157226" y="396036"/>
                    <a:pt x="156718" y="392226"/>
                    <a:pt x="157353" y="390321"/>
                  </a:cubicBezTo>
                  <a:cubicBezTo>
                    <a:pt x="157861" y="388924"/>
                    <a:pt x="158496" y="387781"/>
                    <a:pt x="158750" y="385749"/>
                  </a:cubicBezTo>
                  <a:cubicBezTo>
                    <a:pt x="159004" y="382828"/>
                    <a:pt x="159385" y="379272"/>
                    <a:pt x="159385" y="376986"/>
                  </a:cubicBezTo>
                  <a:cubicBezTo>
                    <a:pt x="159385" y="372795"/>
                    <a:pt x="160147" y="368350"/>
                    <a:pt x="160655" y="363651"/>
                  </a:cubicBezTo>
                  <a:cubicBezTo>
                    <a:pt x="161036" y="360730"/>
                    <a:pt x="161163" y="357555"/>
                    <a:pt x="161671" y="354761"/>
                  </a:cubicBezTo>
                  <a:cubicBezTo>
                    <a:pt x="161925" y="353491"/>
                    <a:pt x="162941" y="352983"/>
                    <a:pt x="163449" y="351840"/>
                  </a:cubicBezTo>
                  <a:cubicBezTo>
                    <a:pt x="164338" y="349935"/>
                    <a:pt x="164211" y="345998"/>
                    <a:pt x="164338" y="343458"/>
                  </a:cubicBezTo>
                  <a:cubicBezTo>
                    <a:pt x="164592" y="337235"/>
                    <a:pt x="165608" y="332155"/>
                    <a:pt x="166497" y="326694"/>
                  </a:cubicBezTo>
                  <a:cubicBezTo>
                    <a:pt x="167513" y="321106"/>
                    <a:pt x="168148" y="317296"/>
                    <a:pt x="169545" y="311835"/>
                  </a:cubicBezTo>
                  <a:cubicBezTo>
                    <a:pt x="170053" y="310057"/>
                    <a:pt x="170815" y="308279"/>
                    <a:pt x="171704" y="306374"/>
                  </a:cubicBezTo>
                  <a:cubicBezTo>
                    <a:pt x="171958" y="305866"/>
                    <a:pt x="173228" y="303326"/>
                    <a:pt x="173355" y="302310"/>
                  </a:cubicBezTo>
                  <a:cubicBezTo>
                    <a:pt x="173355" y="302183"/>
                    <a:pt x="173609" y="301040"/>
                    <a:pt x="172974" y="301040"/>
                  </a:cubicBezTo>
                  <a:cubicBezTo>
                    <a:pt x="172720" y="301040"/>
                    <a:pt x="171577" y="303453"/>
                    <a:pt x="171196" y="304088"/>
                  </a:cubicBezTo>
                  <a:cubicBezTo>
                    <a:pt x="169926" y="306374"/>
                    <a:pt x="169037" y="308025"/>
                    <a:pt x="167640" y="310184"/>
                  </a:cubicBezTo>
                  <a:cubicBezTo>
                    <a:pt x="167513" y="310438"/>
                    <a:pt x="165735" y="313105"/>
                    <a:pt x="165608" y="312978"/>
                  </a:cubicBezTo>
                  <a:cubicBezTo>
                    <a:pt x="165608" y="312978"/>
                    <a:pt x="166751" y="309168"/>
                    <a:pt x="166751" y="309168"/>
                  </a:cubicBezTo>
                  <a:cubicBezTo>
                    <a:pt x="168021" y="304977"/>
                    <a:pt x="169926" y="301294"/>
                    <a:pt x="171323" y="297992"/>
                  </a:cubicBezTo>
                  <a:cubicBezTo>
                    <a:pt x="173228" y="293801"/>
                    <a:pt x="173355" y="289102"/>
                    <a:pt x="174752" y="284403"/>
                  </a:cubicBezTo>
                  <a:cubicBezTo>
                    <a:pt x="175514" y="281863"/>
                    <a:pt x="176149" y="278561"/>
                    <a:pt x="176276" y="275132"/>
                  </a:cubicBezTo>
                  <a:cubicBezTo>
                    <a:pt x="176276" y="271957"/>
                    <a:pt x="177038" y="268909"/>
                    <a:pt x="176657" y="265988"/>
                  </a:cubicBezTo>
                  <a:cubicBezTo>
                    <a:pt x="176657" y="265480"/>
                    <a:pt x="176276" y="263575"/>
                    <a:pt x="175768" y="263829"/>
                  </a:cubicBezTo>
                  <a:cubicBezTo>
                    <a:pt x="175387" y="264083"/>
                    <a:pt x="175514" y="266496"/>
                    <a:pt x="175514" y="266877"/>
                  </a:cubicBezTo>
                  <a:cubicBezTo>
                    <a:pt x="175133" y="273354"/>
                    <a:pt x="173482" y="279704"/>
                    <a:pt x="171577" y="285419"/>
                  </a:cubicBezTo>
                  <a:cubicBezTo>
                    <a:pt x="171450" y="285800"/>
                    <a:pt x="170434" y="288848"/>
                    <a:pt x="170561" y="287959"/>
                  </a:cubicBezTo>
                  <a:cubicBezTo>
                    <a:pt x="170688" y="285165"/>
                    <a:pt x="171450" y="283260"/>
                    <a:pt x="171577" y="280593"/>
                  </a:cubicBezTo>
                  <a:cubicBezTo>
                    <a:pt x="171958" y="274624"/>
                    <a:pt x="173101" y="270052"/>
                    <a:pt x="172720" y="264337"/>
                  </a:cubicBezTo>
                  <a:cubicBezTo>
                    <a:pt x="172720" y="262178"/>
                    <a:pt x="172593" y="259638"/>
                    <a:pt x="172085" y="257479"/>
                  </a:cubicBezTo>
                  <a:cubicBezTo>
                    <a:pt x="171323" y="254304"/>
                    <a:pt x="169418" y="251891"/>
                    <a:pt x="167767" y="249224"/>
                  </a:cubicBezTo>
                  <a:cubicBezTo>
                    <a:pt x="166116" y="246430"/>
                    <a:pt x="165989" y="243001"/>
                    <a:pt x="165100" y="239572"/>
                  </a:cubicBezTo>
                  <a:cubicBezTo>
                    <a:pt x="164338" y="236397"/>
                    <a:pt x="162306" y="234492"/>
                    <a:pt x="160401" y="232079"/>
                  </a:cubicBezTo>
                  <a:cubicBezTo>
                    <a:pt x="159385" y="230809"/>
                    <a:pt x="158496" y="229158"/>
                    <a:pt x="157480" y="228015"/>
                  </a:cubicBezTo>
                  <a:cubicBezTo>
                    <a:pt x="155321" y="225856"/>
                    <a:pt x="152400" y="225094"/>
                    <a:pt x="149733" y="224205"/>
                  </a:cubicBezTo>
                  <a:cubicBezTo>
                    <a:pt x="147574" y="223570"/>
                    <a:pt x="145796" y="222300"/>
                    <a:pt x="143129" y="221411"/>
                  </a:cubicBezTo>
                  <a:cubicBezTo>
                    <a:pt x="141732" y="220903"/>
                    <a:pt x="138303" y="220268"/>
                    <a:pt x="136271" y="220014"/>
                  </a:cubicBezTo>
                  <a:cubicBezTo>
                    <a:pt x="133858" y="219760"/>
                    <a:pt x="136652" y="219633"/>
                    <a:pt x="137287" y="219633"/>
                  </a:cubicBezTo>
                  <a:cubicBezTo>
                    <a:pt x="141605" y="219125"/>
                    <a:pt x="145034" y="221157"/>
                    <a:pt x="148463" y="221665"/>
                  </a:cubicBezTo>
                  <a:cubicBezTo>
                    <a:pt x="151384" y="222046"/>
                    <a:pt x="152527" y="222173"/>
                    <a:pt x="154559" y="223062"/>
                  </a:cubicBezTo>
                  <a:cubicBezTo>
                    <a:pt x="156464" y="223824"/>
                    <a:pt x="159131" y="224205"/>
                    <a:pt x="160147" y="225348"/>
                  </a:cubicBezTo>
                  <a:cubicBezTo>
                    <a:pt x="164973" y="230555"/>
                    <a:pt x="167513" y="237413"/>
                    <a:pt x="171577" y="244144"/>
                  </a:cubicBezTo>
                  <a:cubicBezTo>
                    <a:pt x="175641" y="250875"/>
                    <a:pt x="179451" y="257098"/>
                    <a:pt x="179959" y="266115"/>
                  </a:cubicBezTo>
                  <a:cubicBezTo>
                    <a:pt x="180213" y="271322"/>
                    <a:pt x="180340" y="274878"/>
                    <a:pt x="180213" y="278434"/>
                  </a:cubicBezTo>
                  <a:cubicBezTo>
                    <a:pt x="180213" y="279704"/>
                    <a:pt x="179578" y="281355"/>
                    <a:pt x="179705" y="283006"/>
                  </a:cubicBezTo>
                  <a:cubicBezTo>
                    <a:pt x="179832" y="285546"/>
                    <a:pt x="179705" y="287959"/>
                    <a:pt x="179451" y="290753"/>
                  </a:cubicBezTo>
                  <a:cubicBezTo>
                    <a:pt x="179070" y="297357"/>
                    <a:pt x="177165" y="304469"/>
                    <a:pt x="175387" y="310565"/>
                  </a:cubicBezTo>
                  <a:cubicBezTo>
                    <a:pt x="174117" y="315010"/>
                    <a:pt x="172466" y="318947"/>
                    <a:pt x="171450" y="323392"/>
                  </a:cubicBezTo>
                  <a:cubicBezTo>
                    <a:pt x="170561" y="327456"/>
                    <a:pt x="169799" y="332155"/>
                    <a:pt x="169291" y="336981"/>
                  </a:cubicBezTo>
                  <a:cubicBezTo>
                    <a:pt x="168656" y="344093"/>
                    <a:pt x="167386" y="350824"/>
                    <a:pt x="166624" y="357682"/>
                  </a:cubicBezTo>
                  <a:cubicBezTo>
                    <a:pt x="164846" y="373557"/>
                    <a:pt x="161925" y="386892"/>
                    <a:pt x="160655" y="402132"/>
                  </a:cubicBezTo>
                  <a:cubicBezTo>
                    <a:pt x="160655" y="402894"/>
                    <a:pt x="160655" y="403783"/>
                    <a:pt x="160655" y="404164"/>
                  </a:cubicBezTo>
                  <a:cubicBezTo>
                    <a:pt x="160274" y="404926"/>
                    <a:pt x="159004" y="404672"/>
                    <a:pt x="158496" y="405180"/>
                  </a:cubicBezTo>
                  <a:cubicBezTo>
                    <a:pt x="158369" y="405434"/>
                    <a:pt x="158496" y="406196"/>
                    <a:pt x="158242" y="406704"/>
                  </a:cubicBezTo>
                  <a:cubicBezTo>
                    <a:pt x="157607" y="408990"/>
                    <a:pt x="156464" y="412800"/>
                    <a:pt x="156972" y="415213"/>
                  </a:cubicBezTo>
                  <a:cubicBezTo>
                    <a:pt x="157226" y="416610"/>
                    <a:pt x="158496" y="416991"/>
                    <a:pt x="159766" y="417245"/>
                  </a:cubicBezTo>
                  <a:cubicBezTo>
                    <a:pt x="162052" y="417753"/>
                    <a:pt x="165227" y="417245"/>
                    <a:pt x="167640" y="416991"/>
                  </a:cubicBezTo>
                  <a:lnTo>
                    <a:pt x="167640" y="416737"/>
                  </a:lnTo>
                  <a:cubicBezTo>
                    <a:pt x="167640" y="416737"/>
                    <a:pt x="167640" y="416483"/>
                    <a:pt x="167640" y="416483"/>
                  </a:cubicBezTo>
                  <a:cubicBezTo>
                    <a:pt x="165608" y="415721"/>
                    <a:pt x="163068" y="414578"/>
                    <a:pt x="162052" y="412927"/>
                  </a:cubicBezTo>
                  <a:cubicBezTo>
                    <a:pt x="161544" y="412038"/>
                    <a:pt x="159766" y="408482"/>
                    <a:pt x="160020" y="407974"/>
                  </a:cubicBezTo>
                  <a:cubicBezTo>
                    <a:pt x="160782" y="406577"/>
                    <a:pt x="162052" y="409117"/>
                    <a:pt x="162306" y="409498"/>
                  </a:cubicBezTo>
                  <a:cubicBezTo>
                    <a:pt x="164465" y="412673"/>
                    <a:pt x="168148" y="414451"/>
                    <a:pt x="172593" y="415467"/>
                  </a:cubicBezTo>
                  <a:moveTo>
                    <a:pt x="191389" y="175183"/>
                  </a:moveTo>
                  <a:cubicBezTo>
                    <a:pt x="190627" y="179882"/>
                    <a:pt x="189865" y="185724"/>
                    <a:pt x="189611" y="190804"/>
                  </a:cubicBezTo>
                  <a:cubicBezTo>
                    <a:pt x="188849" y="202869"/>
                    <a:pt x="188849" y="214934"/>
                    <a:pt x="187579" y="226618"/>
                  </a:cubicBezTo>
                  <a:cubicBezTo>
                    <a:pt x="186436" y="236905"/>
                    <a:pt x="185547" y="246176"/>
                    <a:pt x="184023" y="255828"/>
                  </a:cubicBezTo>
                  <a:lnTo>
                    <a:pt x="184277" y="255828"/>
                  </a:lnTo>
                  <a:cubicBezTo>
                    <a:pt x="184277" y="255828"/>
                    <a:pt x="184277" y="256082"/>
                    <a:pt x="184277" y="256082"/>
                  </a:cubicBezTo>
                  <a:cubicBezTo>
                    <a:pt x="186436" y="249859"/>
                    <a:pt x="187325" y="241858"/>
                    <a:pt x="188468" y="234746"/>
                  </a:cubicBezTo>
                  <a:cubicBezTo>
                    <a:pt x="188468" y="234111"/>
                    <a:pt x="188849" y="231698"/>
                    <a:pt x="189103" y="231571"/>
                  </a:cubicBezTo>
                  <a:cubicBezTo>
                    <a:pt x="189357" y="231571"/>
                    <a:pt x="189992" y="233349"/>
                    <a:pt x="189992" y="233349"/>
                  </a:cubicBezTo>
                  <a:cubicBezTo>
                    <a:pt x="192151" y="237667"/>
                    <a:pt x="193294" y="243255"/>
                    <a:pt x="194056" y="248335"/>
                  </a:cubicBezTo>
                  <a:cubicBezTo>
                    <a:pt x="195199" y="255320"/>
                    <a:pt x="195834" y="263575"/>
                    <a:pt x="195453" y="271449"/>
                  </a:cubicBezTo>
                  <a:cubicBezTo>
                    <a:pt x="195199" y="277164"/>
                    <a:pt x="194818" y="282625"/>
                    <a:pt x="193421" y="287578"/>
                  </a:cubicBezTo>
                  <a:cubicBezTo>
                    <a:pt x="192532" y="290626"/>
                    <a:pt x="190754" y="293547"/>
                    <a:pt x="190119" y="296468"/>
                  </a:cubicBezTo>
                  <a:cubicBezTo>
                    <a:pt x="188976" y="301167"/>
                    <a:pt x="186182" y="304850"/>
                    <a:pt x="185166" y="309930"/>
                  </a:cubicBezTo>
                  <a:cubicBezTo>
                    <a:pt x="184150" y="314629"/>
                    <a:pt x="183515" y="319963"/>
                    <a:pt x="183007" y="324916"/>
                  </a:cubicBezTo>
                  <a:lnTo>
                    <a:pt x="183134" y="324916"/>
                  </a:lnTo>
                  <a:cubicBezTo>
                    <a:pt x="183134" y="324916"/>
                    <a:pt x="183134" y="324916"/>
                    <a:pt x="183134" y="324916"/>
                  </a:cubicBezTo>
                  <a:cubicBezTo>
                    <a:pt x="183134" y="324916"/>
                    <a:pt x="183134" y="324916"/>
                    <a:pt x="183134" y="324916"/>
                  </a:cubicBezTo>
                  <a:lnTo>
                    <a:pt x="183134" y="324916"/>
                  </a:lnTo>
                  <a:cubicBezTo>
                    <a:pt x="183134" y="324916"/>
                    <a:pt x="183007" y="324916"/>
                    <a:pt x="183007" y="324916"/>
                  </a:cubicBezTo>
                  <a:cubicBezTo>
                    <a:pt x="180848" y="341299"/>
                    <a:pt x="178943" y="356666"/>
                    <a:pt x="177292" y="372414"/>
                  </a:cubicBezTo>
                  <a:cubicBezTo>
                    <a:pt x="176911" y="376224"/>
                    <a:pt x="176530" y="380161"/>
                    <a:pt x="176784" y="383844"/>
                  </a:cubicBezTo>
                  <a:cubicBezTo>
                    <a:pt x="177165" y="388162"/>
                    <a:pt x="178943" y="390321"/>
                    <a:pt x="181991" y="391845"/>
                  </a:cubicBezTo>
                  <a:cubicBezTo>
                    <a:pt x="196088" y="399338"/>
                    <a:pt x="217805" y="398703"/>
                    <a:pt x="234823" y="402386"/>
                  </a:cubicBezTo>
                  <a:cubicBezTo>
                    <a:pt x="231648" y="402640"/>
                    <a:pt x="228092" y="402894"/>
                    <a:pt x="224663" y="403275"/>
                  </a:cubicBezTo>
                  <a:lnTo>
                    <a:pt x="224663" y="403529"/>
                  </a:lnTo>
                  <a:cubicBezTo>
                    <a:pt x="224663" y="403529"/>
                    <a:pt x="224663" y="403783"/>
                    <a:pt x="224663" y="403783"/>
                  </a:cubicBezTo>
                  <a:cubicBezTo>
                    <a:pt x="228473" y="404672"/>
                    <a:pt x="233553" y="403783"/>
                    <a:pt x="237109" y="404926"/>
                  </a:cubicBezTo>
                  <a:cubicBezTo>
                    <a:pt x="233299" y="404926"/>
                    <a:pt x="229489" y="405307"/>
                    <a:pt x="226187" y="406069"/>
                  </a:cubicBezTo>
                  <a:lnTo>
                    <a:pt x="226314" y="406069"/>
                  </a:lnTo>
                  <a:cubicBezTo>
                    <a:pt x="226314" y="406069"/>
                    <a:pt x="226187" y="406323"/>
                    <a:pt x="226187" y="406323"/>
                  </a:cubicBezTo>
                  <a:cubicBezTo>
                    <a:pt x="227203" y="406577"/>
                    <a:pt x="229870" y="407847"/>
                    <a:pt x="229362" y="408609"/>
                  </a:cubicBezTo>
                  <a:cubicBezTo>
                    <a:pt x="229362" y="408609"/>
                    <a:pt x="227330" y="409244"/>
                    <a:pt x="227076" y="409371"/>
                  </a:cubicBezTo>
                  <a:cubicBezTo>
                    <a:pt x="222758" y="410260"/>
                    <a:pt x="216916" y="409117"/>
                    <a:pt x="212471" y="408482"/>
                  </a:cubicBezTo>
                  <a:cubicBezTo>
                    <a:pt x="203708" y="407339"/>
                    <a:pt x="193548" y="406577"/>
                    <a:pt x="184404" y="407466"/>
                  </a:cubicBezTo>
                  <a:cubicBezTo>
                    <a:pt x="179197" y="407974"/>
                    <a:pt x="174498" y="407212"/>
                    <a:pt x="170180" y="407720"/>
                  </a:cubicBezTo>
                  <a:cubicBezTo>
                    <a:pt x="169291" y="407720"/>
                    <a:pt x="168529" y="407720"/>
                    <a:pt x="167894" y="407720"/>
                  </a:cubicBezTo>
                  <a:cubicBezTo>
                    <a:pt x="167640" y="407720"/>
                    <a:pt x="166243" y="408228"/>
                    <a:pt x="165608" y="407974"/>
                  </a:cubicBezTo>
                  <a:cubicBezTo>
                    <a:pt x="164719" y="407593"/>
                    <a:pt x="163703" y="403910"/>
                    <a:pt x="164211" y="402894"/>
                  </a:cubicBezTo>
                  <a:cubicBezTo>
                    <a:pt x="164338" y="402513"/>
                    <a:pt x="165735" y="401878"/>
                    <a:pt x="165862" y="401878"/>
                  </a:cubicBezTo>
                  <a:cubicBezTo>
                    <a:pt x="166116" y="401878"/>
                    <a:pt x="166116" y="403529"/>
                    <a:pt x="166243" y="403910"/>
                  </a:cubicBezTo>
                  <a:cubicBezTo>
                    <a:pt x="166624" y="404672"/>
                    <a:pt x="167894" y="405561"/>
                    <a:pt x="168910" y="405434"/>
                  </a:cubicBezTo>
                  <a:cubicBezTo>
                    <a:pt x="171196" y="405434"/>
                    <a:pt x="173482" y="404037"/>
                    <a:pt x="175895" y="403910"/>
                  </a:cubicBezTo>
                  <a:cubicBezTo>
                    <a:pt x="184150" y="403021"/>
                    <a:pt x="193167" y="405815"/>
                    <a:pt x="200660" y="405434"/>
                  </a:cubicBezTo>
                  <a:lnTo>
                    <a:pt x="200660" y="405180"/>
                  </a:lnTo>
                  <a:lnTo>
                    <a:pt x="200914" y="405180"/>
                  </a:lnTo>
                  <a:cubicBezTo>
                    <a:pt x="193548" y="403275"/>
                    <a:pt x="185674" y="402640"/>
                    <a:pt x="177038" y="402005"/>
                  </a:cubicBezTo>
                  <a:cubicBezTo>
                    <a:pt x="175895" y="402005"/>
                    <a:pt x="171069" y="402005"/>
                    <a:pt x="170561" y="401116"/>
                  </a:cubicBezTo>
                  <a:cubicBezTo>
                    <a:pt x="169926" y="399973"/>
                    <a:pt x="171323" y="397941"/>
                    <a:pt x="171450" y="397052"/>
                  </a:cubicBezTo>
                  <a:cubicBezTo>
                    <a:pt x="171450" y="396925"/>
                    <a:pt x="171450" y="396417"/>
                    <a:pt x="171450" y="396163"/>
                  </a:cubicBezTo>
                  <a:cubicBezTo>
                    <a:pt x="171450" y="395782"/>
                    <a:pt x="171450" y="395528"/>
                    <a:pt x="171323" y="395147"/>
                  </a:cubicBezTo>
                  <a:cubicBezTo>
                    <a:pt x="170942" y="392988"/>
                    <a:pt x="170815" y="388670"/>
                    <a:pt x="170942" y="385622"/>
                  </a:cubicBezTo>
                  <a:cubicBezTo>
                    <a:pt x="171450" y="370763"/>
                    <a:pt x="171958" y="356539"/>
                    <a:pt x="173101" y="341426"/>
                  </a:cubicBezTo>
                  <a:cubicBezTo>
                    <a:pt x="173482" y="335711"/>
                    <a:pt x="174244" y="330631"/>
                    <a:pt x="174625" y="324662"/>
                  </a:cubicBezTo>
                  <a:cubicBezTo>
                    <a:pt x="174752" y="321106"/>
                    <a:pt x="176022" y="318439"/>
                    <a:pt x="177038" y="316026"/>
                  </a:cubicBezTo>
                  <a:cubicBezTo>
                    <a:pt x="177673" y="314629"/>
                    <a:pt x="178054" y="313105"/>
                    <a:pt x="178435" y="311708"/>
                  </a:cubicBezTo>
                  <a:cubicBezTo>
                    <a:pt x="180975" y="302818"/>
                    <a:pt x="182626" y="293547"/>
                    <a:pt x="183261" y="283006"/>
                  </a:cubicBezTo>
                  <a:cubicBezTo>
                    <a:pt x="183896" y="274116"/>
                    <a:pt x="183896" y="262051"/>
                    <a:pt x="180721" y="254558"/>
                  </a:cubicBezTo>
                  <a:cubicBezTo>
                    <a:pt x="180467" y="254050"/>
                    <a:pt x="179959" y="253542"/>
                    <a:pt x="179705" y="252907"/>
                  </a:cubicBezTo>
                  <a:cubicBezTo>
                    <a:pt x="177800" y="246811"/>
                    <a:pt x="175006" y="242620"/>
                    <a:pt x="171831" y="238048"/>
                  </a:cubicBezTo>
                  <a:cubicBezTo>
                    <a:pt x="170561" y="236270"/>
                    <a:pt x="169799" y="234619"/>
                    <a:pt x="168656" y="232714"/>
                  </a:cubicBezTo>
                  <a:cubicBezTo>
                    <a:pt x="167513" y="230936"/>
                    <a:pt x="165608" y="229031"/>
                    <a:pt x="164084" y="226999"/>
                  </a:cubicBezTo>
                  <a:cubicBezTo>
                    <a:pt x="162687" y="224967"/>
                    <a:pt x="161163" y="222681"/>
                    <a:pt x="159385" y="221411"/>
                  </a:cubicBezTo>
                  <a:cubicBezTo>
                    <a:pt x="157099" y="219887"/>
                    <a:pt x="153543" y="219506"/>
                    <a:pt x="151003" y="219252"/>
                  </a:cubicBezTo>
                  <a:cubicBezTo>
                    <a:pt x="148209" y="218998"/>
                    <a:pt x="144780" y="217347"/>
                    <a:pt x="141351" y="217093"/>
                  </a:cubicBezTo>
                  <a:cubicBezTo>
                    <a:pt x="140335" y="217093"/>
                    <a:pt x="139446" y="217093"/>
                    <a:pt x="137922" y="217347"/>
                  </a:cubicBezTo>
                  <a:cubicBezTo>
                    <a:pt x="137160" y="217347"/>
                    <a:pt x="133858" y="218109"/>
                    <a:pt x="135001" y="217601"/>
                  </a:cubicBezTo>
                  <a:cubicBezTo>
                    <a:pt x="139954" y="215188"/>
                    <a:pt x="146050" y="215188"/>
                    <a:pt x="151511" y="216966"/>
                  </a:cubicBezTo>
                  <a:cubicBezTo>
                    <a:pt x="153416" y="217601"/>
                    <a:pt x="155702" y="217728"/>
                    <a:pt x="157480" y="218109"/>
                  </a:cubicBezTo>
                  <a:cubicBezTo>
                    <a:pt x="162687" y="219379"/>
                    <a:pt x="164973" y="222681"/>
                    <a:pt x="167640" y="226110"/>
                  </a:cubicBezTo>
                  <a:cubicBezTo>
                    <a:pt x="168148" y="226745"/>
                    <a:pt x="169799" y="228777"/>
                    <a:pt x="169799" y="228777"/>
                  </a:cubicBezTo>
                  <a:cubicBezTo>
                    <a:pt x="170561" y="228777"/>
                    <a:pt x="171069" y="225856"/>
                    <a:pt x="171069" y="224713"/>
                  </a:cubicBezTo>
                  <a:cubicBezTo>
                    <a:pt x="170942" y="218744"/>
                    <a:pt x="164465" y="215442"/>
                    <a:pt x="162687" y="210997"/>
                  </a:cubicBezTo>
                  <a:cubicBezTo>
                    <a:pt x="161671" y="208584"/>
                    <a:pt x="163703" y="208965"/>
                    <a:pt x="165481" y="209600"/>
                  </a:cubicBezTo>
                  <a:cubicBezTo>
                    <a:pt x="168529" y="210743"/>
                    <a:pt x="174625" y="211759"/>
                    <a:pt x="174498" y="207568"/>
                  </a:cubicBezTo>
                  <a:cubicBezTo>
                    <a:pt x="174498" y="206552"/>
                    <a:pt x="173609" y="205536"/>
                    <a:pt x="173609" y="204520"/>
                  </a:cubicBezTo>
                  <a:cubicBezTo>
                    <a:pt x="173609" y="203631"/>
                    <a:pt x="174244" y="202107"/>
                    <a:pt x="175006" y="201726"/>
                  </a:cubicBezTo>
                  <a:cubicBezTo>
                    <a:pt x="175641" y="201345"/>
                    <a:pt x="176403" y="201726"/>
                    <a:pt x="177165" y="201345"/>
                  </a:cubicBezTo>
                  <a:cubicBezTo>
                    <a:pt x="184023" y="198043"/>
                    <a:pt x="182372" y="185978"/>
                    <a:pt x="183769" y="177088"/>
                  </a:cubicBezTo>
                  <a:cubicBezTo>
                    <a:pt x="184150" y="174548"/>
                    <a:pt x="184785" y="172389"/>
                    <a:pt x="185293" y="170230"/>
                  </a:cubicBezTo>
                  <a:cubicBezTo>
                    <a:pt x="185420" y="169595"/>
                    <a:pt x="188087" y="169976"/>
                    <a:pt x="188849" y="169976"/>
                  </a:cubicBezTo>
                  <a:cubicBezTo>
                    <a:pt x="189357" y="169976"/>
                    <a:pt x="192024" y="169722"/>
                    <a:pt x="192278" y="169976"/>
                  </a:cubicBezTo>
                  <a:cubicBezTo>
                    <a:pt x="192532" y="170230"/>
                    <a:pt x="191770" y="174421"/>
                    <a:pt x="191643" y="175310"/>
                  </a:cubicBezTo>
                  <a:moveTo>
                    <a:pt x="222885" y="151307"/>
                  </a:moveTo>
                  <a:cubicBezTo>
                    <a:pt x="222885" y="151307"/>
                    <a:pt x="221107" y="155752"/>
                    <a:pt x="220218" y="155879"/>
                  </a:cubicBezTo>
                  <a:lnTo>
                    <a:pt x="220345" y="155879"/>
                  </a:lnTo>
                  <a:cubicBezTo>
                    <a:pt x="220345" y="155879"/>
                    <a:pt x="220345" y="156133"/>
                    <a:pt x="220345" y="156133"/>
                  </a:cubicBezTo>
                  <a:cubicBezTo>
                    <a:pt x="222377" y="155752"/>
                    <a:pt x="223520" y="155117"/>
                    <a:pt x="225552" y="154355"/>
                  </a:cubicBezTo>
                  <a:cubicBezTo>
                    <a:pt x="226314" y="154101"/>
                    <a:pt x="228346" y="153085"/>
                    <a:pt x="228854" y="153339"/>
                  </a:cubicBezTo>
                  <a:cubicBezTo>
                    <a:pt x="229616" y="153974"/>
                    <a:pt x="227584" y="155879"/>
                    <a:pt x="226949" y="156387"/>
                  </a:cubicBezTo>
                  <a:cubicBezTo>
                    <a:pt x="225806" y="157403"/>
                    <a:pt x="224663" y="157657"/>
                    <a:pt x="224155" y="158546"/>
                  </a:cubicBezTo>
                  <a:lnTo>
                    <a:pt x="224409" y="158546"/>
                  </a:lnTo>
                  <a:cubicBezTo>
                    <a:pt x="224409" y="158546"/>
                    <a:pt x="224536" y="158546"/>
                    <a:pt x="224536" y="158546"/>
                  </a:cubicBezTo>
                  <a:cubicBezTo>
                    <a:pt x="227076" y="158800"/>
                    <a:pt x="232156" y="156387"/>
                    <a:pt x="234696" y="157403"/>
                  </a:cubicBezTo>
                  <a:cubicBezTo>
                    <a:pt x="234823" y="157403"/>
                    <a:pt x="236728" y="159308"/>
                    <a:pt x="236601" y="159562"/>
                  </a:cubicBezTo>
                  <a:cubicBezTo>
                    <a:pt x="236474" y="159943"/>
                    <a:pt x="232537" y="160451"/>
                    <a:pt x="231902" y="160578"/>
                  </a:cubicBezTo>
                  <a:cubicBezTo>
                    <a:pt x="228600" y="161340"/>
                    <a:pt x="226695" y="162102"/>
                    <a:pt x="224155" y="163372"/>
                  </a:cubicBezTo>
                  <a:lnTo>
                    <a:pt x="224409" y="163372"/>
                  </a:lnTo>
                  <a:cubicBezTo>
                    <a:pt x="224409" y="163372"/>
                    <a:pt x="224409" y="163626"/>
                    <a:pt x="224409" y="163626"/>
                  </a:cubicBezTo>
                  <a:cubicBezTo>
                    <a:pt x="228219" y="164261"/>
                    <a:pt x="232664" y="165531"/>
                    <a:pt x="234442" y="168325"/>
                  </a:cubicBezTo>
                  <a:cubicBezTo>
                    <a:pt x="234823" y="168833"/>
                    <a:pt x="236220" y="170992"/>
                    <a:pt x="234950" y="170230"/>
                  </a:cubicBezTo>
                  <a:cubicBezTo>
                    <a:pt x="232791" y="168960"/>
                    <a:pt x="229235" y="167563"/>
                    <a:pt x="226822" y="167055"/>
                  </a:cubicBezTo>
                  <a:cubicBezTo>
                    <a:pt x="226695" y="167055"/>
                    <a:pt x="221869" y="166293"/>
                    <a:pt x="221869" y="166420"/>
                  </a:cubicBezTo>
                  <a:cubicBezTo>
                    <a:pt x="221742" y="166928"/>
                    <a:pt x="222758" y="167182"/>
                    <a:pt x="222377" y="166928"/>
                  </a:cubicBezTo>
                  <a:cubicBezTo>
                    <a:pt x="224282" y="167944"/>
                    <a:pt x="226060" y="168579"/>
                    <a:pt x="227203" y="169722"/>
                  </a:cubicBezTo>
                  <a:cubicBezTo>
                    <a:pt x="227457" y="169976"/>
                    <a:pt x="229235" y="171881"/>
                    <a:pt x="229235" y="172135"/>
                  </a:cubicBezTo>
                  <a:cubicBezTo>
                    <a:pt x="229235" y="172516"/>
                    <a:pt x="227711" y="173405"/>
                    <a:pt x="227584" y="173405"/>
                  </a:cubicBezTo>
                  <a:cubicBezTo>
                    <a:pt x="225425" y="173659"/>
                    <a:pt x="223647" y="170357"/>
                    <a:pt x="222250" y="169595"/>
                  </a:cubicBezTo>
                  <a:cubicBezTo>
                    <a:pt x="219329" y="167817"/>
                    <a:pt x="214376" y="167182"/>
                    <a:pt x="210058" y="167182"/>
                  </a:cubicBezTo>
                  <a:cubicBezTo>
                    <a:pt x="203835" y="167182"/>
                    <a:pt x="196469" y="167563"/>
                    <a:pt x="190119" y="167436"/>
                  </a:cubicBezTo>
                  <a:cubicBezTo>
                    <a:pt x="184658" y="167309"/>
                    <a:pt x="179451" y="166547"/>
                    <a:pt x="174244" y="166166"/>
                  </a:cubicBezTo>
                  <a:cubicBezTo>
                    <a:pt x="168529" y="165785"/>
                    <a:pt x="162687" y="164896"/>
                    <a:pt x="157226" y="164769"/>
                  </a:cubicBezTo>
                  <a:cubicBezTo>
                    <a:pt x="154686" y="164769"/>
                    <a:pt x="152527" y="165277"/>
                    <a:pt x="150495" y="164515"/>
                  </a:cubicBezTo>
                  <a:cubicBezTo>
                    <a:pt x="145669" y="162610"/>
                    <a:pt x="146177" y="155752"/>
                    <a:pt x="145796" y="150164"/>
                  </a:cubicBezTo>
                  <a:cubicBezTo>
                    <a:pt x="145288" y="143560"/>
                    <a:pt x="144653" y="138099"/>
                    <a:pt x="143764" y="131241"/>
                  </a:cubicBezTo>
                  <a:cubicBezTo>
                    <a:pt x="144907" y="133273"/>
                    <a:pt x="145161" y="135559"/>
                    <a:pt x="146050" y="137718"/>
                  </a:cubicBezTo>
                  <a:cubicBezTo>
                    <a:pt x="146812" y="139623"/>
                    <a:pt x="148463" y="140893"/>
                    <a:pt x="149352" y="142671"/>
                  </a:cubicBezTo>
                  <a:cubicBezTo>
                    <a:pt x="150368" y="144830"/>
                    <a:pt x="149733" y="147243"/>
                    <a:pt x="149733" y="150037"/>
                  </a:cubicBezTo>
                  <a:cubicBezTo>
                    <a:pt x="149733" y="155625"/>
                    <a:pt x="150368" y="160705"/>
                    <a:pt x="155575" y="161467"/>
                  </a:cubicBezTo>
                  <a:cubicBezTo>
                    <a:pt x="155956" y="161467"/>
                    <a:pt x="156337" y="161340"/>
                    <a:pt x="156845" y="161467"/>
                  </a:cubicBezTo>
                  <a:cubicBezTo>
                    <a:pt x="157353" y="161467"/>
                    <a:pt x="157988" y="162102"/>
                    <a:pt x="158496" y="162229"/>
                  </a:cubicBezTo>
                  <a:cubicBezTo>
                    <a:pt x="160401" y="162610"/>
                    <a:pt x="162687" y="162102"/>
                    <a:pt x="164719" y="162229"/>
                  </a:cubicBezTo>
                  <a:cubicBezTo>
                    <a:pt x="167132" y="162356"/>
                    <a:pt x="169291" y="163118"/>
                    <a:pt x="171831" y="163245"/>
                  </a:cubicBezTo>
                  <a:cubicBezTo>
                    <a:pt x="173609" y="163245"/>
                    <a:pt x="175768" y="163880"/>
                    <a:pt x="177800" y="164261"/>
                  </a:cubicBezTo>
                  <a:cubicBezTo>
                    <a:pt x="185928" y="165531"/>
                    <a:pt x="195072" y="166420"/>
                    <a:pt x="203073" y="166801"/>
                  </a:cubicBezTo>
                  <a:lnTo>
                    <a:pt x="203073" y="166547"/>
                  </a:lnTo>
                  <a:cubicBezTo>
                    <a:pt x="203073" y="166547"/>
                    <a:pt x="203073" y="166293"/>
                    <a:pt x="203073" y="166293"/>
                  </a:cubicBezTo>
                  <a:cubicBezTo>
                    <a:pt x="200025" y="165658"/>
                    <a:pt x="196723" y="164769"/>
                    <a:pt x="193675" y="163626"/>
                  </a:cubicBezTo>
                  <a:cubicBezTo>
                    <a:pt x="191135" y="162737"/>
                    <a:pt x="188214" y="162991"/>
                    <a:pt x="185674" y="162102"/>
                  </a:cubicBezTo>
                  <a:cubicBezTo>
                    <a:pt x="183642" y="161467"/>
                    <a:pt x="181991" y="160578"/>
                    <a:pt x="180594" y="160578"/>
                  </a:cubicBezTo>
                  <a:cubicBezTo>
                    <a:pt x="180086" y="160578"/>
                    <a:pt x="179578" y="160197"/>
                    <a:pt x="179070" y="160070"/>
                  </a:cubicBezTo>
                  <a:cubicBezTo>
                    <a:pt x="175006" y="158927"/>
                    <a:pt x="169545" y="159054"/>
                    <a:pt x="165608" y="157911"/>
                  </a:cubicBezTo>
                  <a:cubicBezTo>
                    <a:pt x="162814" y="157022"/>
                    <a:pt x="160909" y="154863"/>
                    <a:pt x="158623" y="153847"/>
                  </a:cubicBezTo>
                  <a:cubicBezTo>
                    <a:pt x="158369" y="153847"/>
                    <a:pt x="157988" y="153847"/>
                    <a:pt x="157734" y="153593"/>
                  </a:cubicBezTo>
                  <a:cubicBezTo>
                    <a:pt x="156845" y="152958"/>
                    <a:pt x="154686" y="150291"/>
                    <a:pt x="154178" y="148767"/>
                  </a:cubicBezTo>
                  <a:cubicBezTo>
                    <a:pt x="153670" y="147370"/>
                    <a:pt x="153797" y="143433"/>
                    <a:pt x="154940" y="142036"/>
                  </a:cubicBezTo>
                  <a:cubicBezTo>
                    <a:pt x="155702" y="141020"/>
                    <a:pt x="157480" y="140893"/>
                    <a:pt x="158623" y="140512"/>
                  </a:cubicBezTo>
                  <a:cubicBezTo>
                    <a:pt x="161671" y="139242"/>
                    <a:pt x="163957" y="135940"/>
                    <a:pt x="163957" y="132130"/>
                  </a:cubicBezTo>
                  <a:cubicBezTo>
                    <a:pt x="163957" y="131368"/>
                    <a:pt x="163322" y="128955"/>
                    <a:pt x="163957" y="128447"/>
                  </a:cubicBezTo>
                  <a:cubicBezTo>
                    <a:pt x="164465" y="127939"/>
                    <a:pt x="167005" y="129336"/>
                    <a:pt x="167386" y="129844"/>
                  </a:cubicBezTo>
                  <a:cubicBezTo>
                    <a:pt x="168402" y="131114"/>
                    <a:pt x="168275" y="133146"/>
                    <a:pt x="169164" y="134289"/>
                  </a:cubicBezTo>
                  <a:lnTo>
                    <a:pt x="169291" y="134289"/>
                  </a:lnTo>
                  <a:cubicBezTo>
                    <a:pt x="169291" y="134289"/>
                    <a:pt x="169545" y="134289"/>
                    <a:pt x="169545" y="134289"/>
                  </a:cubicBezTo>
                  <a:cubicBezTo>
                    <a:pt x="169799" y="132638"/>
                    <a:pt x="168910" y="130606"/>
                    <a:pt x="168656" y="129082"/>
                  </a:cubicBezTo>
                  <a:cubicBezTo>
                    <a:pt x="168402" y="127431"/>
                    <a:pt x="168783" y="125780"/>
                    <a:pt x="168275" y="124383"/>
                  </a:cubicBezTo>
                  <a:cubicBezTo>
                    <a:pt x="168021" y="123621"/>
                    <a:pt x="167386" y="122859"/>
                    <a:pt x="167005" y="122351"/>
                  </a:cubicBezTo>
                  <a:cubicBezTo>
                    <a:pt x="166497" y="121843"/>
                    <a:pt x="165608" y="121589"/>
                    <a:pt x="165354" y="120827"/>
                  </a:cubicBezTo>
                  <a:cubicBezTo>
                    <a:pt x="164846" y="119684"/>
                    <a:pt x="165608" y="118033"/>
                    <a:pt x="165354" y="116382"/>
                  </a:cubicBezTo>
                  <a:cubicBezTo>
                    <a:pt x="165354" y="115366"/>
                    <a:pt x="164846" y="114350"/>
                    <a:pt x="164338" y="113588"/>
                  </a:cubicBezTo>
                  <a:cubicBezTo>
                    <a:pt x="163830" y="112953"/>
                    <a:pt x="162814" y="112445"/>
                    <a:pt x="162433" y="111810"/>
                  </a:cubicBezTo>
                  <a:cubicBezTo>
                    <a:pt x="162179" y="111302"/>
                    <a:pt x="162179" y="110286"/>
                    <a:pt x="162179" y="109651"/>
                  </a:cubicBezTo>
                  <a:cubicBezTo>
                    <a:pt x="161925" y="108381"/>
                    <a:pt x="161290" y="106349"/>
                    <a:pt x="161036" y="104952"/>
                  </a:cubicBezTo>
                  <a:cubicBezTo>
                    <a:pt x="160655" y="103174"/>
                    <a:pt x="161798" y="104825"/>
                    <a:pt x="162306" y="105206"/>
                  </a:cubicBezTo>
                  <a:cubicBezTo>
                    <a:pt x="164465" y="106857"/>
                    <a:pt x="165481" y="108889"/>
                    <a:pt x="166370" y="112191"/>
                  </a:cubicBezTo>
                  <a:cubicBezTo>
                    <a:pt x="166878" y="113715"/>
                    <a:pt x="167767" y="115493"/>
                    <a:pt x="168529" y="117017"/>
                  </a:cubicBezTo>
                  <a:cubicBezTo>
                    <a:pt x="168910" y="117779"/>
                    <a:pt x="169926" y="119049"/>
                    <a:pt x="169672" y="117271"/>
                  </a:cubicBezTo>
                  <a:cubicBezTo>
                    <a:pt x="169545" y="116001"/>
                    <a:pt x="169291" y="114477"/>
                    <a:pt x="169291" y="113207"/>
                  </a:cubicBezTo>
                  <a:cubicBezTo>
                    <a:pt x="169291" y="110667"/>
                    <a:pt x="170434" y="108000"/>
                    <a:pt x="170180" y="105079"/>
                  </a:cubicBezTo>
                  <a:cubicBezTo>
                    <a:pt x="169926" y="102412"/>
                    <a:pt x="168148" y="101269"/>
                    <a:pt x="168783" y="98348"/>
                  </a:cubicBezTo>
                  <a:cubicBezTo>
                    <a:pt x="169037" y="96951"/>
                    <a:pt x="170307" y="95935"/>
                    <a:pt x="170053" y="94157"/>
                  </a:cubicBezTo>
                  <a:cubicBezTo>
                    <a:pt x="169672" y="91998"/>
                    <a:pt x="168275" y="89966"/>
                    <a:pt x="167894" y="87426"/>
                  </a:cubicBezTo>
                  <a:cubicBezTo>
                    <a:pt x="167894" y="86664"/>
                    <a:pt x="167894" y="85775"/>
                    <a:pt x="167894" y="85013"/>
                  </a:cubicBezTo>
                  <a:cubicBezTo>
                    <a:pt x="167513" y="82092"/>
                    <a:pt x="167132" y="77012"/>
                    <a:pt x="167894" y="73964"/>
                  </a:cubicBezTo>
                  <a:cubicBezTo>
                    <a:pt x="168402" y="72059"/>
                    <a:pt x="168529" y="75488"/>
                    <a:pt x="168529" y="75869"/>
                  </a:cubicBezTo>
                  <a:cubicBezTo>
                    <a:pt x="169545" y="81965"/>
                    <a:pt x="172466" y="89712"/>
                    <a:pt x="176276" y="93395"/>
                  </a:cubicBezTo>
                  <a:cubicBezTo>
                    <a:pt x="179451" y="96443"/>
                    <a:pt x="182626" y="98983"/>
                    <a:pt x="185166" y="102920"/>
                  </a:cubicBezTo>
                  <a:cubicBezTo>
                    <a:pt x="190500" y="109524"/>
                    <a:pt x="193167" y="118160"/>
                    <a:pt x="196342" y="126288"/>
                  </a:cubicBezTo>
                  <a:cubicBezTo>
                    <a:pt x="197485" y="129082"/>
                    <a:pt x="198374" y="134416"/>
                    <a:pt x="198501" y="137845"/>
                  </a:cubicBezTo>
                  <a:cubicBezTo>
                    <a:pt x="198501" y="142544"/>
                    <a:pt x="196977" y="146735"/>
                    <a:pt x="195707" y="150672"/>
                  </a:cubicBezTo>
                  <a:cubicBezTo>
                    <a:pt x="195707" y="151053"/>
                    <a:pt x="195072" y="153466"/>
                    <a:pt x="194945" y="153466"/>
                  </a:cubicBezTo>
                  <a:cubicBezTo>
                    <a:pt x="194564" y="153720"/>
                    <a:pt x="192913" y="151434"/>
                    <a:pt x="192786" y="151307"/>
                  </a:cubicBezTo>
                  <a:cubicBezTo>
                    <a:pt x="192405" y="150164"/>
                    <a:pt x="192786" y="148386"/>
                    <a:pt x="192786" y="147243"/>
                  </a:cubicBezTo>
                  <a:cubicBezTo>
                    <a:pt x="193040" y="141528"/>
                    <a:pt x="192786" y="137464"/>
                    <a:pt x="191770" y="132638"/>
                  </a:cubicBezTo>
                  <a:cubicBezTo>
                    <a:pt x="190373" y="126669"/>
                    <a:pt x="187706" y="121208"/>
                    <a:pt x="185166" y="116763"/>
                  </a:cubicBezTo>
                  <a:cubicBezTo>
                    <a:pt x="184658" y="115747"/>
                    <a:pt x="183642" y="113588"/>
                    <a:pt x="182880" y="113969"/>
                  </a:cubicBezTo>
                  <a:cubicBezTo>
                    <a:pt x="182245" y="114223"/>
                    <a:pt x="183642" y="116001"/>
                    <a:pt x="183769" y="116128"/>
                  </a:cubicBezTo>
                  <a:cubicBezTo>
                    <a:pt x="187960" y="123748"/>
                    <a:pt x="190754" y="133019"/>
                    <a:pt x="190500" y="143941"/>
                  </a:cubicBezTo>
                  <a:cubicBezTo>
                    <a:pt x="190500" y="144576"/>
                    <a:pt x="190373" y="147243"/>
                    <a:pt x="190119" y="147370"/>
                  </a:cubicBezTo>
                  <a:cubicBezTo>
                    <a:pt x="189484" y="147878"/>
                    <a:pt x="187579" y="146354"/>
                    <a:pt x="186944" y="145846"/>
                  </a:cubicBezTo>
                  <a:cubicBezTo>
                    <a:pt x="185293" y="144449"/>
                    <a:pt x="183769" y="141782"/>
                    <a:pt x="181991" y="139877"/>
                  </a:cubicBezTo>
                  <a:lnTo>
                    <a:pt x="181991" y="139877"/>
                  </a:lnTo>
                  <a:cubicBezTo>
                    <a:pt x="181991" y="139877"/>
                    <a:pt x="181991" y="139877"/>
                    <a:pt x="181991" y="139877"/>
                  </a:cubicBezTo>
                  <a:cubicBezTo>
                    <a:pt x="181483" y="141782"/>
                    <a:pt x="182753" y="148767"/>
                    <a:pt x="180467" y="149402"/>
                  </a:cubicBezTo>
                  <a:cubicBezTo>
                    <a:pt x="179705" y="149529"/>
                    <a:pt x="178435" y="148640"/>
                    <a:pt x="177800" y="148513"/>
                  </a:cubicBezTo>
                  <a:cubicBezTo>
                    <a:pt x="176784" y="148132"/>
                    <a:pt x="175641" y="147751"/>
                    <a:pt x="174879" y="147624"/>
                  </a:cubicBezTo>
                  <a:cubicBezTo>
                    <a:pt x="172466" y="147116"/>
                    <a:pt x="173228" y="146735"/>
                    <a:pt x="172085" y="144957"/>
                  </a:cubicBezTo>
                  <a:cubicBezTo>
                    <a:pt x="171704" y="144449"/>
                    <a:pt x="171196" y="144449"/>
                    <a:pt x="170942" y="143941"/>
                  </a:cubicBezTo>
                  <a:cubicBezTo>
                    <a:pt x="170688" y="143560"/>
                    <a:pt x="170942" y="143179"/>
                    <a:pt x="170688" y="142671"/>
                  </a:cubicBezTo>
                  <a:cubicBezTo>
                    <a:pt x="169926" y="140893"/>
                    <a:pt x="168275" y="140004"/>
                    <a:pt x="167894" y="138988"/>
                  </a:cubicBezTo>
                  <a:cubicBezTo>
                    <a:pt x="167767" y="138353"/>
                    <a:pt x="168148" y="137845"/>
                    <a:pt x="167894" y="136956"/>
                  </a:cubicBezTo>
                  <a:cubicBezTo>
                    <a:pt x="167640" y="136194"/>
                    <a:pt x="166243" y="133527"/>
                    <a:pt x="166243" y="133527"/>
                  </a:cubicBezTo>
                  <a:cubicBezTo>
                    <a:pt x="165354" y="133527"/>
                    <a:pt x="165227" y="136448"/>
                    <a:pt x="164973" y="137464"/>
                  </a:cubicBezTo>
                  <a:cubicBezTo>
                    <a:pt x="164465" y="139750"/>
                    <a:pt x="163957" y="141782"/>
                    <a:pt x="164084" y="144576"/>
                  </a:cubicBezTo>
                  <a:cubicBezTo>
                    <a:pt x="164084" y="145592"/>
                    <a:pt x="164084" y="147751"/>
                    <a:pt x="164465" y="148386"/>
                  </a:cubicBezTo>
                  <a:cubicBezTo>
                    <a:pt x="165227" y="149275"/>
                    <a:pt x="167005" y="149021"/>
                    <a:pt x="168275" y="149275"/>
                  </a:cubicBezTo>
                  <a:cubicBezTo>
                    <a:pt x="170688" y="149656"/>
                    <a:pt x="173228" y="150799"/>
                    <a:pt x="175895" y="151561"/>
                  </a:cubicBezTo>
                  <a:cubicBezTo>
                    <a:pt x="181356" y="153212"/>
                    <a:pt x="187198" y="155117"/>
                    <a:pt x="193040" y="156006"/>
                  </a:cubicBezTo>
                  <a:cubicBezTo>
                    <a:pt x="196088" y="156514"/>
                    <a:pt x="199136" y="157403"/>
                    <a:pt x="202057" y="157403"/>
                  </a:cubicBezTo>
                  <a:cubicBezTo>
                    <a:pt x="205613" y="157403"/>
                    <a:pt x="210439" y="158038"/>
                    <a:pt x="213614" y="157149"/>
                  </a:cubicBezTo>
                  <a:cubicBezTo>
                    <a:pt x="215265" y="156641"/>
                    <a:pt x="216789" y="155371"/>
                    <a:pt x="218313" y="154228"/>
                  </a:cubicBezTo>
                  <a:cubicBezTo>
                    <a:pt x="218948" y="153720"/>
                    <a:pt x="222377" y="151180"/>
                    <a:pt x="223393" y="151434"/>
                  </a:cubicBezTo>
                  <a:moveTo>
                    <a:pt x="221488" y="94792"/>
                  </a:moveTo>
                  <a:cubicBezTo>
                    <a:pt x="219583" y="95935"/>
                    <a:pt x="217932" y="97459"/>
                    <a:pt x="216154" y="98856"/>
                  </a:cubicBezTo>
                  <a:cubicBezTo>
                    <a:pt x="214757" y="99999"/>
                    <a:pt x="213106" y="102031"/>
                    <a:pt x="212090" y="103555"/>
                  </a:cubicBezTo>
                  <a:cubicBezTo>
                    <a:pt x="210058" y="106857"/>
                    <a:pt x="208280" y="112318"/>
                    <a:pt x="208534" y="116636"/>
                  </a:cubicBezTo>
                  <a:cubicBezTo>
                    <a:pt x="209169" y="127939"/>
                    <a:pt x="213868" y="137718"/>
                    <a:pt x="218059" y="146862"/>
                  </a:cubicBezTo>
                  <a:cubicBezTo>
                    <a:pt x="218567" y="148005"/>
                    <a:pt x="219964" y="150418"/>
                    <a:pt x="219837" y="150799"/>
                  </a:cubicBezTo>
                  <a:cubicBezTo>
                    <a:pt x="219329" y="151815"/>
                    <a:pt x="218186" y="150545"/>
                    <a:pt x="218059" y="150291"/>
                  </a:cubicBezTo>
                  <a:cubicBezTo>
                    <a:pt x="215519" y="146862"/>
                    <a:pt x="212471" y="141274"/>
                    <a:pt x="210566" y="137210"/>
                  </a:cubicBezTo>
                  <a:cubicBezTo>
                    <a:pt x="208153" y="132003"/>
                    <a:pt x="205867" y="125526"/>
                    <a:pt x="204851" y="119430"/>
                  </a:cubicBezTo>
                  <a:cubicBezTo>
                    <a:pt x="203708" y="112445"/>
                    <a:pt x="205359" y="106095"/>
                    <a:pt x="209169" y="101523"/>
                  </a:cubicBezTo>
                  <a:cubicBezTo>
                    <a:pt x="211836" y="98348"/>
                    <a:pt x="216535" y="95173"/>
                    <a:pt x="220726" y="92760"/>
                  </a:cubicBezTo>
                  <a:cubicBezTo>
                    <a:pt x="225171" y="90093"/>
                    <a:pt x="228854" y="87934"/>
                    <a:pt x="232918" y="86156"/>
                  </a:cubicBezTo>
                  <a:cubicBezTo>
                    <a:pt x="233680" y="85775"/>
                    <a:pt x="234823" y="85013"/>
                    <a:pt x="234823" y="85140"/>
                  </a:cubicBezTo>
                  <a:cubicBezTo>
                    <a:pt x="234188" y="85775"/>
                    <a:pt x="231394" y="88061"/>
                    <a:pt x="230378" y="88950"/>
                  </a:cubicBezTo>
                  <a:cubicBezTo>
                    <a:pt x="227457" y="91236"/>
                    <a:pt x="224663" y="93014"/>
                    <a:pt x="221615" y="94919"/>
                  </a:cubicBezTo>
                  <a:moveTo>
                    <a:pt x="237871" y="85140"/>
                  </a:moveTo>
                  <a:cubicBezTo>
                    <a:pt x="237871" y="85140"/>
                    <a:pt x="234569" y="87299"/>
                    <a:pt x="234315" y="87299"/>
                  </a:cubicBezTo>
                  <a:cubicBezTo>
                    <a:pt x="234188" y="87299"/>
                    <a:pt x="236474" y="85267"/>
                    <a:pt x="235966" y="85775"/>
                  </a:cubicBezTo>
                  <a:cubicBezTo>
                    <a:pt x="237236" y="84632"/>
                    <a:pt x="237617" y="84251"/>
                    <a:pt x="239522" y="83362"/>
                  </a:cubicBezTo>
                  <a:cubicBezTo>
                    <a:pt x="242316" y="82092"/>
                    <a:pt x="244221" y="81203"/>
                    <a:pt x="246507" y="80314"/>
                  </a:cubicBezTo>
                  <a:cubicBezTo>
                    <a:pt x="243332" y="82092"/>
                    <a:pt x="240919" y="83616"/>
                    <a:pt x="237998" y="85140"/>
                  </a:cubicBezTo>
                  <a:moveTo>
                    <a:pt x="248666" y="79298"/>
                  </a:moveTo>
                  <a:cubicBezTo>
                    <a:pt x="248666" y="79298"/>
                    <a:pt x="249047" y="78917"/>
                    <a:pt x="248666" y="79298"/>
                  </a:cubicBezTo>
                </a:path>
              </a:pathLst>
            </a:custGeom>
            <a:solidFill>
              <a:srgbClr val="FFFFFF"/>
            </a:solidFill>
            <a:ln w="0" cap="flat">
              <a:noFill/>
              <a:prstDash val="solid"/>
              <a:miter/>
            </a:ln>
          </p:spPr>
          <p:txBody>
            <a:bodyPr rtlCol="0" anchor="ctr"/>
            <a:lstStyle/>
            <a:p>
              <a:endParaRPr lang="en-AU"/>
            </a:p>
          </p:txBody>
        </p:sp>
        <p:sp>
          <p:nvSpPr>
            <p:cNvPr id="304" name="Freeform: Shape 303">
              <a:extLst>
                <a:ext uri="{FF2B5EF4-FFF2-40B4-BE49-F238E27FC236}">
                  <a16:creationId xmlns:a16="http://schemas.microsoft.com/office/drawing/2014/main" id="{7298FDDF-8F10-6CBB-4E8F-ACDA437D012D}"/>
                </a:ext>
              </a:extLst>
            </p:cNvPr>
            <p:cNvSpPr/>
            <p:nvPr/>
          </p:nvSpPr>
          <p:spPr>
            <a:xfrm>
              <a:off x="713994" y="360172"/>
              <a:ext cx="56" cy="12700"/>
            </a:xfrm>
            <a:custGeom>
              <a:avLst/>
              <a:gdLst>
                <a:gd name="connsiteX0" fmla="*/ 0 w 56"/>
                <a:gd name="connsiteY0" fmla="*/ 0 h 12700"/>
                <a:gd name="connsiteX1" fmla="*/ 0 w 56"/>
                <a:gd name="connsiteY1" fmla="*/ 0 h 12700"/>
              </a:gdLst>
              <a:ahLst/>
              <a:cxnLst>
                <a:cxn ang="0">
                  <a:pos x="connsiteX0" y="connsiteY0"/>
                </a:cxn>
                <a:cxn ang="0">
                  <a:pos x="connsiteX1" y="connsiteY1"/>
                </a:cxn>
              </a:cxnLst>
              <a:rect l="l" t="t" r="r" b="b"/>
              <a:pathLst>
                <a:path w="56" h="12700">
                  <a:moveTo>
                    <a:pt x="0" y="0"/>
                  </a:moveTo>
                  <a:cubicBezTo>
                    <a:pt x="0" y="0"/>
                    <a:pt x="127" y="0"/>
                    <a:pt x="0" y="0"/>
                  </a:cubicBezTo>
                </a:path>
              </a:pathLst>
            </a:custGeom>
            <a:solidFill>
              <a:srgbClr val="FFFFFF"/>
            </a:solidFill>
            <a:ln w="0" cap="flat">
              <a:noFill/>
              <a:prstDash val="solid"/>
              <a:miter/>
            </a:ln>
          </p:spPr>
          <p:txBody>
            <a:bodyPr rtlCol="0" anchor="ctr"/>
            <a:lstStyle/>
            <a:p>
              <a:endParaRPr lang="en-AU"/>
            </a:p>
          </p:txBody>
        </p:sp>
        <p:sp>
          <p:nvSpPr>
            <p:cNvPr id="305" name="Freeform: Shape 304">
              <a:extLst>
                <a:ext uri="{FF2B5EF4-FFF2-40B4-BE49-F238E27FC236}">
                  <a16:creationId xmlns:a16="http://schemas.microsoft.com/office/drawing/2014/main" id="{83E4B462-30C0-67B1-3E76-71E32CA3395D}"/>
                </a:ext>
              </a:extLst>
            </p:cNvPr>
            <p:cNvSpPr/>
            <p:nvPr/>
          </p:nvSpPr>
          <p:spPr>
            <a:xfrm>
              <a:off x="765555" y="273558"/>
              <a:ext cx="127" cy="1015"/>
            </a:xfrm>
            <a:custGeom>
              <a:avLst/>
              <a:gdLst>
                <a:gd name="connsiteX0" fmla="*/ 127 w 127"/>
                <a:gd name="connsiteY0" fmla="*/ 889 h 1015"/>
                <a:gd name="connsiteX1" fmla="*/ 127 w 127"/>
                <a:gd name="connsiteY1" fmla="*/ 127 h 1015"/>
                <a:gd name="connsiteX2" fmla="*/ 127 w 127"/>
                <a:gd name="connsiteY2" fmla="*/ 0 h 1015"/>
                <a:gd name="connsiteX3" fmla="*/ 0 w 127"/>
                <a:gd name="connsiteY3" fmla="*/ 127 h 1015"/>
                <a:gd name="connsiteX4" fmla="*/ 0 w 127"/>
                <a:gd name="connsiteY4" fmla="*/ 889 h 1015"/>
                <a:gd name="connsiteX5" fmla="*/ 0 w 127"/>
                <a:gd name="connsiteY5" fmla="*/ 1016 h 1015"/>
                <a:gd name="connsiteX6" fmla="*/ 0 w 127"/>
                <a:gd name="connsiteY6" fmla="*/ 1016 h 1015"/>
                <a:gd name="connsiteX7" fmla="*/ 127 w 127"/>
                <a:gd name="connsiteY7" fmla="*/ 1016 h 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 h="1015">
                  <a:moveTo>
                    <a:pt x="127" y="889"/>
                  </a:moveTo>
                  <a:cubicBezTo>
                    <a:pt x="127" y="889"/>
                    <a:pt x="127" y="381"/>
                    <a:pt x="127" y="127"/>
                  </a:cubicBezTo>
                  <a:cubicBezTo>
                    <a:pt x="127" y="127"/>
                    <a:pt x="127" y="0"/>
                    <a:pt x="127" y="0"/>
                  </a:cubicBezTo>
                  <a:cubicBezTo>
                    <a:pt x="127" y="0"/>
                    <a:pt x="0" y="0"/>
                    <a:pt x="0" y="127"/>
                  </a:cubicBezTo>
                  <a:cubicBezTo>
                    <a:pt x="0" y="381"/>
                    <a:pt x="0" y="635"/>
                    <a:pt x="0" y="889"/>
                  </a:cubicBezTo>
                  <a:cubicBezTo>
                    <a:pt x="0" y="889"/>
                    <a:pt x="0" y="1016"/>
                    <a:pt x="0" y="1016"/>
                  </a:cubicBezTo>
                  <a:lnTo>
                    <a:pt x="0" y="1016"/>
                  </a:lnTo>
                  <a:cubicBezTo>
                    <a:pt x="0" y="1016"/>
                    <a:pt x="0" y="1016"/>
                    <a:pt x="127" y="1016"/>
                  </a:cubicBezTo>
                </a:path>
              </a:pathLst>
            </a:custGeom>
            <a:solidFill>
              <a:srgbClr val="FFFFFF"/>
            </a:solidFill>
            <a:ln w="0" cap="flat">
              <a:noFill/>
              <a:prstDash val="solid"/>
              <a:miter/>
            </a:ln>
          </p:spPr>
          <p:txBody>
            <a:bodyPr rtlCol="0" anchor="ctr"/>
            <a:lstStyle/>
            <a:p>
              <a:endParaRPr lang="en-AU"/>
            </a:p>
          </p:txBody>
        </p:sp>
        <p:sp>
          <p:nvSpPr>
            <p:cNvPr id="306" name="Freeform: Shape 305">
              <a:extLst>
                <a:ext uri="{FF2B5EF4-FFF2-40B4-BE49-F238E27FC236}">
                  <a16:creationId xmlns:a16="http://schemas.microsoft.com/office/drawing/2014/main" id="{088FE550-6474-7E9B-859D-A6E7C22F1F8C}"/>
                </a:ext>
              </a:extLst>
            </p:cNvPr>
            <p:cNvSpPr/>
            <p:nvPr/>
          </p:nvSpPr>
          <p:spPr>
            <a:xfrm>
              <a:off x="727329" y="295656"/>
              <a:ext cx="254" cy="380"/>
            </a:xfrm>
            <a:custGeom>
              <a:avLst/>
              <a:gdLst>
                <a:gd name="connsiteX0" fmla="*/ 254 w 254"/>
                <a:gd name="connsiteY0" fmla="*/ 254 h 380"/>
                <a:gd name="connsiteX1" fmla="*/ 254 w 254"/>
                <a:gd name="connsiteY1" fmla="*/ 254 h 380"/>
                <a:gd name="connsiteX2" fmla="*/ 254 w 254"/>
                <a:gd name="connsiteY2" fmla="*/ 0 h 380"/>
                <a:gd name="connsiteX3" fmla="*/ 0 w 254"/>
                <a:gd name="connsiteY3" fmla="*/ 0 h 380"/>
                <a:gd name="connsiteX4" fmla="*/ 0 w 254"/>
                <a:gd name="connsiteY4" fmla="*/ 127 h 380"/>
                <a:gd name="connsiteX5" fmla="*/ 0 w 254"/>
                <a:gd name="connsiteY5" fmla="*/ 381 h 380"/>
                <a:gd name="connsiteX6" fmla="*/ 0 w 254"/>
                <a:gd name="connsiteY6" fmla="*/ 381 h 380"/>
                <a:gd name="connsiteX7" fmla="*/ 127 w 254"/>
                <a:gd name="connsiteY7" fmla="*/ 381 h 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 h="380">
                  <a:moveTo>
                    <a:pt x="254" y="254"/>
                  </a:moveTo>
                  <a:cubicBezTo>
                    <a:pt x="254" y="254"/>
                    <a:pt x="254" y="254"/>
                    <a:pt x="254" y="254"/>
                  </a:cubicBezTo>
                  <a:cubicBezTo>
                    <a:pt x="254" y="254"/>
                    <a:pt x="254" y="127"/>
                    <a:pt x="254" y="0"/>
                  </a:cubicBezTo>
                  <a:cubicBezTo>
                    <a:pt x="254" y="0"/>
                    <a:pt x="127" y="0"/>
                    <a:pt x="0" y="0"/>
                  </a:cubicBezTo>
                  <a:cubicBezTo>
                    <a:pt x="0" y="0"/>
                    <a:pt x="0" y="0"/>
                    <a:pt x="0" y="127"/>
                  </a:cubicBezTo>
                  <a:cubicBezTo>
                    <a:pt x="0" y="127"/>
                    <a:pt x="0" y="254"/>
                    <a:pt x="0" y="381"/>
                  </a:cubicBezTo>
                  <a:lnTo>
                    <a:pt x="0" y="381"/>
                  </a:lnTo>
                  <a:cubicBezTo>
                    <a:pt x="0" y="381"/>
                    <a:pt x="0" y="381"/>
                    <a:pt x="127" y="381"/>
                  </a:cubicBezTo>
                </a:path>
              </a:pathLst>
            </a:custGeom>
            <a:solidFill>
              <a:srgbClr val="FFFFFF"/>
            </a:solidFill>
            <a:ln w="0" cap="flat">
              <a:noFill/>
              <a:prstDash val="solid"/>
              <a:miter/>
            </a:ln>
          </p:spPr>
          <p:txBody>
            <a:bodyPr rtlCol="0" anchor="ctr"/>
            <a:lstStyle/>
            <a:p>
              <a:endParaRPr lang="en-AU"/>
            </a:p>
          </p:txBody>
        </p:sp>
        <p:sp>
          <p:nvSpPr>
            <p:cNvPr id="307" name="Freeform: Shape 306">
              <a:extLst>
                <a:ext uri="{FF2B5EF4-FFF2-40B4-BE49-F238E27FC236}">
                  <a16:creationId xmlns:a16="http://schemas.microsoft.com/office/drawing/2014/main" id="{43F29070-0CF0-C14C-A89B-EC5A35587B03}"/>
                </a:ext>
              </a:extLst>
            </p:cNvPr>
            <p:cNvSpPr/>
            <p:nvPr/>
          </p:nvSpPr>
          <p:spPr>
            <a:xfrm>
              <a:off x="729615" y="391413"/>
              <a:ext cx="254" cy="635"/>
            </a:xfrm>
            <a:custGeom>
              <a:avLst/>
              <a:gdLst>
                <a:gd name="connsiteX0" fmla="*/ 127 w 254"/>
                <a:gd name="connsiteY0" fmla="*/ 508 h 635"/>
                <a:gd name="connsiteX1" fmla="*/ 254 w 254"/>
                <a:gd name="connsiteY1" fmla="*/ 254 h 635"/>
                <a:gd name="connsiteX2" fmla="*/ 254 w 254"/>
                <a:gd name="connsiteY2" fmla="*/ 0 h 635"/>
                <a:gd name="connsiteX3" fmla="*/ 0 w 254"/>
                <a:gd name="connsiteY3" fmla="*/ 127 h 635"/>
                <a:gd name="connsiteX4" fmla="*/ 0 w 254"/>
                <a:gd name="connsiteY4" fmla="*/ 381 h 635"/>
                <a:gd name="connsiteX5" fmla="*/ 0 w 254"/>
                <a:gd name="connsiteY5" fmla="*/ 635 h 635"/>
                <a:gd name="connsiteX6" fmla="*/ 0 w 254"/>
                <a:gd name="connsiteY6" fmla="*/ 635 h 635"/>
                <a:gd name="connsiteX7" fmla="*/ 127 w 254"/>
                <a:gd name="connsiteY7" fmla="*/ 635 h 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 h="635">
                  <a:moveTo>
                    <a:pt x="127" y="508"/>
                  </a:moveTo>
                  <a:cubicBezTo>
                    <a:pt x="127" y="508"/>
                    <a:pt x="127" y="254"/>
                    <a:pt x="254" y="254"/>
                  </a:cubicBezTo>
                  <a:cubicBezTo>
                    <a:pt x="254" y="254"/>
                    <a:pt x="254" y="0"/>
                    <a:pt x="254" y="0"/>
                  </a:cubicBezTo>
                  <a:cubicBezTo>
                    <a:pt x="254" y="0"/>
                    <a:pt x="0" y="0"/>
                    <a:pt x="0" y="127"/>
                  </a:cubicBezTo>
                  <a:cubicBezTo>
                    <a:pt x="0" y="127"/>
                    <a:pt x="0" y="254"/>
                    <a:pt x="0" y="381"/>
                  </a:cubicBezTo>
                  <a:cubicBezTo>
                    <a:pt x="0" y="381"/>
                    <a:pt x="0" y="635"/>
                    <a:pt x="0" y="635"/>
                  </a:cubicBezTo>
                  <a:cubicBezTo>
                    <a:pt x="0" y="635"/>
                    <a:pt x="0" y="635"/>
                    <a:pt x="0" y="635"/>
                  </a:cubicBezTo>
                  <a:cubicBezTo>
                    <a:pt x="0" y="635"/>
                    <a:pt x="127" y="635"/>
                    <a:pt x="127" y="635"/>
                  </a:cubicBezTo>
                </a:path>
              </a:pathLst>
            </a:custGeom>
            <a:solidFill>
              <a:srgbClr val="FFFFFF"/>
            </a:solidFill>
            <a:ln w="0" cap="flat">
              <a:noFill/>
              <a:prstDash val="solid"/>
              <a:miter/>
            </a:ln>
          </p:spPr>
          <p:txBody>
            <a:bodyPr rtlCol="0" anchor="ctr"/>
            <a:lstStyle/>
            <a:p>
              <a:endParaRPr lang="en-AU"/>
            </a:p>
          </p:txBody>
        </p:sp>
        <p:sp>
          <p:nvSpPr>
            <p:cNvPr id="308" name="Freeform: Shape 307">
              <a:extLst>
                <a:ext uri="{FF2B5EF4-FFF2-40B4-BE49-F238E27FC236}">
                  <a16:creationId xmlns:a16="http://schemas.microsoft.com/office/drawing/2014/main" id="{A8A0B537-AA27-D239-9DBE-D5D9BE13C205}"/>
                </a:ext>
              </a:extLst>
            </p:cNvPr>
            <p:cNvSpPr/>
            <p:nvPr/>
          </p:nvSpPr>
          <p:spPr>
            <a:xfrm>
              <a:off x="695014" y="423926"/>
              <a:ext cx="1072" cy="507"/>
            </a:xfrm>
            <a:custGeom>
              <a:avLst/>
              <a:gdLst>
                <a:gd name="connsiteX0" fmla="*/ 183 w 1072"/>
                <a:gd name="connsiteY0" fmla="*/ 508 h 507"/>
                <a:gd name="connsiteX1" fmla="*/ 945 w 1072"/>
                <a:gd name="connsiteY1" fmla="*/ 254 h 507"/>
                <a:gd name="connsiteX2" fmla="*/ 1072 w 1072"/>
                <a:gd name="connsiteY2" fmla="*/ 127 h 507"/>
                <a:gd name="connsiteX3" fmla="*/ 945 w 1072"/>
                <a:gd name="connsiteY3" fmla="*/ 0 h 507"/>
                <a:gd name="connsiteX4" fmla="*/ 56 w 1072"/>
                <a:gd name="connsiteY4" fmla="*/ 254 h 507"/>
                <a:gd name="connsiteX5" fmla="*/ 56 w 1072"/>
                <a:gd name="connsiteY5" fmla="*/ 508 h 507"/>
                <a:gd name="connsiteX6" fmla="*/ 183 w 1072"/>
                <a:gd name="connsiteY6" fmla="*/ 508 h 507"/>
                <a:gd name="connsiteX7" fmla="*/ 183 w 1072"/>
                <a:gd name="connsiteY7" fmla="*/ 508 h 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 h="507">
                  <a:moveTo>
                    <a:pt x="183" y="508"/>
                  </a:moveTo>
                  <a:cubicBezTo>
                    <a:pt x="183" y="508"/>
                    <a:pt x="691" y="254"/>
                    <a:pt x="945" y="254"/>
                  </a:cubicBezTo>
                  <a:cubicBezTo>
                    <a:pt x="945" y="254"/>
                    <a:pt x="1072" y="254"/>
                    <a:pt x="1072" y="127"/>
                  </a:cubicBezTo>
                  <a:cubicBezTo>
                    <a:pt x="1072" y="127"/>
                    <a:pt x="1072" y="0"/>
                    <a:pt x="945" y="0"/>
                  </a:cubicBezTo>
                  <a:cubicBezTo>
                    <a:pt x="564" y="0"/>
                    <a:pt x="310" y="127"/>
                    <a:pt x="56" y="254"/>
                  </a:cubicBezTo>
                  <a:cubicBezTo>
                    <a:pt x="56" y="254"/>
                    <a:pt x="-71" y="381"/>
                    <a:pt x="56" y="508"/>
                  </a:cubicBezTo>
                  <a:cubicBezTo>
                    <a:pt x="56" y="508"/>
                    <a:pt x="56" y="508"/>
                    <a:pt x="183" y="508"/>
                  </a:cubicBezTo>
                  <a:cubicBezTo>
                    <a:pt x="183" y="508"/>
                    <a:pt x="183" y="508"/>
                    <a:pt x="183" y="508"/>
                  </a:cubicBezTo>
                </a:path>
              </a:pathLst>
            </a:custGeom>
            <a:solidFill>
              <a:srgbClr val="FFFFFF"/>
            </a:solidFill>
            <a:ln w="0" cap="flat">
              <a:noFill/>
              <a:prstDash val="solid"/>
              <a:miter/>
            </a:ln>
          </p:spPr>
          <p:txBody>
            <a:bodyPr rtlCol="0" anchor="ctr"/>
            <a:lstStyle/>
            <a:p>
              <a:endParaRPr lang="en-AU"/>
            </a:p>
          </p:txBody>
        </p:sp>
        <p:sp>
          <p:nvSpPr>
            <p:cNvPr id="309" name="Freeform: Shape 308">
              <a:extLst>
                <a:ext uri="{FF2B5EF4-FFF2-40B4-BE49-F238E27FC236}">
                  <a16:creationId xmlns:a16="http://schemas.microsoft.com/office/drawing/2014/main" id="{211FC00A-A0CA-CC7D-B33B-2F306E877F53}"/>
                </a:ext>
              </a:extLst>
            </p:cNvPr>
            <p:cNvSpPr/>
            <p:nvPr/>
          </p:nvSpPr>
          <p:spPr>
            <a:xfrm>
              <a:off x="674369" y="420694"/>
              <a:ext cx="635" cy="310"/>
            </a:xfrm>
            <a:custGeom>
              <a:avLst/>
              <a:gdLst>
                <a:gd name="connsiteX0" fmla="*/ 635 w 635"/>
                <a:gd name="connsiteY0" fmla="*/ 310 h 310"/>
                <a:gd name="connsiteX1" fmla="*/ 508 w 635"/>
                <a:gd name="connsiteY1" fmla="*/ 56 h 310"/>
                <a:gd name="connsiteX2" fmla="*/ 254 w 635"/>
                <a:gd name="connsiteY2" fmla="*/ 56 h 310"/>
                <a:gd name="connsiteX3" fmla="*/ 0 w 635"/>
                <a:gd name="connsiteY3" fmla="*/ 56 h 310"/>
                <a:gd name="connsiteX4" fmla="*/ 0 w 635"/>
                <a:gd name="connsiteY4" fmla="*/ 310 h 310"/>
                <a:gd name="connsiteX5" fmla="*/ 254 w 635"/>
                <a:gd name="connsiteY5" fmla="*/ 310 h 310"/>
                <a:gd name="connsiteX6" fmla="*/ 254 w 635"/>
                <a:gd name="connsiteY6" fmla="*/ 310 h 310"/>
                <a:gd name="connsiteX7" fmla="*/ 381 w 635"/>
                <a:gd name="connsiteY7" fmla="*/ 183 h 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 h="310">
                  <a:moveTo>
                    <a:pt x="635" y="310"/>
                  </a:moveTo>
                  <a:cubicBezTo>
                    <a:pt x="635" y="310"/>
                    <a:pt x="635" y="183"/>
                    <a:pt x="508" y="56"/>
                  </a:cubicBezTo>
                  <a:cubicBezTo>
                    <a:pt x="381" y="-71"/>
                    <a:pt x="381" y="56"/>
                    <a:pt x="254" y="56"/>
                  </a:cubicBezTo>
                  <a:cubicBezTo>
                    <a:pt x="254" y="56"/>
                    <a:pt x="127" y="56"/>
                    <a:pt x="0" y="56"/>
                  </a:cubicBezTo>
                  <a:cubicBezTo>
                    <a:pt x="0" y="56"/>
                    <a:pt x="0" y="183"/>
                    <a:pt x="0" y="310"/>
                  </a:cubicBezTo>
                  <a:cubicBezTo>
                    <a:pt x="0" y="310"/>
                    <a:pt x="254" y="310"/>
                    <a:pt x="254" y="310"/>
                  </a:cubicBezTo>
                  <a:lnTo>
                    <a:pt x="254" y="310"/>
                  </a:lnTo>
                  <a:cubicBezTo>
                    <a:pt x="254" y="310"/>
                    <a:pt x="381" y="310"/>
                    <a:pt x="381" y="183"/>
                  </a:cubicBezTo>
                </a:path>
              </a:pathLst>
            </a:custGeom>
            <a:solidFill>
              <a:srgbClr val="FFFFFF"/>
            </a:solidFill>
            <a:ln w="0" cap="flat">
              <a:noFill/>
              <a:prstDash val="solid"/>
              <a:miter/>
            </a:ln>
          </p:spPr>
          <p:txBody>
            <a:bodyPr rtlCol="0" anchor="ctr"/>
            <a:lstStyle/>
            <a:p>
              <a:endParaRPr lang="en-AU"/>
            </a:p>
          </p:txBody>
        </p:sp>
        <p:sp>
          <p:nvSpPr>
            <p:cNvPr id="310" name="Freeform: Shape 309">
              <a:extLst>
                <a:ext uri="{FF2B5EF4-FFF2-40B4-BE49-F238E27FC236}">
                  <a16:creationId xmlns:a16="http://schemas.microsoft.com/office/drawing/2014/main" id="{404D128D-832A-7348-8AFA-FDEBE41CD728}"/>
                </a:ext>
              </a:extLst>
            </p:cNvPr>
            <p:cNvSpPr/>
            <p:nvPr/>
          </p:nvSpPr>
          <p:spPr>
            <a:xfrm>
              <a:off x="674497" y="415925"/>
              <a:ext cx="508" cy="380"/>
            </a:xfrm>
            <a:custGeom>
              <a:avLst/>
              <a:gdLst>
                <a:gd name="connsiteX0" fmla="*/ 508 w 508"/>
                <a:gd name="connsiteY0" fmla="*/ 381 h 380"/>
                <a:gd name="connsiteX1" fmla="*/ 508 w 508"/>
                <a:gd name="connsiteY1" fmla="*/ 254 h 380"/>
                <a:gd name="connsiteX2" fmla="*/ 127 w 508"/>
                <a:gd name="connsiteY2" fmla="*/ 0 h 380"/>
                <a:gd name="connsiteX3" fmla="*/ 0 w 508"/>
                <a:gd name="connsiteY3" fmla="*/ 0 h 380"/>
                <a:gd name="connsiteX4" fmla="*/ 0 w 508"/>
                <a:gd name="connsiteY4" fmla="*/ 0 h 380"/>
                <a:gd name="connsiteX5" fmla="*/ 508 w 508"/>
                <a:gd name="connsiteY5" fmla="*/ 381 h 380"/>
                <a:gd name="connsiteX6" fmla="*/ 508 w 508"/>
                <a:gd name="connsiteY6" fmla="*/ 381 h 380"/>
                <a:gd name="connsiteX7" fmla="*/ 508 w 508"/>
                <a:gd name="connsiteY7" fmla="*/ 381 h 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 h="380">
                  <a:moveTo>
                    <a:pt x="508" y="381"/>
                  </a:moveTo>
                  <a:cubicBezTo>
                    <a:pt x="508" y="381"/>
                    <a:pt x="508" y="381"/>
                    <a:pt x="508" y="254"/>
                  </a:cubicBezTo>
                  <a:cubicBezTo>
                    <a:pt x="254" y="0"/>
                    <a:pt x="127" y="127"/>
                    <a:pt x="127" y="0"/>
                  </a:cubicBezTo>
                  <a:cubicBezTo>
                    <a:pt x="127" y="0"/>
                    <a:pt x="127" y="0"/>
                    <a:pt x="0" y="0"/>
                  </a:cubicBezTo>
                  <a:cubicBezTo>
                    <a:pt x="0" y="0"/>
                    <a:pt x="0" y="0"/>
                    <a:pt x="0" y="0"/>
                  </a:cubicBezTo>
                  <a:cubicBezTo>
                    <a:pt x="127" y="254"/>
                    <a:pt x="381" y="254"/>
                    <a:pt x="508" y="381"/>
                  </a:cubicBezTo>
                  <a:cubicBezTo>
                    <a:pt x="508" y="381"/>
                    <a:pt x="508" y="381"/>
                    <a:pt x="508" y="381"/>
                  </a:cubicBezTo>
                  <a:cubicBezTo>
                    <a:pt x="508" y="381"/>
                    <a:pt x="508" y="381"/>
                    <a:pt x="508" y="381"/>
                  </a:cubicBezTo>
                </a:path>
              </a:pathLst>
            </a:custGeom>
            <a:solidFill>
              <a:srgbClr val="FFFFFF"/>
            </a:solidFill>
            <a:ln w="0" cap="flat">
              <a:noFill/>
              <a:prstDash val="solid"/>
              <a:miter/>
            </a:ln>
          </p:spPr>
          <p:txBody>
            <a:bodyPr rtlCol="0" anchor="ctr"/>
            <a:lstStyle/>
            <a:p>
              <a:endParaRPr lang="en-AU"/>
            </a:p>
          </p:txBody>
        </p:sp>
        <p:sp>
          <p:nvSpPr>
            <p:cNvPr id="311" name="Freeform: Shape 310">
              <a:extLst>
                <a:ext uri="{FF2B5EF4-FFF2-40B4-BE49-F238E27FC236}">
                  <a16:creationId xmlns:a16="http://schemas.microsoft.com/office/drawing/2014/main" id="{93663EBE-F875-B601-1415-AB9DAAACF5CF}"/>
                </a:ext>
              </a:extLst>
            </p:cNvPr>
            <p:cNvSpPr/>
            <p:nvPr/>
          </p:nvSpPr>
          <p:spPr>
            <a:xfrm>
              <a:off x="678306" y="413258"/>
              <a:ext cx="762" cy="380"/>
            </a:xfrm>
            <a:custGeom>
              <a:avLst/>
              <a:gdLst>
                <a:gd name="connsiteX0" fmla="*/ 762 w 762"/>
                <a:gd name="connsiteY0" fmla="*/ 381 h 380"/>
                <a:gd name="connsiteX1" fmla="*/ 762 w 762"/>
                <a:gd name="connsiteY1" fmla="*/ 254 h 380"/>
                <a:gd name="connsiteX2" fmla="*/ 127 w 762"/>
                <a:gd name="connsiteY2" fmla="*/ 0 h 380"/>
                <a:gd name="connsiteX3" fmla="*/ 0 w 762"/>
                <a:gd name="connsiteY3" fmla="*/ 0 h 380"/>
                <a:gd name="connsiteX4" fmla="*/ 0 w 762"/>
                <a:gd name="connsiteY4" fmla="*/ 127 h 380"/>
                <a:gd name="connsiteX5" fmla="*/ 635 w 762"/>
                <a:gd name="connsiteY5" fmla="*/ 381 h 380"/>
                <a:gd name="connsiteX6" fmla="*/ 635 w 762"/>
                <a:gd name="connsiteY6" fmla="*/ 381 h 380"/>
                <a:gd name="connsiteX7" fmla="*/ 635 w 762"/>
                <a:gd name="connsiteY7" fmla="*/ 381 h 380"/>
                <a:gd name="connsiteX8" fmla="*/ 635 w 762"/>
                <a:gd name="connsiteY8" fmla="*/ 381 h 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 h="380">
                  <a:moveTo>
                    <a:pt x="762" y="381"/>
                  </a:moveTo>
                  <a:cubicBezTo>
                    <a:pt x="762" y="381"/>
                    <a:pt x="762" y="381"/>
                    <a:pt x="762" y="254"/>
                  </a:cubicBezTo>
                  <a:cubicBezTo>
                    <a:pt x="635" y="254"/>
                    <a:pt x="381" y="127"/>
                    <a:pt x="127" y="0"/>
                  </a:cubicBezTo>
                  <a:cubicBezTo>
                    <a:pt x="127" y="0"/>
                    <a:pt x="127" y="0"/>
                    <a:pt x="0" y="0"/>
                  </a:cubicBezTo>
                  <a:cubicBezTo>
                    <a:pt x="0" y="0"/>
                    <a:pt x="0" y="0"/>
                    <a:pt x="0" y="127"/>
                  </a:cubicBezTo>
                  <a:cubicBezTo>
                    <a:pt x="127" y="127"/>
                    <a:pt x="381" y="381"/>
                    <a:pt x="635" y="381"/>
                  </a:cubicBezTo>
                  <a:lnTo>
                    <a:pt x="635" y="381"/>
                  </a:lnTo>
                  <a:lnTo>
                    <a:pt x="635" y="381"/>
                  </a:lnTo>
                  <a:cubicBezTo>
                    <a:pt x="635" y="381"/>
                    <a:pt x="635" y="381"/>
                    <a:pt x="635" y="381"/>
                  </a:cubicBezTo>
                </a:path>
              </a:pathLst>
            </a:custGeom>
            <a:solidFill>
              <a:srgbClr val="FFFFFF"/>
            </a:solidFill>
            <a:ln w="0" cap="flat">
              <a:noFill/>
              <a:prstDash val="solid"/>
              <a:miter/>
            </a:ln>
          </p:spPr>
          <p:txBody>
            <a:bodyPr rtlCol="0" anchor="ctr"/>
            <a:lstStyle/>
            <a:p>
              <a:endParaRPr lang="en-AU"/>
            </a:p>
          </p:txBody>
        </p:sp>
        <p:sp>
          <p:nvSpPr>
            <p:cNvPr id="312" name="Freeform: Shape 311">
              <a:extLst>
                <a:ext uri="{FF2B5EF4-FFF2-40B4-BE49-F238E27FC236}">
                  <a16:creationId xmlns:a16="http://schemas.microsoft.com/office/drawing/2014/main" id="{4F036377-845C-14FC-7254-C25B3C6F8EEB}"/>
                </a:ext>
              </a:extLst>
            </p:cNvPr>
            <p:cNvSpPr/>
            <p:nvPr/>
          </p:nvSpPr>
          <p:spPr>
            <a:xfrm>
              <a:off x="717295" y="397002"/>
              <a:ext cx="12700" cy="254"/>
            </a:xfrm>
            <a:custGeom>
              <a:avLst/>
              <a:gdLst>
                <a:gd name="connsiteX0" fmla="*/ 0 w 12700"/>
                <a:gd name="connsiteY0" fmla="*/ 254 h 254"/>
                <a:gd name="connsiteX1" fmla="*/ 0 w 12700"/>
                <a:gd name="connsiteY1" fmla="*/ 0 h 254"/>
                <a:gd name="connsiteX2" fmla="*/ 0 w 12700"/>
                <a:gd name="connsiteY2" fmla="*/ 0 h 254"/>
                <a:gd name="connsiteX3" fmla="*/ 0 w 12700"/>
                <a:gd name="connsiteY3" fmla="*/ 0 h 254"/>
                <a:gd name="connsiteX4" fmla="*/ 0 w 12700"/>
                <a:gd name="connsiteY4" fmla="*/ 127 h 254"/>
                <a:gd name="connsiteX5" fmla="*/ 0 w 12700"/>
                <a:gd name="connsiteY5" fmla="*/ 127 h 254"/>
                <a:gd name="connsiteX6" fmla="*/ 0 w 12700"/>
                <a:gd name="connsiteY6" fmla="*/ 127 h 254"/>
                <a:gd name="connsiteX7" fmla="*/ 0 w 12700"/>
                <a:gd name="connsiteY7" fmla="*/ 127 h 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00" h="254">
                  <a:moveTo>
                    <a:pt x="0" y="254"/>
                  </a:moveTo>
                  <a:cubicBezTo>
                    <a:pt x="0" y="254"/>
                    <a:pt x="0" y="127"/>
                    <a:pt x="0" y="0"/>
                  </a:cubicBezTo>
                  <a:cubicBezTo>
                    <a:pt x="0" y="0"/>
                    <a:pt x="0" y="0"/>
                    <a:pt x="0" y="0"/>
                  </a:cubicBezTo>
                  <a:cubicBezTo>
                    <a:pt x="0" y="0"/>
                    <a:pt x="0" y="0"/>
                    <a:pt x="0" y="0"/>
                  </a:cubicBezTo>
                  <a:cubicBezTo>
                    <a:pt x="0" y="0"/>
                    <a:pt x="0" y="127"/>
                    <a:pt x="0" y="127"/>
                  </a:cubicBezTo>
                  <a:cubicBezTo>
                    <a:pt x="0" y="127"/>
                    <a:pt x="0" y="127"/>
                    <a:pt x="0" y="127"/>
                  </a:cubicBezTo>
                  <a:lnTo>
                    <a:pt x="0" y="127"/>
                  </a:lnTo>
                  <a:cubicBezTo>
                    <a:pt x="0" y="127"/>
                    <a:pt x="0" y="127"/>
                    <a:pt x="0" y="127"/>
                  </a:cubicBezTo>
                </a:path>
              </a:pathLst>
            </a:custGeom>
            <a:solidFill>
              <a:srgbClr val="FFFFFF"/>
            </a:solidFill>
            <a:ln w="0" cap="flat">
              <a:noFill/>
              <a:prstDash val="solid"/>
              <a:miter/>
            </a:ln>
          </p:spPr>
          <p:txBody>
            <a:bodyPr rtlCol="0" anchor="ctr"/>
            <a:lstStyle/>
            <a:p>
              <a:endParaRPr lang="en-AU"/>
            </a:p>
          </p:txBody>
        </p:sp>
        <p:sp>
          <p:nvSpPr>
            <p:cNvPr id="313" name="Freeform: Shape 312">
              <a:extLst>
                <a:ext uri="{FF2B5EF4-FFF2-40B4-BE49-F238E27FC236}">
                  <a16:creationId xmlns:a16="http://schemas.microsoft.com/office/drawing/2014/main" id="{EB5B0E17-BF21-17EB-1CD5-583B40AA2FD5}"/>
                </a:ext>
              </a:extLst>
            </p:cNvPr>
            <p:cNvSpPr/>
            <p:nvPr/>
          </p:nvSpPr>
          <p:spPr>
            <a:xfrm>
              <a:off x="697356" y="662629"/>
              <a:ext cx="691" cy="564"/>
            </a:xfrm>
            <a:custGeom>
              <a:avLst/>
              <a:gdLst>
                <a:gd name="connsiteX0" fmla="*/ 635 w 691"/>
                <a:gd name="connsiteY0" fmla="*/ 310 h 564"/>
                <a:gd name="connsiteX1" fmla="*/ 635 w 691"/>
                <a:gd name="connsiteY1" fmla="*/ 310 h 564"/>
                <a:gd name="connsiteX2" fmla="*/ 635 w 691"/>
                <a:gd name="connsiteY2" fmla="*/ 56 h 564"/>
                <a:gd name="connsiteX3" fmla="*/ 381 w 691"/>
                <a:gd name="connsiteY3" fmla="*/ 56 h 564"/>
                <a:gd name="connsiteX4" fmla="*/ 254 w 691"/>
                <a:gd name="connsiteY4" fmla="*/ 56 h 564"/>
                <a:gd name="connsiteX5" fmla="*/ 254 w 691"/>
                <a:gd name="connsiteY5" fmla="*/ 56 h 564"/>
                <a:gd name="connsiteX6" fmla="*/ 0 w 691"/>
                <a:gd name="connsiteY6" fmla="*/ 310 h 564"/>
                <a:gd name="connsiteX7" fmla="*/ 254 w 691"/>
                <a:gd name="connsiteY7" fmla="*/ 564 h 564"/>
                <a:gd name="connsiteX8" fmla="*/ 254 w 691"/>
                <a:gd name="connsiteY8" fmla="*/ 564 h 564"/>
                <a:gd name="connsiteX9" fmla="*/ 508 w 691"/>
                <a:gd name="connsiteY9" fmla="*/ 564 h 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 h="564">
                  <a:moveTo>
                    <a:pt x="635" y="310"/>
                  </a:moveTo>
                  <a:lnTo>
                    <a:pt x="635" y="310"/>
                  </a:lnTo>
                  <a:cubicBezTo>
                    <a:pt x="635" y="310"/>
                    <a:pt x="762" y="183"/>
                    <a:pt x="635" y="56"/>
                  </a:cubicBezTo>
                  <a:cubicBezTo>
                    <a:pt x="635" y="56"/>
                    <a:pt x="508" y="-71"/>
                    <a:pt x="381" y="56"/>
                  </a:cubicBezTo>
                  <a:cubicBezTo>
                    <a:pt x="381" y="56"/>
                    <a:pt x="381" y="56"/>
                    <a:pt x="254" y="56"/>
                  </a:cubicBezTo>
                  <a:cubicBezTo>
                    <a:pt x="254" y="56"/>
                    <a:pt x="254" y="56"/>
                    <a:pt x="254" y="56"/>
                  </a:cubicBezTo>
                  <a:cubicBezTo>
                    <a:pt x="254" y="56"/>
                    <a:pt x="0" y="56"/>
                    <a:pt x="0" y="310"/>
                  </a:cubicBezTo>
                  <a:cubicBezTo>
                    <a:pt x="0" y="310"/>
                    <a:pt x="0" y="564"/>
                    <a:pt x="254" y="564"/>
                  </a:cubicBezTo>
                  <a:lnTo>
                    <a:pt x="254" y="564"/>
                  </a:lnTo>
                  <a:cubicBezTo>
                    <a:pt x="254" y="564"/>
                    <a:pt x="381" y="564"/>
                    <a:pt x="508" y="564"/>
                  </a:cubicBezTo>
                </a:path>
              </a:pathLst>
            </a:custGeom>
            <a:solidFill>
              <a:srgbClr val="FFFFFF"/>
            </a:solidFill>
            <a:ln w="0" cap="flat">
              <a:noFill/>
              <a:prstDash val="solid"/>
              <a:miter/>
            </a:ln>
          </p:spPr>
          <p:txBody>
            <a:bodyPr rtlCol="0" anchor="ctr"/>
            <a:lstStyle/>
            <a:p>
              <a:endParaRPr lang="en-AU"/>
            </a:p>
          </p:txBody>
        </p:sp>
        <p:sp>
          <p:nvSpPr>
            <p:cNvPr id="314" name="Freeform: Shape 313">
              <a:extLst>
                <a:ext uri="{FF2B5EF4-FFF2-40B4-BE49-F238E27FC236}">
                  <a16:creationId xmlns:a16="http://schemas.microsoft.com/office/drawing/2014/main" id="{DFB18D63-F6D4-847D-B2A5-59E697ABC87B}"/>
                </a:ext>
              </a:extLst>
            </p:cNvPr>
            <p:cNvSpPr/>
            <p:nvPr/>
          </p:nvSpPr>
          <p:spPr>
            <a:xfrm>
              <a:off x="672337" y="663955"/>
              <a:ext cx="508" cy="12700"/>
            </a:xfrm>
            <a:custGeom>
              <a:avLst/>
              <a:gdLst>
                <a:gd name="connsiteX0" fmla="*/ 508 w 508"/>
                <a:gd name="connsiteY0" fmla="*/ 0 h 12700"/>
                <a:gd name="connsiteX1" fmla="*/ 508 w 508"/>
                <a:gd name="connsiteY1" fmla="*/ 0 h 12700"/>
                <a:gd name="connsiteX2" fmla="*/ 508 w 508"/>
                <a:gd name="connsiteY2" fmla="*/ 0 h 12700"/>
                <a:gd name="connsiteX3" fmla="*/ 0 w 508"/>
                <a:gd name="connsiteY3" fmla="*/ 0 h 12700"/>
                <a:gd name="connsiteX4" fmla="*/ 0 w 508"/>
                <a:gd name="connsiteY4" fmla="*/ 0 h 12700"/>
                <a:gd name="connsiteX5" fmla="*/ 0 w 508"/>
                <a:gd name="connsiteY5" fmla="*/ 0 h 12700"/>
                <a:gd name="connsiteX6" fmla="*/ 508 w 508"/>
                <a:gd name="connsiteY6" fmla="*/ 0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 h="12700">
                  <a:moveTo>
                    <a:pt x="508" y="0"/>
                  </a:moveTo>
                  <a:cubicBezTo>
                    <a:pt x="508" y="0"/>
                    <a:pt x="508" y="0"/>
                    <a:pt x="508" y="0"/>
                  </a:cubicBezTo>
                  <a:cubicBezTo>
                    <a:pt x="508" y="0"/>
                    <a:pt x="508" y="0"/>
                    <a:pt x="508" y="0"/>
                  </a:cubicBezTo>
                  <a:lnTo>
                    <a:pt x="0" y="0"/>
                  </a:lnTo>
                  <a:cubicBezTo>
                    <a:pt x="0" y="0"/>
                    <a:pt x="0" y="0"/>
                    <a:pt x="0" y="0"/>
                  </a:cubicBezTo>
                  <a:cubicBezTo>
                    <a:pt x="0" y="0"/>
                    <a:pt x="0" y="0"/>
                    <a:pt x="0" y="0"/>
                  </a:cubicBezTo>
                  <a:lnTo>
                    <a:pt x="508" y="0"/>
                  </a:lnTo>
                  <a:close/>
                </a:path>
              </a:pathLst>
            </a:custGeom>
            <a:solidFill>
              <a:srgbClr val="FFFFFF"/>
            </a:solidFill>
            <a:ln w="0" cap="flat">
              <a:noFill/>
              <a:prstDash val="solid"/>
              <a:miter/>
            </a:ln>
          </p:spPr>
          <p:txBody>
            <a:bodyPr rtlCol="0" anchor="ctr"/>
            <a:lstStyle/>
            <a:p>
              <a:endParaRPr lang="en-AU"/>
            </a:p>
          </p:txBody>
        </p:sp>
        <p:sp>
          <p:nvSpPr>
            <p:cNvPr id="315" name="Freeform: Shape 314">
              <a:extLst>
                <a:ext uri="{FF2B5EF4-FFF2-40B4-BE49-F238E27FC236}">
                  <a16:creationId xmlns:a16="http://schemas.microsoft.com/office/drawing/2014/main" id="{182A1F8E-2CEB-A88B-1106-CC4DCE04459F}"/>
                </a:ext>
              </a:extLst>
            </p:cNvPr>
            <p:cNvSpPr/>
            <p:nvPr/>
          </p:nvSpPr>
          <p:spPr>
            <a:xfrm>
              <a:off x="673734" y="661034"/>
              <a:ext cx="634" cy="381"/>
            </a:xfrm>
            <a:custGeom>
              <a:avLst/>
              <a:gdLst>
                <a:gd name="connsiteX0" fmla="*/ 127 w 634"/>
                <a:gd name="connsiteY0" fmla="*/ 381 h 381"/>
                <a:gd name="connsiteX1" fmla="*/ 381 w 634"/>
                <a:gd name="connsiteY1" fmla="*/ 381 h 381"/>
                <a:gd name="connsiteX2" fmla="*/ 381 w 634"/>
                <a:gd name="connsiteY2" fmla="*/ 381 h 381"/>
                <a:gd name="connsiteX3" fmla="*/ 635 w 634"/>
                <a:gd name="connsiteY3" fmla="*/ 254 h 381"/>
                <a:gd name="connsiteX4" fmla="*/ 508 w 634"/>
                <a:gd name="connsiteY4" fmla="*/ 0 h 381"/>
                <a:gd name="connsiteX5" fmla="*/ 381 w 634"/>
                <a:gd name="connsiteY5" fmla="*/ 0 h 381"/>
                <a:gd name="connsiteX6" fmla="*/ 127 w 634"/>
                <a:gd name="connsiteY6" fmla="*/ 0 h 381"/>
                <a:gd name="connsiteX7" fmla="*/ 0 w 634"/>
                <a:gd name="connsiteY7" fmla="*/ 254 h 381"/>
                <a:gd name="connsiteX8" fmla="*/ 127 w 634"/>
                <a:gd name="connsiteY8" fmla="*/ 381 h 381"/>
                <a:gd name="connsiteX9" fmla="*/ 127 w 634"/>
                <a:gd name="connsiteY9" fmla="*/ 381 h 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 h="381">
                  <a:moveTo>
                    <a:pt x="127" y="381"/>
                  </a:moveTo>
                  <a:cubicBezTo>
                    <a:pt x="127" y="381"/>
                    <a:pt x="381" y="381"/>
                    <a:pt x="381" y="381"/>
                  </a:cubicBezTo>
                  <a:cubicBezTo>
                    <a:pt x="381" y="381"/>
                    <a:pt x="381" y="381"/>
                    <a:pt x="381" y="381"/>
                  </a:cubicBezTo>
                  <a:cubicBezTo>
                    <a:pt x="381" y="381"/>
                    <a:pt x="508" y="381"/>
                    <a:pt x="635" y="254"/>
                  </a:cubicBezTo>
                  <a:cubicBezTo>
                    <a:pt x="635" y="254"/>
                    <a:pt x="635" y="127"/>
                    <a:pt x="508" y="0"/>
                  </a:cubicBezTo>
                  <a:cubicBezTo>
                    <a:pt x="508" y="0"/>
                    <a:pt x="508" y="0"/>
                    <a:pt x="381" y="0"/>
                  </a:cubicBezTo>
                  <a:cubicBezTo>
                    <a:pt x="381" y="0"/>
                    <a:pt x="127" y="0"/>
                    <a:pt x="127" y="0"/>
                  </a:cubicBezTo>
                  <a:cubicBezTo>
                    <a:pt x="127" y="0"/>
                    <a:pt x="0" y="0"/>
                    <a:pt x="0" y="254"/>
                  </a:cubicBezTo>
                  <a:cubicBezTo>
                    <a:pt x="0" y="254"/>
                    <a:pt x="0" y="381"/>
                    <a:pt x="127" y="381"/>
                  </a:cubicBezTo>
                  <a:lnTo>
                    <a:pt x="127" y="381"/>
                  </a:lnTo>
                  <a:close/>
                </a:path>
              </a:pathLst>
            </a:custGeom>
            <a:solidFill>
              <a:srgbClr val="FFFFFF"/>
            </a:solidFill>
            <a:ln w="0" cap="flat">
              <a:noFill/>
              <a:prstDash val="solid"/>
              <a:miter/>
            </a:ln>
          </p:spPr>
          <p:txBody>
            <a:bodyPr rtlCol="0" anchor="ctr"/>
            <a:lstStyle/>
            <a:p>
              <a:endParaRPr lang="en-AU"/>
            </a:p>
          </p:txBody>
        </p:sp>
        <p:sp>
          <p:nvSpPr>
            <p:cNvPr id="316" name="Freeform: Shape 315">
              <a:extLst>
                <a:ext uri="{FF2B5EF4-FFF2-40B4-BE49-F238E27FC236}">
                  <a16:creationId xmlns:a16="http://schemas.microsoft.com/office/drawing/2014/main" id="{DA2023D5-B8E1-0844-AE3F-45FD6AB4E2F6}"/>
                </a:ext>
              </a:extLst>
            </p:cNvPr>
            <p:cNvSpPr/>
            <p:nvPr/>
          </p:nvSpPr>
          <p:spPr>
            <a:xfrm>
              <a:off x="715391" y="582294"/>
              <a:ext cx="12700" cy="508"/>
            </a:xfrm>
            <a:custGeom>
              <a:avLst/>
              <a:gdLst>
                <a:gd name="connsiteX0" fmla="*/ 0 w 12700"/>
                <a:gd name="connsiteY0" fmla="*/ 508 h 508"/>
                <a:gd name="connsiteX1" fmla="*/ 0 w 12700"/>
                <a:gd name="connsiteY1" fmla="*/ 254 h 508"/>
                <a:gd name="connsiteX2" fmla="*/ 0 w 12700"/>
                <a:gd name="connsiteY2" fmla="*/ 0 h 508"/>
                <a:gd name="connsiteX3" fmla="*/ 0 w 12700"/>
                <a:gd name="connsiteY3" fmla="*/ 0 h 508"/>
                <a:gd name="connsiteX4" fmla="*/ 0 w 12700"/>
                <a:gd name="connsiteY4" fmla="*/ 0 h 508"/>
                <a:gd name="connsiteX5" fmla="*/ 0 w 12700"/>
                <a:gd name="connsiteY5" fmla="*/ 254 h 508"/>
                <a:gd name="connsiteX6" fmla="*/ 0 w 12700"/>
                <a:gd name="connsiteY6" fmla="*/ 381 h 508"/>
                <a:gd name="connsiteX7" fmla="*/ 0 w 12700"/>
                <a:gd name="connsiteY7" fmla="*/ 381 h 508"/>
                <a:gd name="connsiteX8" fmla="*/ 0 w 12700"/>
                <a:gd name="connsiteY8" fmla="*/ 381 h 508"/>
                <a:gd name="connsiteX9" fmla="*/ 0 w 12700"/>
                <a:gd name="connsiteY9" fmla="*/ 381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0" h="508">
                  <a:moveTo>
                    <a:pt x="0" y="508"/>
                  </a:moveTo>
                  <a:cubicBezTo>
                    <a:pt x="0" y="508"/>
                    <a:pt x="0" y="381"/>
                    <a:pt x="0" y="254"/>
                  </a:cubicBezTo>
                  <a:cubicBezTo>
                    <a:pt x="0" y="254"/>
                    <a:pt x="0" y="0"/>
                    <a:pt x="0" y="0"/>
                  </a:cubicBezTo>
                  <a:cubicBezTo>
                    <a:pt x="0" y="0"/>
                    <a:pt x="0" y="0"/>
                    <a:pt x="0" y="0"/>
                  </a:cubicBezTo>
                  <a:cubicBezTo>
                    <a:pt x="0" y="0"/>
                    <a:pt x="0" y="0"/>
                    <a:pt x="0" y="0"/>
                  </a:cubicBezTo>
                  <a:cubicBezTo>
                    <a:pt x="0" y="0"/>
                    <a:pt x="0" y="127"/>
                    <a:pt x="0" y="254"/>
                  </a:cubicBezTo>
                  <a:cubicBezTo>
                    <a:pt x="0" y="254"/>
                    <a:pt x="0" y="254"/>
                    <a:pt x="0" y="381"/>
                  </a:cubicBezTo>
                  <a:cubicBezTo>
                    <a:pt x="0" y="381"/>
                    <a:pt x="0" y="381"/>
                    <a:pt x="0" y="381"/>
                  </a:cubicBezTo>
                  <a:cubicBezTo>
                    <a:pt x="0" y="381"/>
                    <a:pt x="0" y="381"/>
                    <a:pt x="0" y="381"/>
                  </a:cubicBezTo>
                  <a:cubicBezTo>
                    <a:pt x="0" y="381"/>
                    <a:pt x="0" y="381"/>
                    <a:pt x="0" y="381"/>
                  </a:cubicBezTo>
                </a:path>
              </a:pathLst>
            </a:custGeom>
            <a:solidFill>
              <a:srgbClr val="FFFFFF"/>
            </a:solidFill>
            <a:ln w="0" cap="flat">
              <a:noFill/>
              <a:prstDash val="solid"/>
              <a:miter/>
            </a:ln>
          </p:spPr>
          <p:txBody>
            <a:bodyPr rtlCol="0" anchor="ctr"/>
            <a:lstStyle/>
            <a:p>
              <a:endParaRPr lang="en-AU"/>
            </a:p>
          </p:txBody>
        </p:sp>
        <p:sp>
          <p:nvSpPr>
            <p:cNvPr id="317" name="Freeform: Shape 316">
              <a:extLst>
                <a:ext uri="{FF2B5EF4-FFF2-40B4-BE49-F238E27FC236}">
                  <a16:creationId xmlns:a16="http://schemas.microsoft.com/office/drawing/2014/main" id="{2B35ED5E-77BD-C8B7-F0DB-2CE5A7A8C1B3}"/>
                </a:ext>
              </a:extLst>
            </p:cNvPr>
            <p:cNvSpPr/>
            <p:nvPr/>
          </p:nvSpPr>
          <p:spPr>
            <a:xfrm>
              <a:off x="714248" y="513206"/>
              <a:ext cx="253" cy="888"/>
            </a:xfrm>
            <a:custGeom>
              <a:avLst/>
              <a:gdLst>
                <a:gd name="connsiteX0" fmla="*/ 254 w 253"/>
                <a:gd name="connsiteY0" fmla="*/ 889 h 888"/>
                <a:gd name="connsiteX1" fmla="*/ 254 w 253"/>
                <a:gd name="connsiteY1" fmla="*/ 762 h 888"/>
                <a:gd name="connsiteX2" fmla="*/ 127 w 253"/>
                <a:gd name="connsiteY2" fmla="*/ 0 h 888"/>
                <a:gd name="connsiteX3" fmla="*/ 0 w 253"/>
                <a:gd name="connsiteY3" fmla="*/ 0 h 888"/>
                <a:gd name="connsiteX4" fmla="*/ 0 w 253"/>
                <a:gd name="connsiteY4" fmla="*/ 127 h 888"/>
                <a:gd name="connsiteX5" fmla="*/ 0 w 253"/>
                <a:gd name="connsiteY5" fmla="*/ 762 h 888"/>
                <a:gd name="connsiteX6" fmla="*/ 127 w 253"/>
                <a:gd name="connsiteY6" fmla="*/ 762 h 888"/>
                <a:gd name="connsiteX7" fmla="*/ 127 w 253"/>
                <a:gd name="connsiteY7" fmla="*/ 762 h 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 h="888">
                  <a:moveTo>
                    <a:pt x="254" y="889"/>
                  </a:moveTo>
                  <a:cubicBezTo>
                    <a:pt x="254" y="889"/>
                    <a:pt x="254" y="889"/>
                    <a:pt x="254" y="762"/>
                  </a:cubicBezTo>
                  <a:cubicBezTo>
                    <a:pt x="254" y="508"/>
                    <a:pt x="254" y="254"/>
                    <a:pt x="127" y="0"/>
                  </a:cubicBezTo>
                  <a:cubicBezTo>
                    <a:pt x="127" y="0"/>
                    <a:pt x="127" y="0"/>
                    <a:pt x="0" y="0"/>
                  </a:cubicBezTo>
                  <a:cubicBezTo>
                    <a:pt x="0" y="0"/>
                    <a:pt x="0" y="0"/>
                    <a:pt x="0" y="127"/>
                  </a:cubicBezTo>
                  <a:cubicBezTo>
                    <a:pt x="0" y="254"/>
                    <a:pt x="0" y="508"/>
                    <a:pt x="0" y="762"/>
                  </a:cubicBezTo>
                  <a:cubicBezTo>
                    <a:pt x="0" y="762"/>
                    <a:pt x="0" y="762"/>
                    <a:pt x="127" y="762"/>
                  </a:cubicBezTo>
                  <a:lnTo>
                    <a:pt x="127" y="762"/>
                  </a:lnTo>
                  <a:close/>
                </a:path>
              </a:pathLst>
            </a:custGeom>
            <a:solidFill>
              <a:srgbClr val="FFFFFF"/>
            </a:solidFill>
            <a:ln w="0" cap="flat">
              <a:noFill/>
              <a:prstDash val="solid"/>
              <a:miter/>
            </a:ln>
          </p:spPr>
          <p:txBody>
            <a:bodyPr rtlCol="0" anchor="ctr"/>
            <a:lstStyle/>
            <a:p>
              <a:endParaRPr lang="en-AU"/>
            </a:p>
          </p:txBody>
        </p:sp>
        <p:sp>
          <p:nvSpPr>
            <p:cNvPr id="318" name="Freeform: Shape 317">
              <a:extLst>
                <a:ext uri="{FF2B5EF4-FFF2-40B4-BE49-F238E27FC236}">
                  <a16:creationId xmlns:a16="http://schemas.microsoft.com/office/drawing/2014/main" id="{1BEB716D-D624-1196-FA6A-1A0359FB7B29}"/>
                </a:ext>
              </a:extLst>
            </p:cNvPr>
            <p:cNvSpPr/>
            <p:nvPr/>
          </p:nvSpPr>
          <p:spPr>
            <a:xfrm>
              <a:off x="730123" y="673862"/>
              <a:ext cx="888" cy="380"/>
            </a:xfrm>
            <a:custGeom>
              <a:avLst/>
              <a:gdLst>
                <a:gd name="connsiteX0" fmla="*/ 889 w 888"/>
                <a:gd name="connsiteY0" fmla="*/ 254 h 380"/>
                <a:gd name="connsiteX1" fmla="*/ 635 w 888"/>
                <a:gd name="connsiteY1" fmla="*/ 0 h 380"/>
                <a:gd name="connsiteX2" fmla="*/ 254 w 888"/>
                <a:gd name="connsiteY2" fmla="*/ 0 h 380"/>
                <a:gd name="connsiteX3" fmla="*/ 0 w 888"/>
                <a:gd name="connsiteY3" fmla="*/ 127 h 380"/>
                <a:gd name="connsiteX4" fmla="*/ 127 w 888"/>
                <a:gd name="connsiteY4" fmla="*/ 381 h 380"/>
                <a:gd name="connsiteX5" fmla="*/ 508 w 888"/>
                <a:gd name="connsiteY5" fmla="*/ 381 h 380"/>
                <a:gd name="connsiteX6" fmla="*/ 635 w 888"/>
                <a:gd name="connsiteY6" fmla="*/ 381 h 380"/>
                <a:gd name="connsiteX7" fmla="*/ 889 w 888"/>
                <a:gd name="connsiteY7" fmla="*/ 127 h 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8" h="380">
                  <a:moveTo>
                    <a:pt x="889" y="254"/>
                  </a:moveTo>
                  <a:cubicBezTo>
                    <a:pt x="889" y="254"/>
                    <a:pt x="889" y="0"/>
                    <a:pt x="635" y="0"/>
                  </a:cubicBezTo>
                  <a:lnTo>
                    <a:pt x="254" y="0"/>
                  </a:lnTo>
                  <a:cubicBezTo>
                    <a:pt x="254" y="0"/>
                    <a:pt x="0" y="0"/>
                    <a:pt x="0" y="127"/>
                  </a:cubicBezTo>
                  <a:cubicBezTo>
                    <a:pt x="0" y="127"/>
                    <a:pt x="0" y="381"/>
                    <a:pt x="127" y="381"/>
                  </a:cubicBezTo>
                  <a:cubicBezTo>
                    <a:pt x="127" y="381"/>
                    <a:pt x="381" y="381"/>
                    <a:pt x="508" y="381"/>
                  </a:cubicBezTo>
                  <a:lnTo>
                    <a:pt x="635" y="381"/>
                  </a:lnTo>
                  <a:cubicBezTo>
                    <a:pt x="635" y="381"/>
                    <a:pt x="889" y="381"/>
                    <a:pt x="889" y="127"/>
                  </a:cubicBezTo>
                </a:path>
              </a:pathLst>
            </a:custGeom>
            <a:solidFill>
              <a:srgbClr val="FFFFFF"/>
            </a:solidFill>
            <a:ln w="0" cap="flat">
              <a:noFill/>
              <a:prstDash val="solid"/>
              <a:miter/>
            </a:ln>
          </p:spPr>
          <p:txBody>
            <a:bodyPr rtlCol="0" anchor="ctr"/>
            <a:lstStyle/>
            <a:p>
              <a:endParaRPr lang="en-AU"/>
            </a:p>
          </p:txBody>
        </p:sp>
        <p:sp>
          <p:nvSpPr>
            <p:cNvPr id="319" name="Freeform: Shape 318">
              <a:extLst>
                <a:ext uri="{FF2B5EF4-FFF2-40B4-BE49-F238E27FC236}">
                  <a16:creationId xmlns:a16="http://schemas.microsoft.com/office/drawing/2014/main" id="{0A92552D-C19B-67C8-0894-B35BB2E68A43}"/>
                </a:ext>
              </a:extLst>
            </p:cNvPr>
            <p:cNvSpPr/>
            <p:nvPr/>
          </p:nvSpPr>
          <p:spPr>
            <a:xfrm>
              <a:off x="765809" y="565276"/>
              <a:ext cx="924" cy="381"/>
            </a:xfrm>
            <a:custGeom>
              <a:avLst/>
              <a:gdLst>
                <a:gd name="connsiteX0" fmla="*/ 762 w 924"/>
                <a:gd name="connsiteY0" fmla="*/ 381 h 381"/>
                <a:gd name="connsiteX1" fmla="*/ 762 w 924"/>
                <a:gd name="connsiteY1" fmla="*/ 381 h 381"/>
                <a:gd name="connsiteX2" fmla="*/ 889 w 924"/>
                <a:gd name="connsiteY2" fmla="*/ 127 h 381"/>
                <a:gd name="connsiteX3" fmla="*/ 635 w 924"/>
                <a:gd name="connsiteY3" fmla="*/ 0 h 381"/>
                <a:gd name="connsiteX4" fmla="*/ 635 w 924"/>
                <a:gd name="connsiteY4" fmla="*/ 0 h 381"/>
                <a:gd name="connsiteX5" fmla="*/ 254 w 924"/>
                <a:gd name="connsiteY5" fmla="*/ 0 h 381"/>
                <a:gd name="connsiteX6" fmla="*/ 0 w 924"/>
                <a:gd name="connsiteY6" fmla="*/ 127 h 381"/>
                <a:gd name="connsiteX7" fmla="*/ 127 w 924"/>
                <a:gd name="connsiteY7" fmla="*/ 381 h 381"/>
                <a:gd name="connsiteX8" fmla="*/ 508 w 924"/>
                <a:gd name="connsiteY8" fmla="*/ 381 h 381"/>
                <a:gd name="connsiteX9" fmla="*/ 508 w 924"/>
                <a:gd name="connsiteY9" fmla="*/ 381 h 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 h="381">
                  <a:moveTo>
                    <a:pt x="762" y="381"/>
                  </a:moveTo>
                  <a:lnTo>
                    <a:pt x="762" y="381"/>
                  </a:lnTo>
                  <a:cubicBezTo>
                    <a:pt x="762" y="381"/>
                    <a:pt x="1016" y="381"/>
                    <a:pt x="889" y="127"/>
                  </a:cubicBezTo>
                  <a:cubicBezTo>
                    <a:pt x="889" y="127"/>
                    <a:pt x="889" y="0"/>
                    <a:pt x="635" y="0"/>
                  </a:cubicBezTo>
                  <a:lnTo>
                    <a:pt x="635" y="0"/>
                  </a:lnTo>
                  <a:cubicBezTo>
                    <a:pt x="635" y="0"/>
                    <a:pt x="508" y="0"/>
                    <a:pt x="254" y="0"/>
                  </a:cubicBezTo>
                  <a:cubicBezTo>
                    <a:pt x="254" y="0"/>
                    <a:pt x="0" y="0"/>
                    <a:pt x="0" y="127"/>
                  </a:cubicBezTo>
                  <a:cubicBezTo>
                    <a:pt x="0" y="254"/>
                    <a:pt x="0" y="381"/>
                    <a:pt x="127" y="381"/>
                  </a:cubicBezTo>
                  <a:cubicBezTo>
                    <a:pt x="127" y="381"/>
                    <a:pt x="381" y="381"/>
                    <a:pt x="508" y="381"/>
                  </a:cubicBezTo>
                  <a:lnTo>
                    <a:pt x="508" y="381"/>
                  </a:lnTo>
                  <a:close/>
                </a:path>
              </a:pathLst>
            </a:custGeom>
            <a:solidFill>
              <a:srgbClr val="FFFFFF"/>
            </a:solidFill>
            <a:ln w="0" cap="flat">
              <a:noFill/>
              <a:prstDash val="solid"/>
              <a:miter/>
            </a:ln>
          </p:spPr>
          <p:txBody>
            <a:bodyPr rtlCol="0" anchor="ctr"/>
            <a:lstStyle/>
            <a:p>
              <a:endParaRPr lang="en-AU"/>
            </a:p>
          </p:txBody>
        </p:sp>
        <p:sp>
          <p:nvSpPr>
            <p:cNvPr id="320" name="Freeform: Shape 319">
              <a:extLst>
                <a:ext uri="{FF2B5EF4-FFF2-40B4-BE49-F238E27FC236}">
                  <a16:creationId xmlns:a16="http://schemas.microsoft.com/office/drawing/2014/main" id="{0301277C-B076-3BFF-BC56-22FA64F6CC2A}"/>
                </a:ext>
              </a:extLst>
            </p:cNvPr>
            <p:cNvSpPr/>
            <p:nvPr/>
          </p:nvSpPr>
          <p:spPr>
            <a:xfrm>
              <a:off x="838453" y="688340"/>
              <a:ext cx="254" cy="380"/>
            </a:xfrm>
            <a:custGeom>
              <a:avLst/>
              <a:gdLst>
                <a:gd name="connsiteX0" fmla="*/ 254 w 254"/>
                <a:gd name="connsiteY0" fmla="*/ 254 h 380"/>
                <a:gd name="connsiteX1" fmla="*/ 254 w 254"/>
                <a:gd name="connsiteY1" fmla="*/ 254 h 380"/>
                <a:gd name="connsiteX2" fmla="*/ 127 w 254"/>
                <a:gd name="connsiteY2" fmla="*/ 0 h 380"/>
                <a:gd name="connsiteX3" fmla="*/ 0 w 254"/>
                <a:gd name="connsiteY3" fmla="*/ 127 h 380"/>
                <a:gd name="connsiteX4" fmla="*/ 0 w 254"/>
                <a:gd name="connsiteY4" fmla="*/ 127 h 380"/>
                <a:gd name="connsiteX5" fmla="*/ 127 w 254"/>
                <a:gd name="connsiteY5" fmla="*/ 381 h 380"/>
                <a:gd name="connsiteX6" fmla="*/ 127 w 254"/>
                <a:gd name="connsiteY6" fmla="*/ 381 h 380"/>
                <a:gd name="connsiteX7" fmla="*/ 254 w 254"/>
                <a:gd name="connsiteY7" fmla="*/ 254 h 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 h="380">
                  <a:moveTo>
                    <a:pt x="254" y="254"/>
                  </a:moveTo>
                  <a:lnTo>
                    <a:pt x="254" y="254"/>
                  </a:lnTo>
                  <a:cubicBezTo>
                    <a:pt x="254" y="254"/>
                    <a:pt x="254" y="0"/>
                    <a:pt x="127" y="0"/>
                  </a:cubicBezTo>
                  <a:cubicBezTo>
                    <a:pt x="127" y="0"/>
                    <a:pt x="0" y="0"/>
                    <a:pt x="0" y="127"/>
                  </a:cubicBezTo>
                  <a:lnTo>
                    <a:pt x="0" y="127"/>
                  </a:lnTo>
                  <a:cubicBezTo>
                    <a:pt x="0" y="127"/>
                    <a:pt x="0" y="381"/>
                    <a:pt x="127" y="381"/>
                  </a:cubicBezTo>
                  <a:lnTo>
                    <a:pt x="127" y="381"/>
                  </a:lnTo>
                  <a:cubicBezTo>
                    <a:pt x="127" y="381"/>
                    <a:pt x="254" y="381"/>
                    <a:pt x="254" y="254"/>
                  </a:cubicBezTo>
                </a:path>
              </a:pathLst>
            </a:custGeom>
            <a:solidFill>
              <a:srgbClr val="FFFFFF"/>
            </a:solidFill>
            <a:ln w="0" cap="flat">
              <a:noFill/>
              <a:prstDash val="solid"/>
              <a:miter/>
            </a:ln>
          </p:spPr>
          <p:txBody>
            <a:bodyPr rtlCol="0" anchor="ctr"/>
            <a:lstStyle/>
            <a:p>
              <a:endParaRPr lang="en-AU"/>
            </a:p>
          </p:txBody>
        </p:sp>
        <p:sp>
          <p:nvSpPr>
            <p:cNvPr id="321" name="Freeform: Shape 320">
              <a:extLst>
                <a:ext uri="{FF2B5EF4-FFF2-40B4-BE49-F238E27FC236}">
                  <a16:creationId xmlns:a16="http://schemas.microsoft.com/office/drawing/2014/main" id="{E5D6DB32-0DD5-8133-BC9D-9ED909BC158E}"/>
                </a:ext>
              </a:extLst>
            </p:cNvPr>
            <p:cNvSpPr/>
            <p:nvPr/>
          </p:nvSpPr>
          <p:spPr>
            <a:xfrm>
              <a:off x="839088" y="688340"/>
              <a:ext cx="253" cy="380"/>
            </a:xfrm>
            <a:custGeom>
              <a:avLst/>
              <a:gdLst>
                <a:gd name="connsiteX0" fmla="*/ 254 w 253"/>
                <a:gd name="connsiteY0" fmla="*/ 254 h 380"/>
                <a:gd name="connsiteX1" fmla="*/ 254 w 253"/>
                <a:gd name="connsiteY1" fmla="*/ 254 h 380"/>
                <a:gd name="connsiteX2" fmla="*/ 127 w 253"/>
                <a:gd name="connsiteY2" fmla="*/ 0 h 380"/>
                <a:gd name="connsiteX3" fmla="*/ 0 w 253"/>
                <a:gd name="connsiteY3" fmla="*/ 127 h 380"/>
                <a:gd name="connsiteX4" fmla="*/ 0 w 253"/>
                <a:gd name="connsiteY4" fmla="*/ 127 h 380"/>
                <a:gd name="connsiteX5" fmla="*/ 127 w 253"/>
                <a:gd name="connsiteY5" fmla="*/ 381 h 380"/>
                <a:gd name="connsiteX6" fmla="*/ 254 w 253"/>
                <a:gd name="connsiteY6" fmla="*/ 254 h 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 h="380">
                  <a:moveTo>
                    <a:pt x="254" y="254"/>
                  </a:moveTo>
                  <a:lnTo>
                    <a:pt x="254" y="254"/>
                  </a:lnTo>
                  <a:cubicBezTo>
                    <a:pt x="254" y="254"/>
                    <a:pt x="254" y="0"/>
                    <a:pt x="127" y="0"/>
                  </a:cubicBezTo>
                  <a:cubicBezTo>
                    <a:pt x="0" y="0"/>
                    <a:pt x="0" y="0"/>
                    <a:pt x="0" y="127"/>
                  </a:cubicBezTo>
                  <a:lnTo>
                    <a:pt x="0" y="127"/>
                  </a:lnTo>
                  <a:cubicBezTo>
                    <a:pt x="0" y="127"/>
                    <a:pt x="0" y="381"/>
                    <a:pt x="127" y="381"/>
                  </a:cubicBezTo>
                  <a:cubicBezTo>
                    <a:pt x="254" y="381"/>
                    <a:pt x="254" y="381"/>
                    <a:pt x="254" y="254"/>
                  </a:cubicBezTo>
                </a:path>
              </a:pathLst>
            </a:custGeom>
            <a:solidFill>
              <a:srgbClr val="FFFFFF"/>
            </a:solidFill>
            <a:ln w="0" cap="flat">
              <a:noFill/>
              <a:prstDash val="solid"/>
              <a:miter/>
            </a:ln>
          </p:spPr>
          <p:txBody>
            <a:bodyPr rtlCol="0" anchor="ctr"/>
            <a:lstStyle/>
            <a:p>
              <a:endParaRPr lang="en-AU"/>
            </a:p>
          </p:txBody>
        </p:sp>
        <p:sp>
          <p:nvSpPr>
            <p:cNvPr id="322" name="Freeform: Shape 321">
              <a:extLst>
                <a:ext uri="{FF2B5EF4-FFF2-40B4-BE49-F238E27FC236}">
                  <a16:creationId xmlns:a16="http://schemas.microsoft.com/office/drawing/2014/main" id="{CC5EDF78-FA1F-9C4A-AD4D-68F39196A4CA}"/>
                </a:ext>
              </a:extLst>
            </p:cNvPr>
            <p:cNvSpPr/>
            <p:nvPr/>
          </p:nvSpPr>
          <p:spPr>
            <a:xfrm>
              <a:off x="633639" y="257125"/>
              <a:ext cx="265015" cy="435118"/>
            </a:xfrm>
            <a:custGeom>
              <a:avLst/>
              <a:gdLst>
                <a:gd name="connsiteX0" fmla="*/ 259043 w 265015"/>
                <a:gd name="connsiteY0" fmla="*/ 426897 h 435118"/>
                <a:gd name="connsiteX1" fmla="*/ 239104 w 265015"/>
                <a:gd name="connsiteY1" fmla="*/ 423722 h 435118"/>
                <a:gd name="connsiteX2" fmla="*/ 214593 w 265015"/>
                <a:gd name="connsiteY2" fmla="*/ 422452 h 435118"/>
                <a:gd name="connsiteX3" fmla="*/ 206846 w 265015"/>
                <a:gd name="connsiteY3" fmla="*/ 421817 h 435118"/>
                <a:gd name="connsiteX4" fmla="*/ 166841 w 265015"/>
                <a:gd name="connsiteY4" fmla="*/ 403529 h 435118"/>
                <a:gd name="connsiteX5" fmla="*/ 161634 w 265015"/>
                <a:gd name="connsiteY5" fmla="*/ 385749 h 435118"/>
                <a:gd name="connsiteX6" fmla="*/ 160110 w 265015"/>
                <a:gd name="connsiteY6" fmla="*/ 374954 h 435118"/>
                <a:gd name="connsiteX7" fmla="*/ 159729 w 265015"/>
                <a:gd name="connsiteY7" fmla="*/ 352094 h 435118"/>
                <a:gd name="connsiteX8" fmla="*/ 159729 w 265015"/>
                <a:gd name="connsiteY8" fmla="*/ 347776 h 435118"/>
                <a:gd name="connsiteX9" fmla="*/ 159729 w 265015"/>
                <a:gd name="connsiteY9" fmla="*/ 345871 h 435118"/>
                <a:gd name="connsiteX10" fmla="*/ 159729 w 265015"/>
                <a:gd name="connsiteY10" fmla="*/ 342823 h 435118"/>
                <a:gd name="connsiteX11" fmla="*/ 159348 w 265015"/>
                <a:gd name="connsiteY11" fmla="*/ 332917 h 435118"/>
                <a:gd name="connsiteX12" fmla="*/ 160872 w 265015"/>
                <a:gd name="connsiteY12" fmla="*/ 300532 h 435118"/>
                <a:gd name="connsiteX13" fmla="*/ 162396 w 265015"/>
                <a:gd name="connsiteY13" fmla="*/ 289102 h 435118"/>
                <a:gd name="connsiteX14" fmla="*/ 162777 w 265015"/>
                <a:gd name="connsiteY14" fmla="*/ 268020 h 435118"/>
                <a:gd name="connsiteX15" fmla="*/ 161761 w 265015"/>
                <a:gd name="connsiteY15" fmla="*/ 257606 h 435118"/>
                <a:gd name="connsiteX16" fmla="*/ 160364 w 265015"/>
                <a:gd name="connsiteY16" fmla="*/ 249732 h 435118"/>
                <a:gd name="connsiteX17" fmla="*/ 152617 w 265015"/>
                <a:gd name="connsiteY17" fmla="*/ 224967 h 435118"/>
                <a:gd name="connsiteX18" fmla="*/ 144489 w 265015"/>
                <a:gd name="connsiteY18" fmla="*/ 199821 h 435118"/>
                <a:gd name="connsiteX19" fmla="*/ 139790 w 265015"/>
                <a:gd name="connsiteY19" fmla="*/ 187248 h 435118"/>
                <a:gd name="connsiteX20" fmla="*/ 131535 w 265015"/>
                <a:gd name="connsiteY20" fmla="*/ 161467 h 435118"/>
                <a:gd name="connsiteX21" fmla="*/ 127725 w 265015"/>
                <a:gd name="connsiteY21" fmla="*/ 148132 h 435118"/>
                <a:gd name="connsiteX22" fmla="*/ 128233 w 265015"/>
                <a:gd name="connsiteY22" fmla="*/ 140004 h 435118"/>
                <a:gd name="connsiteX23" fmla="*/ 129122 w 265015"/>
                <a:gd name="connsiteY23" fmla="*/ 121716 h 435118"/>
                <a:gd name="connsiteX24" fmla="*/ 125820 w 265015"/>
                <a:gd name="connsiteY24" fmla="*/ 97967 h 435118"/>
                <a:gd name="connsiteX25" fmla="*/ 124804 w 265015"/>
                <a:gd name="connsiteY25" fmla="*/ 85775 h 435118"/>
                <a:gd name="connsiteX26" fmla="*/ 126328 w 265015"/>
                <a:gd name="connsiteY26" fmla="*/ 72948 h 435118"/>
                <a:gd name="connsiteX27" fmla="*/ 126328 w 265015"/>
                <a:gd name="connsiteY27" fmla="*/ 68884 h 435118"/>
                <a:gd name="connsiteX28" fmla="*/ 128360 w 265015"/>
                <a:gd name="connsiteY28" fmla="*/ 60629 h 435118"/>
                <a:gd name="connsiteX29" fmla="*/ 130011 w 265015"/>
                <a:gd name="connsiteY29" fmla="*/ 51866 h 435118"/>
                <a:gd name="connsiteX30" fmla="*/ 130646 w 265015"/>
                <a:gd name="connsiteY30" fmla="*/ 35356 h 435118"/>
                <a:gd name="connsiteX31" fmla="*/ 130138 w 265015"/>
                <a:gd name="connsiteY31" fmla="*/ 34086 h 435118"/>
                <a:gd name="connsiteX32" fmla="*/ 132805 w 265015"/>
                <a:gd name="connsiteY32" fmla="*/ 29895 h 435118"/>
                <a:gd name="connsiteX33" fmla="*/ 135853 w 265015"/>
                <a:gd name="connsiteY33" fmla="*/ 18973 h 435118"/>
                <a:gd name="connsiteX34" fmla="*/ 133440 w 265015"/>
                <a:gd name="connsiteY34" fmla="*/ 3733 h 435118"/>
                <a:gd name="connsiteX35" fmla="*/ 129503 w 265015"/>
                <a:gd name="connsiteY35" fmla="*/ 1828 h 435118"/>
                <a:gd name="connsiteX36" fmla="*/ 128233 w 265015"/>
                <a:gd name="connsiteY36" fmla="*/ 3479 h 435118"/>
                <a:gd name="connsiteX37" fmla="*/ 119216 w 265015"/>
                <a:gd name="connsiteY37" fmla="*/ 15417 h 435118"/>
                <a:gd name="connsiteX38" fmla="*/ 117438 w 265015"/>
                <a:gd name="connsiteY38" fmla="*/ 25069 h 435118"/>
                <a:gd name="connsiteX39" fmla="*/ 117057 w 265015"/>
                <a:gd name="connsiteY39" fmla="*/ 26466 h 435118"/>
                <a:gd name="connsiteX40" fmla="*/ 114009 w 265015"/>
                <a:gd name="connsiteY40" fmla="*/ 24942 h 435118"/>
                <a:gd name="connsiteX41" fmla="*/ 103722 w 265015"/>
                <a:gd name="connsiteY41" fmla="*/ 5257 h 435118"/>
                <a:gd name="connsiteX42" fmla="*/ 101309 w 265015"/>
                <a:gd name="connsiteY42" fmla="*/ 50 h 435118"/>
                <a:gd name="connsiteX43" fmla="*/ 101309 w 265015"/>
                <a:gd name="connsiteY43" fmla="*/ 50 h 435118"/>
                <a:gd name="connsiteX44" fmla="*/ 99531 w 265015"/>
                <a:gd name="connsiteY44" fmla="*/ 304 h 435118"/>
                <a:gd name="connsiteX45" fmla="*/ 94959 w 265015"/>
                <a:gd name="connsiteY45" fmla="*/ 9067 h 435118"/>
                <a:gd name="connsiteX46" fmla="*/ 98007 w 265015"/>
                <a:gd name="connsiteY46" fmla="*/ 25450 h 435118"/>
                <a:gd name="connsiteX47" fmla="*/ 98007 w 265015"/>
                <a:gd name="connsiteY47" fmla="*/ 31800 h 435118"/>
                <a:gd name="connsiteX48" fmla="*/ 95848 w 265015"/>
                <a:gd name="connsiteY48" fmla="*/ 33959 h 435118"/>
                <a:gd name="connsiteX49" fmla="*/ 93435 w 265015"/>
                <a:gd name="connsiteY49" fmla="*/ 33959 h 435118"/>
                <a:gd name="connsiteX50" fmla="*/ 89752 w 265015"/>
                <a:gd name="connsiteY50" fmla="*/ 38023 h 435118"/>
                <a:gd name="connsiteX51" fmla="*/ 89752 w 265015"/>
                <a:gd name="connsiteY51" fmla="*/ 39293 h 435118"/>
                <a:gd name="connsiteX52" fmla="*/ 87720 w 265015"/>
                <a:gd name="connsiteY52" fmla="*/ 39674 h 435118"/>
                <a:gd name="connsiteX53" fmla="*/ 89879 w 265015"/>
                <a:gd name="connsiteY53" fmla="*/ 41198 h 435118"/>
                <a:gd name="connsiteX54" fmla="*/ 88355 w 265015"/>
                <a:gd name="connsiteY54" fmla="*/ 44500 h 435118"/>
                <a:gd name="connsiteX55" fmla="*/ 80608 w 265015"/>
                <a:gd name="connsiteY55" fmla="*/ 53136 h 435118"/>
                <a:gd name="connsiteX56" fmla="*/ 77179 w 265015"/>
                <a:gd name="connsiteY56" fmla="*/ 56057 h 435118"/>
                <a:gd name="connsiteX57" fmla="*/ 77433 w 265015"/>
                <a:gd name="connsiteY57" fmla="*/ 57200 h 435118"/>
                <a:gd name="connsiteX58" fmla="*/ 76798 w 265015"/>
                <a:gd name="connsiteY58" fmla="*/ 61264 h 435118"/>
                <a:gd name="connsiteX59" fmla="*/ 83656 w 265015"/>
                <a:gd name="connsiteY59" fmla="*/ 69773 h 435118"/>
                <a:gd name="connsiteX60" fmla="*/ 85434 w 265015"/>
                <a:gd name="connsiteY60" fmla="*/ 69265 h 435118"/>
                <a:gd name="connsiteX61" fmla="*/ 88228 w 265015"/>
                <a:gd name="connsiteY61" fmla="*/ 70535 h 435118"/>
                <a:gd name="connsiteX62" fmla="*/ 91911 w 265015"/>
                <a:gd name="connsiteY62" fmla="*/ 70916 h 435118"/>
                <a:gd name="connsiteX63" fmla="*/ 94070 w 265015"/>
                <a:gd name="connsiteY63" fmla="*/ 70408 h 435118"/>
                <a:gd name="connsiteX64" fmla="*/ 94070 w 265015"/>
                <a:gd name="connsiteY64" fmla="*/ 74091 h 435118"/>
                <a:gd name="connsiteX65" fmla="*/ 90260 w 265015"/>
                <a:gd name="connsiteY65" fmla="*/ 84759 h 435118"/>
                <a:gd name="connsiteX66" fmla="*/ 85942 w 265015"/>
                <a:gd name="connsiteY66" fmla="*/ 93395 h 435118"/>
                <a:gd name="connsiteX67" fmla="*/ 78576 w 265015"/>
                <a:gd name="connsiteY67" fmla="*/ 100888 h 435118"/>
                <a:gd name="connsiteX68" fmla="*/ 75655 w 265015"/>
                <a:gd name="connsiteY68" fmla="*/ 105333 h 435118"/>
                <a:gd name="connsiteX69" fmla="*/ 73242 w 265015"/>
                <a:gd name="connsiteY69" fmla="*/ 109905 h 435118"/>
                <a:gd name="connsiteX70" fmla="*/ 72607 w 265015"/>
                <a:gd name="connsiteY70" fmla="*/ 106476 h 435118"/>
                <a:gd name="connsiteX71" fmla="*/ 65241 w 265015"/>
                <a:gd name="connsiteY71" fmla="*/ 94538 h 435118"/>
                <a:gd name="connsiteX72" fmla="*/ 12663 w 265015"/>
                <a:gd name="connsiteY72" fmla="*/ 69773 h 435118"/>
                <a:gd name="connsiteX73" fmla="*/ 1487 w 265015"/>
                <a:gd name="connsiteY73" fmla="*/ 69138 h 435118"/>
                <a:gd name="connsiteX74" fmla="*/ 4789 w 265015"/>
                <a:gd name="connsiteY74" fmla="*/ 78663 h 435118"/>
                <a:gd name="connsiteX75" fmla="*/ 15965 w 265015"/>
                <a:gd name="connsiteY75" fmla="*/ 84632 h 435118"/>
                <a:gd name="connsiteX76" fmla="*/ 47207 w 265015"/>
                <a:gd name="connsiteY76" fmla="*/ 104571 h 435118"/>
                <a:gd name="connsiteX77" fmla="*/ 53176 w 265015"/>
                <a:gd name="connsiteY77" fmla="*/ 120573 h 435118"/>
                <a:gd name="connsiteX78" fmla="*/ 51017 w 265015"/>
                <a:gd name="connsiteY78" fmla="*/ 127558 h 435118"/>
                <a:gd name="connsiteX79" fmla="*/ 50255 w 265015"/>
                <a:gd name="connsiteY79" fmla="*/ 129844 h 435118"/>
                <a:gd name="connsiteX80" fmla="*/ 45175 w 265015"/>
                <a:gd name="connsiteY80" fmla="*/ 128066 h 435118"/>
                <a:gd name="connsiteX81" fmla="*/ 40603 w 265015"/>
                <a:gd name="connsiteY81" fmla="*/ 125780 h 435118"/>
                <a:gd name="connsiteX82" fmla="*/ 38317 w 265015"/>
                <a:gd name="connsiteY82" fmla="*/ 122986 h 435118"/>
                <a:gd name="connsiteX83" fmla="*/ 36539 w 265015"/>
                <a:gd name="connsiteY83" fmla="*/ 121081 h 435118"/>
                <a:gd name="connsiteX84" fmla="*/ 34126 w 265015"/>
                <a:gd name="connsiteY84" fmla="*/ 119430 h 435118"/>
                <a:gd name="connsiteX85" fmla="*/ 32602 w 265015"/>
                <a:gd name="connsiteY85" fmla="*/ 117525 h 435118"/>
                <a:gd name="connsiteX86" fmla="*/ 30443 w 265015"/>
                <a:gd name="connsiteY86" fmla="*/ 116509 h 435118"/>
                <a:gd name="connsiteX87" fmla="*/ 30062 w 265015"/>
                <a:gd name="connsiteY87" fmla="*/ 113588 h 435118"/>
                <a:gd name="connsiteX88" fmla="*/ 24347 w 265015"/>
                <a:gd name="connsiteY88" fmla="*/ 110794 h 435118"/>
                <a:gd name="connsiteX89" fmla="*/ 23331 w 265015"/>
                <a:gd name="connsiteY89" fmla="*/ 111683 h 435118"/>
                <a:gd name="connsiteX90" fmla="*/ 21934 w 265015"/>
                <a:gd name="connsiteY90" fmla="*/ 109905 h 435118"/>
                <a:gd name="connsiteX91" fmla="*/ 15584 w 265015"/>
                <a:gd name="connsiteY91" fmla="*/ 109651 h 435118"/>
                <a:gd name="connsiteX92" fmla="*/ 14060 w 265015"/>
                <a:gd name="connsiteY92" fmla="*/ 112572 h 435118"/>
                <a:gd name="connsiteX93" fmla="*/ 12536 w 265015"/>
                <a:gd name="connsiteY93" fmla="*/ 111810 h 435118"/>
                <a:gd name="connsiteX94" fmla="*/ 8853 w 265015"/>
                <a:gd name="connsiteY94" fmla="*/ 114985 h 435118"/>
                <a:gd name="connsiteX95" fmla="*/ 8853 w 265015"/>
                <a:gd name="connsiteY95" fmla="*/ 117144 h 435118"/>
                <a:gd name="connsiteX96" fmla="*/ 6313 w 265015"/>
                <a:gd name="connsiteY96" fmla="*/ 116890 h 435118"/>
                <a:gd name="connsiteX97" fmla="*/ 4789 w 265015"/>
                <a:gd name="connsiteY97" fmla="*/ 119938 h 435118"/>
                <a:gd name="connsiteX98" fmla="*/ 11266 w 265015"/>
                <a:gd name="connsiteY98" fmla="*/ 127050 h 435118"/>
                <a:gd name="connsiteX99" fmla="*/ 16219 w 265015"/>
                <a:gd name="connsiteY99" fmla="*/ 128955 h 435118"/>
                <a:gd name="connsiteX100" fmla="*/ 15203 w 265015"/>
                <a:gd name="connsiteY100" fmla="*/ 126923 h 435118"/>
                <a:gd name="connsiteX101" fmla="*/ 14822 w 265015"/>
                <a:gd name="connsiteY101" fmla="*/ 124637 h 435118"/>
                <a:gd name="connsiteX102" fmla="*/ 16981 w 265015"/>
                <a:gd name="connsiteY102" fmla="*/ 126796 h 435118"/>
                <a:gd name="connsiteX103" fmla="*/ 19521 w 265015"/>
                <a:gd name="connsiteY103" fmla="*/ 128066 h 435118"/>
                <a:gd name="connsiteX104" fmla="*/ 18886 w 265015"/>
                <a:gd name="connsiteY104" fmla="*/ 125526 h 435118"/>
                <a:gd name="connsiteX105" fmla="*/ 20918 w 265015"/>
                <a:gd name="connsiteY105" fmla="*/ 123621 h 435118"/>
                <a:gd name="connsiteX106" fmla="*/ 21299 w 265015"/>
                <a:gd name="connsiteY106" fmla="*/ 125018 h 435118"/>
                <a:gd name="connsiteX107" fmla="*/ 24982 w 265015"/>
                <a:gd name="connsiteY107" fmla="*/ 127812 h 435118"/>
                <a:gd name="connsiteX108" fmla="*/ 24601 w 265015"/>
                <a:gd name="connsiteY108" fmla="*/ 125018 h 435118"/>
                <a:gd name="connsiteX109" fmla="*/ 25998 w 265015"/>
                <a:gd name="connsiteY109" fmla="*/ 124764 h 435118"/>
                <a:gd name="connsiteX110" fmla="*/ 27649 w 265015"/>
                <a:gd name="connsiteY110" fmla="*/ 123240 h 435118"/>
                <a:gd name="connsiteX111" fmla="*/ 30062 w 265015"/>
                <a:gd name="connsiteY111" fmla="*/ 125526 h 435118"/>
                <a:gd name="connsiteX112" fmla="*/ 36539 w 265015"/>
                <a:gd name="connsiteY112" fmla="*/ 126923 h 435118"/>
                <a:gd name="connsiteX113" fmla="*/ 37555 w 265015"/>
                <a:gd name="connsiteY113" fmla="*/ 125399 h 435118"/>
                <a:gd name="connsiteX114" fmla="*/ 39968 w 265015"/>
                <a:gd name="connsiteY114" fmla="*/ 128066 h 435118"/>
                <a:gd name="connsiteX115" fmla="*/ 47715 w 265015"/>
                <a:gd name="connsiteY115" fmla="*/ 131241 h 435118"/>
                <a:gd name="connsiteX116" fmla="*/ 49493 w 265015"/>
                <a:gd name="connsiteY116" fmla="*/ 131876 h 435118"/>
                <a:gd name="connsiteX117" fmla="*/ 48096 w 265015"/>
                <a:gd name="connsiteY117" fmla="*/ 136067 h 435118"/>
                <a:gd name="connsiteX118" fmla="*/ 47334 w 265015"/>
                <a:gd name="connsiteY118" fmla="*/ 138226 h 435118"/>
                <a:gd name="connsiteX119" fmla="*/ 46445 w 265015"/>
                <a:gd name="connsiteY119" fmla="*/ 140258 h 435118"/>
                <a:gd name="connsiteX120" fmla="*/ 43524 w 265015"/>
                <a:gd name="connsiteY120" fmla="*/ 138734 h 435118"/>
                <a:gd name="connsiteX121" fmla="*/ 37809 w 265015"/>
                <a:gd name="connsiteY121" fmla="*/ 135940 h 435118"/>
                <a:gd name="connsiteX122" fmla="*/ 32856 w 265015"/>
                <a:gd name="connsiteY122" fmla="*/ 134924 h 435118"/>
                <a:gd name="connsiteX123" fmla="*/ 40095 w 265015"/>
                <a:gd name="connsiteY123" fmla="*/ 139242 h 435118"/>
                <a:gd name="connsiteX124" fmla="*/ 42762 w 265015"/>
                <a:gd name="connsiteY124" fmla="*/ 140639 h 435118"/>
                <a:gd name="connsiteX125" fmla="*/ 45175 w 265015"/>
                <a:gd name="connsiteY125" fmla="*/ 142163 h 435118"/>
                <a:gd name="connsiteX126" fmla="*/ 44286 w 265015"/>
                <a:gd name="connsiteY126" fmla="*/ 143687 h 435118"/>
                <a:gd name="connsiteX127" fmla="*/ 42508 w 265015"/>
                <a:gd name="connsiteY127" fmla="*/ 147370 h 435118"/>
                <a:gd name="connsiteX128" fmla="*/ 40349 w 265015"/>
                <a:gd name="connsiteY128" fmla="*/ 150799 h 435118"/>
                <a:gd name="connsiteX129" fmla="*/ 38825 w 265015"/>
                <a:gd name="connsiteY129" fmla="*/ 150799 h 435118"/>
                <a:gd name="connsiteX130" fmla="*/ 36031 w 265015"/>
                <a:gd name="connsiteY130" fmla="*/ 152323 h 435118"/>
                <a:gd name="connsiteX131" fmla="*/ 35777 w 265015"/>
                <a:gd name="connsiteY131" fmla="*/ 153212 h 435118"/>
                <a:gd name="connsiteX132" fmla="*/ 33745 w 265015"/>
                <a:gd name="connsiteY132" fmla="*/ 153212 h 435118"/>
                <a:gd name="connsiteX133" fmla="*/ 30570 w 265015"/>
                <a:gd name="connsiteY133" fmla="*/ 154609 h 435118"/>
                <a:gd name="connsiteX134" fmla="*/ 29554 w 265015"/>
                <a:gd name="connsiteY134" fmla="*/ 157149 h 435118"/>
                <a:gd name="connsiteX135" fmla="*/ 26506 w 265015"/>
                <a:gd name="connsiteY135" fmla="*/ 158673 h 435118"/>
                <a:gd name="connsiteX136" fmla="*/ 25109 w 265015"/>
                <a:gd name="connsiteY136" fmla="*/ 161848 h 435118"/>
                <a:gd name="connsiteX137" fmla="*/ 25617 w 265015"/>
                <a:gd name="connsiteY137" fmla="*/ 163499 h 435118"/>
                <a:gd name="connsiteX138" fmla="*/ 25363 w 265015"/>
                <a:gd name="connsiteY138" fmla="*/ 168071 h 435118"/>
                <a:gd name="connsiteX139" fmla="*/ 26506 w 265015"/>
                <a:gd name="connsiteY139" fmla="*/ 169595 h 435118"/>
                <a:gd name="connsiteX140" fmla="*/ 27268 w 265015"/>
                <a:gd name="connsiteY140" fmla="*/ 167817 h 435118"/>
                <a:gd name="connsiteX141" fmla="*/ 30697 w 265015"/>
                <a:gd name="connsiteY141" fmla="*/ 164515 h 435118"/>
                <a:gd name="connsiteX142" fmla="*/ 32348 w 265015"/>
                <a:gd name="connsiteY142" fmla="*/ 164515 h 435118"/>
                <a:gd name="connsiteX143" fmla="*/ 31840 w 265015"/>
                <a:gd name="connsiteY143" fmla="*/ 166039 h 435118"/>
                <a:gd name="connsiteX144" fmla="*/ 26760 w 265015"/>
                <a:gd name="connsiteY144" fmla="*/ 170865 h 435118"/>
                <a:gd name="connsiteX145" fmla="*/ 27014 w 265015"/>
                <a:gd name="connsiteY145" fmla="*/ 172135 h 435118"/>
                <a:gd name="connsiteX146" fmla="*/ 26506 w 265015"/>
                <a:gd name="connsiteY146" fmla="*/ 178612 h 435118"/>
                <a:gd name="connsiteX147" fmla="*/ 36031 w 265015"/>
                <a:gd name="connsiteY147" fmla="*/ 179120 h 435118"/>
                <a:gd name="connsiteX148" fmla="*/ 38825 w 265015"/>
                <a:gd name="connsiteY148" fmla="*/ 176834 h 435118"/>
                <a:gd name="connsiteX149" fmla="*/ 44540 w 265015"/>
                <a:gd name="connsiteY149" fmla="*/ 172262 h 435118"/>
                <a:gd name="connsiteX150" fmla="*/ 58383 w 265015"/>
                <a:gd name="connsiteY150" fmla="*/ 170484 h 435118"/>
                <a:gd name="connsiteX151" fmla="*/ 68416 w 265015"/>
                <a:gd name="connsiteY151" fmla="*/ 170738 h 435118"/>
                <a:gd name="connsiteX152" fmla="*/ 70448 w 265015"/>
                <a:gd name="connsiteY152" fmla="*/ 170992 h 435118"/>
                <a:gd name="connsiteX153" fmla="*/ 71464 w 265015"/>
                <a:gd name="connsiteY153" fmla="*/ 178358 h 435118"/>
                <a:gd name="connsiteX154" fmla="*/ 74258 w 265015"/>
                <a:gd name="connsiteY154" fmla="*/ 223570 h 435118"/>
                <a:gd name="connsiteX155" fmla="*/ 74766 w 265015"/>
                <a:gd name="connsiteY155" fmla="*/ 228269 h 435118"/>
                <a:gd name="connsiteX156" fmla="*/ 72734 w 265015"/>
                <a:gd name="connsiteY156" fmla="*/ 231190 h 435118"/>
                <a:gd name="connsiteX157" fmla="*/ 67527 w 265015"/>
                <a:gd name="connsiteY157" fmla="*/ 246938 h 435118"/>
                <a:gd name="connsiteX158" fmla="*/ 66130 w 265015"/>
                <a:gd name="connsiteY158" fmla="*/ 278434 h 435118"/>
                <a:gd name="connsiteX159" fmla="*/ 67273 w 265015"/>
                <a:gd name="connsiteY159" fmla="*/ 285292 h 435118"/>
                <a:gd name="connsiteX160" fmla="*/ 69432 w 265015"/>
                <a:gd name="connsiteY160" fmla="*/ 292277 h 435118"/>
                <a:gd name="connsiteX161" fmla="*/ 70067 w 265015"/>
                <a:gd name="connsiteY161" fmla="*/ 294182 h 435118"/>
                <a:gd name="connsiteX162" fmla="*/ 70956 w 265015"/>
                <a:gd name="connsiteY162" fmla="*/ 296214 h 435118"/>
                <a:gd name="connsiteX163" fmla="*/ 76036 w 265015"/>
                <a:gd name="connsiteY163" fmla="*/ 307263 h 435118"/>
                <a:gd name="connsiteX164" fmla="*/ 80100 w 265015"/>
                <a:gd name="connsiteY164" fmla="*/ 333679 h 435118"/>
                <a:gd name="connsiteX165" fmla="*/ 81116 w 265015"/>
                <a:gd name="connsiteY165" fmla="*/ 340283 h 435118"/>
                <a:gd name="connsiteX166" fmla="*/ 82132 w 265015"/>
                <a:gd name="connsiteY166" fmla="*/ 347395 h 435118"/>
                <a:gd name="connsiteX167" fmla="*/ 83021 w 265015"/>
                <a:gd name="connsiteY167" fmla="*/ 355015 h 435118"/>
                <a:gd name="connsiteX168" fmla="*/ 85561 w 265015"/>
                <a:gd name="connsiteY168" fmla="*/ 377240 h 435118"/>
                <a:gd name="connsiteX169" fmla="*/ 81878 w 265015"/>
                <a:gd name="connsiteY169" fmla="*/ 391210 h 435118"/>
                <a:gd name="connsiteX170" fmla="*/ 50255 w 265015"/>
                <a:gd name="connsiteY170" fmla="*/ 397941 h 435118"/>
                <a:gd name="connsiteX171" fmla="*/ 37936 w 265015"/>
                <a:gd name="connsiteY171" fmla="*/ 399465 h 435118"/>
                <a:gd name="connsiteX172" fmla="*/ 31967 w 265015"/>
                <a:gd name="connsiteY172" fmla="*/ 399973 h 435118"/>
                <a:gd name="connsiteX173" fmla="*/ 25744 w 265015"/>
                <a:gd name="connsiteY173" fmla="*/ 399338 h 435118"/>
                <a:gd name="connsiteX174" fmla="*/ 18886 w 265015"/>
                <a:gd name="connsiteY174" fmla="*/ 401497 h 435118"/>
                <a:gd name="connsiteX175" fmla="*/ 14060 w 265015"/>
                <a:gd name="connsiteY175" fmla="*/ 403910 h 435118"/>
                <a:gd name="connsiteX176" fmla="*/ 12409 w 265015"/>
                <a:gd name="connsiteY176" fmla="*/ 405434 h 435118"/>
                <a:gd name="connsiteX177" fmla="*/ 14441 w 265015"/>
                <a:gd name="connsiteY177" fmla="*/ 405180 h 435118"/>
                <a:gd name="connsiteX178" fmla="*/ 13806 w 265015"/>
                <a:gd name="connsiteY178" fmla="*/ 406450 h 435118"/>
                <a:gd name="connsiteX179" fmla="*/ 12282 w 265015"/>
                <a:gd name="connsiteY179" fmla="*/ 406450 h 435118"/>
                <a:gd name="connsiteX180" fmla="*/ 8218 w 265015"/>
                <a:gd name="connsiteY180" fmla="*/ 408990 h 435118"/>
                <a:gd name="connsiteX181" fmla="*/ 7837 w 265015"/>
                <a:gd name="connsiteY181" fmla="*/ 409498 h 435118"/>
                <a:gd name="connsiteX182" fmla="*/ 13806 w 265015"/>
                <a:gd name="connsiteY182" fmla="*/ 409117 h 435118"/>
                <a:gd name="connsiteX183" fmla="*/ 15457 w 265015"/>
                <a:gd name="connsiteY183" fmla="*/ 409498 h 435118"/>
                <a:gd name="connsiteX184" fmla="*/ 17235 w 265015"/>
                <a:gd name="connsiteY184" fmla="*/ 410006 h 435118"/>
                <a:gd name="connsiteX185" fmla="*/ 14949 w 265015"/>
                <a:gd name="connsiteY185" fmla="*/ 412165 h 435118"/>
                <a:gd name="connsiteX186" fmla="*/ 19140 w 265015"/>
                <a:gd name="connsiteY186" fmla="*/ 411784 h 435118"/>
                <a:gd name="connsiteX187" fmla="*/ 23204 w 265015"/>
                <a:gd name="connsiteY187" fmla="*/ 413435 h 435118"/>
                <a:gd name="connsiteX188" fmla="*/ 35269 w 265015"/>
                <a:gd name="connsiteY188" fmla="*/ 412292 h 435118"/>
                <a:gd name="connsiteX189" fmla="*/ 37682 w 265015"/>
                <a:gd name="connsiteY189" fmla="*/ 413054 h 435118"/>
                <a:gd name="connsiteX190" fmla="*/ 43143 w 265015"/>
                <a:gd name="connsiteY190" fmla="*/ 412800 h 435118"/>
                <a:gd name="connsiteX191" fmla="*/ 70702 w 265015"/>
                <a:gd name="connsiteY191" fmla="*/ 410641 h 435118"/>
                <a:gd name="connsiteX192" fmla="*/ 81624 w 265015"/>
                <a:gd name="connsiteY192" fmla="*/ 410387 h 435118"/>
                <a:gd name="connsiteX193" fmla="*/ 92800 w 265015"/>
                <a:gd name="connsiteY193" fmla="*/ 411022 h 435118"/>
                <a:gd name="connsiteX194" fmla="*/ 95975 w 265015"/>
                <a:gd name="connsiteY194" fmla="*/ 410768 h 435118"/>
                <a:gd name="connsiteX195" fmla="*/ 98515 w 265015"/>
                <a:gd name="connsiteY195" fmla="*/ 411276 h 435118"/>
                <a:gd name="connsiteX196" fmla="*/ 93943 w 265015"/>
                <a:gd name="connsiteY196" fmla="*/ 413308 h 435118"/>
                <a:gd name="connsiteX197" fmla="*/ 81116 w 265015"/>
                <a:gd name="connsiteY197" fmla="*/ 414959 h 435118"/>
                <a:gd name="connsiteX198" fmla="*/ 70194 w 265015"/>
                <a:gd name="connsiteY198" fmla="*/ 415975 h 435118"/>
                <a:gd name="connsiteX199" fmla="*/ 65876 w 265015"/>
                <a:gd name="connsiteY199" fmla="*/ 416356 h 435118"/>
                <a:gd name="connsiteX200" fmla="*/ 55081 w 265015"/>
                <a:gd name="connsiteY200" fmla="*/ 415594 h 435118"/>
                <a:gd name="connsiteX201" fmla="*/ 47969 w 265015"/>
                <a:gd name="connsiteY201" fmla="*/ 417118 h 435118"/>
                <a:gd name="connsiteX202" fmla="*/ 38190 w 265015"/>
                <a:gd name="connsiteY202" fmla="*/ 417499 h 435118"/>
                <a:gd name="connsiteX203" fmla="*/ 30443 w 265015"/>
                <a:gd name="connsiteY203" fmla="*/ 420928 h 435118"/>
                <a:gd name="connsiteX204" fmla="*/ 29300 w 265015"/>
                <a:gd name="connsiteY204" fmla="*/ 421817 h 435118"/>
                <a:gd name="connsiteX205" fmla="*/ 28284 w 265015"/>
                <a:gd name="connsiteY205" fmla="*/ 421817 h 435118"/>
                <a:gd name="connsiteX206" fmla="*/ 24601 w 265015"/>
                <a:gd name="connsiteY206" fmla="*/ 423976 h 435118"/>
                <a:gd name="connsiteX207" fmla="*/ 28665 w 265015"/>
                <a:gd name="connsiteY207" fmla="*/ 423976 h 435118"/>
                <a:gd name="connsiteX208" fmla="*/ 29808 w 265015"/>
                <a:gd name="connsiteY208" fmla="*/ 424865 h 435118"/>
                <a:gd name="connsiteX209" fmla="*/ 24855 w 265015"/>
                <a:gd name="connsiteY209" fmla="*/ 426262 h 435118"/>
                <a:gd name="connsiteX210" fmla="*/ 22696 w 265015"/>
                <a:gd name="connsiteY210" fmla="*/ 428675 h 435118"/>
                <a:gd name="connsiteX211" fmla="*/ 28538 w 265015"/>
                <a:gd name="connsiteY211" fmla="*/ 428294 h 435118"/>
                <a:gd name="connsiteX212" fmla="*/ 30697 w 265015"/>
                <a:gd name="connsiteY212" fmla="*/ 429310 h 435118"/>
                <a:gd name="connsiteX213" fmla="*/ 29808 w 265015"/>
                <a:gd name="connsiteY213" fmla="*/ 430072 h 435118"/>
                <a:gd name="connsiteX214" fmla="*/ 27903 w 265015"/>
                <a:gd name="connsiteY214" fmla="*/ 433374 h 435118"/>
                <a:gd name="connsiteX215" fmla="*/ 29935 w 265015"/>
                <a:gd name="connsiteY215" fmla="*/ 432612 h 435118"/>
                <a:gd name="connsiteX216" fmla="*/ 34253 w 265015"/>
                <a:gd name="connsiteY216" fmla="*/ 432231 h 435118"/>
                <a:gd name="connsiteX217" fmla="*/ 35777 w 265015"/>
                <a:gd name="connsiteY217" fmla="*/ 432993 h 435118"/>
                <a:gd name="connsiteX218" fmla="*/ 41746 w 265015"/>
                <a:gd name="connsiteY218" fmla="*/ 433374 h 435118"/>
                <a:gd name="connsiteX219" fmla="*/ 47461 w 265015"/>
                <a:gd name="connsiteY219" fmla="*/ 434009 h 435118"/>
                <a:gd name="connsiteX220" fmla="*/ 53811 w 265015"/>
                <a:gd name="connsiteY220" fmla="*/ 432993 h 435118"/>
                <a:gd name="connsiteX221" fmla="*/ 76798 w 265015"/>
                <a:gd name="connsiteY221" fmla="*/ 431596 h 435118"/>
                <a:gd name="connsiteX222" fmla="*/ 105881 w 265015"/>
                <a:gd name="connsiteY222" fmla="*/ 430072 h 435118"/>
                <a:gd name="connsiteX223" fmla="*/ 123026 w 265015"/>
                <a:gd name="connsiteY223" fmla="*/ 430072 h 435118"/>
                <a:gd name="connsiteX224" fmla="*/ 126709 w 265015"/>
                <a:gd name="connsiteY224" fmla="*/ 429310 h 435118"/>
                <a:gd name="connsiteX225" fmla="*/ 129503 w 265015"/>
                <a:gd name="connsiteY225" fmla="*/ 427405 h 435118"/>
                <a:gd name="connsiteX226" fmla="*/ 132424 w 265015"/>
                <a:gd name="connsiteY226" fmla="*/ 427405 h 435118"/>
                <a:gd name="connsiteX227" fmla="*/ 161380 w 265015"/>
                <a:gd name="connsiteY227" fmla="*/ 428421 h 435118"/>
                <a:gd name="connsiteX228" fmla="*/ 166079 w 265015"/>
                <a:gd name="connsiteY228" fmla="*/ 428421 h 435118"/>
                <a:gd name="connsiteX229" fmla="*/ 170651 w 265015"/>
                <a:gd name="connsiteY229" fmla="*/ 430453 h 435118"/>
                <a:gd name="connsiteX230" fmla="*/ 222594 w 265015"/>
                <a:gd name="connsiteY230" fmla="*/ 435025 h 435118"/>
                <a:gd name="connsiteX231" fmla="*/ 249645 w 265015"/>
                <a:gd name="connsiteY231" fmla="*/ 434263 h 435118"/>
                <a:gd name="connsiteX232" fmla="*/ 258662 w 265015"/>
                <a:gd name="connsiteY232" fmla="*/ 433628 h 435118"/>
                <a:gd name="connsiteX233" fmla="*/ 265012 w 265015"/>
                <a:gd name="connsiteY233" fmla="*/ 429183 h 435118"/>
                <a:gd name="connsiteX234" fmla="*/ 259043 w 265015"/>
                <a:gd name="connsiteY234" fmla="*/ 427024 h 435118"/>
                <a:gd name="connsiteX235" fmla="*/ 11393 w 265015"/>
                <a:gd name="connsiteY235" fmla="*/ 116128 h 435118"/>
                <a:gd name="connsiteX236" fmla="*/ 11901 w 265015"/>
                <a:gd name="connsiteY236" fmla="*/ 113334 h 435118"/>
                <a:gd name="connsiteX237" fmla="*/ 12790 w 265015"/>
                <a:gd name="connsiteY237" fmla="*/ 113334 h 435118"/>
                <a:gd name="connsiteX238" fmla="*/ 13679 w 265015"/>
                <a:gd name="connsiteY238" fmla="*/ 113842 h 435118"/>
                <a:gd name="connsiteX239" fmla="*/ 11520 w 265015"/>
                <a:gd name="connsiteY239" fmla="*/ 116001 h 435118"/>
                <a:gd name="connsiteX240" fmla="*/ 21807 w 265015"/>
                <a:gd name="connsiteY240" fmla="*/ 113207 h 435118"/>
                <a:gd name="connsiteX241" fmla="*/ 20029 w 265015"/>
                <a:gd name="connsiteY241" fmla="*/ 112318 h 435118"/>
                <a:gd name="connsiteX242" fmla="*/ 16092 w 265015"/>
                <a:gd name="connsiteY242" fmla="*/ 114604 h 435118"/>
                <a:gd name="connsiteX243" fmla="*/ 16092 w 265015"/>
                <a:gd name="connsiteY243" fmla="*/ 112572 h 435118"/>
                <a:gd name="connsiteX244" fmla="*/ 18759 w 265015"/>
                <a:gd name="connsiteY244" fmla="*/ 110159 h 435118"/>
                <a:gd name="connsiteX245" fmla="*/ 21172 w 265015"/>
                <a:gd name="connsiteY245" fmla="*/ 111302 h 435118"/>
                <a:gd name="connsiteX246" fmla="*/ 22061 w 265015"/>
                <a:gd name="connsiteY246" fmla="*/ 113334 h 435118"/>
                <a:gd name="connsiteX247" fmla="*/ 28919 w 265015"/>
                <a:gd name="connsiteY247" fmla="*/ 115747 h 435118"/>
                <a:gd name="connsiteX248" fmla="*/ 27141 w 265015"/>
                <a:gd name="connsiteY248" fmla="*/ 114350 h 435118"/>
                <a:gd name="connsiteX249" fmla="*/ 24601 w 265015"/>
                <a:gd name="connsiteY249" fmla="*/ 114350 h 435118"/>
                <a:gd name="connsiteX250" fmla="*/ 23585 w 265015"/>
                <a:gd name="connsiteY250" fmla="*/ 114858 h 435118"/>
                <a:gd name="connsiteX251" fmla="*/ 25744 w 265015"/>
                <a:gd name="connsiteY251" fmla="*/ 111810 h 435118"/>
                <a:gd name="connsiteX252" fmla="*/ 26887 w 265015"/>
                <a:gd name="connsiteY252" fmla="*/ 111556 h 435118"/>
                <a:gd name="connsiteX253" fmla="*/ 27776 w 265015"/>
                <a:gd name="connsiteY253" fmla="*/ 112191 h 435118"/>
                <a:gd name="connsiteX254" fmla="*/ 28919 w 265015"/>
                <a:gd name="connsiteY254" fmla="*/ 115747 h 435118"/>
                <a:gd name="connsiteX255" fmla="*/ 131916 w 265015"/>
                <a:gd name="connsiteY255" fmla="*/ 302437 h 435118"/>
                <a:gd name="connsiteX256" fmla="*/ 136869 w 265015"/>
                <a:gd name="connsiteY256" fmla="*/ 300278 h 435118"/>
                <a:gd name="connsiteX257" fmla="*/ 138393 w 265015"/>
                <a:gd name="connsiteY257" fmla="*/ 298500 h 435118"/>
                <a:gd name="connsiteX258" fmla="*/ 139409 w 265015"/>
                <a:gd name="connsiteY258" fmla="*/ 298119 h 435118"/>
                <a:gd name="connsiteX259" fmla="*/ 139663 w 265015"/>
                <a:gd name="connsiteY259" fmla="*/ 297357 h 435118"/>
                <a:gd name="connsiteX260" fmla="*/ 143346 w 265015"/>
                <a:gd name="connsiteY260" fmla="*/ 296976 h 435118"/>
                <a:gd name="connsiteX261" fmla="*/ 143600 w 265015"/>
                <a:gd name="connsiteY261" fmla="*/ 297738 h 435118"/>
                <a:gd name="connsiteX262" fmla="*/ 139028 w 265015"/>
                <a:gd name="connsiteY262" fmla="*/ 302310 h 435118"/>
                <a:gd name="connsiteX263" fmla="*/ 135726 w 265015"/>
                <a:gd name="connsiteY263" fmla="*/ 305104 h 435118"/>
                <a:gd name="connsiteX264" fmla="*/ 131408 w 265015"/>
                <a:gd name="connsiteY264" fmla="*/ 304215 h 435118"/>
                <a:gd name="connsiteX265" fmla="*/ 131916 w 265015"/>
                <a:gd name="connsiteY265" fmla="*/ 302691 h 435118"/>
                <a:gd name="connsiteX266" fmla="*/ 143346 w 265015"/>
                <a:gd name="connsiteY266" fmla="*/ 309549 h 435118"/>
                <a:gd name="connsiteX267" fmla="*/ 143346 w 265015"/>
                <a:gd name="connsiteY267" fmla="*/ 318566 h 435118"/>
                <a:gd name="connsiteX268" fmla="*/ 142965 w 265015"/>
                <a:gd name="connsiteY268" fmla="*/ 321233 h 435118"/>
                <a:gd name="connsiteX269" fmla="*/ 141441 w 265015"/>
                <a:gd name="connsiteY269" fmla="*/ 317804 h 435118"/>
                <a:gd name="connsiteX270" fmla="*/ 141949 w 265015"/>
                <a:gd name="connsiteY270" fmla="*/ 310311 h 435118"/>
                <a:gd name="connsiteX271" fmla="*/ 142711 w 265015"/>
                <a:gd name="connsiteY271" fmla="*/ 303580 h 435118"/>
                <a:gd name="connsiteX272" fmla="*/ 142965 w 265015"/>
                <a:gd name="connsiteY272" fmla="*/ 303580 h 435118"/>
                <a:gd name="connsiteX273" fmla="*/ 142965 w 265015"/>
                <a:gd name="connsiteY273" fmla="*/ 303834 h 435118"/>
                <a:gd name="connsiteX274" fmla="*/ 143473 w 265015"/>
                <a:gd name="connsiteY274" fmla="*/ 309549 h 435118"/>
                <a:gd name="connsiteX275" fmla="*/ 118073 w 265015"/>
                <a:gd name="connsiteY275" fmla="*/ 354761 h 435118"/>
                <a:gd name="connsiteX276" fmla="*/ 117438 w 265015"/>
                <a:gd name="connsiteY276" fmla="*/ 359841 h 435118"/>
                <a:gd name="connsiteX277" fmla="*/ 116676 w 265015"/>
                <a:gd name="connsiteY277" fmla="*/ 359714 h 435118"/>
                <a:gd name="connsiteX278" fmla="*/ 115914 w 265015"/>
                <a:gd name="connsiteY278" fmla="*/ 354507 h 435118"/>
                <a:gd name="connsiteX279" fmla="*/ 114898 w 265015"/>
                <a:gd name="connsiteY279" fmla="*/ 347649 h 435118"/>
                <a:gd name="connsiteX280" fmla="*/ 114136 w 265015"/>
                <a:gd name="connsiteY280" fmla="*/ 340537 h 435118"/>
                <a:gd name="connsiteX281" fmla="*/ 112231 w 265015"/>
                <a:gd name="connsiteY281" fmla="*/ 326567 h 435118"/>
                <a:gd name="connsiteX282" fmla="*/ 118200 w 265015"/>
                <a:gd name="connsiteY282" fmla="*/ 320344 h 435118"/>
                <a:gd name="connsiteX283" fmla="*/ 120740 w 265015"/>
                <a:gd name="connsiteY283" fmla="*/ 320979 h 435118"/>
                <a:gd name="connsiteX284" fmla="*/ 123153 w 265015"/>
                <a:gd name="connsiteY284" fmla="*/ 321995 h 435118"/>
                <a:gd name="connsiteX285" fmla="*/ 118962 w 265015"/>
                <a:gd name="connsiteY285" fmla="*/ 328726 h 435118"/>
                <a:gd name="connsiteX286" fmla="*/ 118073 w 265015"/>
                <a:gd name="connsiteY286" fmla="*/ 330504 h 435118"/>
                <a:gd name="connsiteX287" fmla="*/ 117438 w 265015"/>
                <a:gd name="connsiteY287" fmla="*/ 334949 h 435118"/>
                <a:gd name="connsiteX288" fmla="*/ 117946 w 265015"/>
                <a:gd name="connsiteY288" fmla="*/ 354507 h 435118"/>
                <a:gd name="connsiteX289" fmla="*/ 119470 w 265015"/>
                <a:gd name="connsiteY289" fmla="*/ 316026 h 435118"/>
                <a:gd name="connsiteX290" fmla="*/ 119470 w 265015"/>
                <a:gd name="connsiteY290" fmla="*/ 311835 h 435118"/>
                <a:gd name="connsiteX291" fmla="*/ 122772 w 265015"/>
                <a:gd name="connsiteY291" fmla="*/ 311835 h 435118"/>
                <a:gd name="connsiteX292" fmla="*/ 125058 w 265015"/>
                <a:gd name="connsiteY292" fmla="*/ 310692 h 435118"/>
                <a:gd name="connsiteX293" fmla="*/ 127344 w 265015"/>
                <a:gd name="connsiteY293" fmla="*/ 307898 h 435118"/>
                <a:gd name="connsiteX294" fmla="*/ 132932 w 265015"/>
                <a:gd name="connsiteY294" fmla="*/ 308660 h 435118"/>
                <a:gd name="connsiteX295" fmla="*/ 132932 w 265015"/>
                <a:gd name="connsiteY295" fmla="*/ 308660 h 435118"/>
                <a:gd name="connsiteX296" fmla="*/ 133059 w 265015"/>
                <a:gd name="connsiteY296" fmla="*/ 308406 h 435118"/>
                <a:gd name="connsiteX297" fmla="*/ 133313 w 265015"/>
                <a:gd name="connsiteY297" fmla="*/ 308406 h 435118"/>
                <a:gd name="connsiteX298" fmla="*/ 133313 w 265015"/>
                <a:gd name="connsiteY298" fmla="*/ 308660 h 435118"/>
                <a:gd name="connsiteX299" fmla="*/ 133313 w 265015"/>
                <a:gd name="connsiteY299" fmla="*/ 308914 h 435118"/>
                <a:gd name="connsiteX300" fmla="*/ 126836 w 265015"/>
                <a:gd name="connsiteY300" fmla="*/ 316280 h 435118"/>
                <a:gd name="connsiteX301" fmla="*/ 124931 w 265015"/>
                <a:gd name="connsiteY301" fmla="*/ 319074 h 435118"/>
                <a:gd name="connsiteX302" fmla="*/ 119470 w 265015"/>
                <a:gd name="connsiteY302" fmla="*/ 316407 h 435118"/>
                <a:gd name="connsiteX303" fmla="*/ 127090 w 265015"/>
                <a:gd name="connsiteY303" fmla="*/ 45008 h 435118"/>
                <a:gd name="connsiteX304" fmla="*/ 124042 w 265015"/>
                <a:gd name="connsiteY304" fmla="*/ 38277 h 435118"/>
                <a:gd name="connsiteX305" fmla="*/ 124804 w 265015"/>
                <a:gd name="connsiteY305" fmla="*/ 35229 h 435118"/>
                <a:gd name="connsiteX306" fmla="*/ 126836 w 265015"/>
                <a:gd name="connsiteY306" fmla="*/ 36753 h 435118"/>
                <a:gd name="connsiteX307" fmla="*/ 127090 w 265015"/>
                <a:gd name="connsiteY307" fmla="*/ 38023 h 435118"/>
                <a:gd name="connsiteX308" fmla="*/ 129249 w 265015"/>
                <a:gd name="connsiteY308" fmla="*/ 39801 h 435118"/>
                <a:gd name="connsiteX309" fmla="*/ 127217 w 265015"/>
                <a:gd name="connsiteY309" fmla="*/ 45008 h 435118"/>
                <a:gd name="connsiteX310" fmla="*/ 128614 w 265015"/>
                <a:gd name="connsiteY310" fmla="*/ 47421 h 435118"/>
                <a:gd name="connsiteX311" fmla="*/ 128868 w 265015"/>
                <a:gd name="connsiteY311" fmla="*/ 48437 h 435118"/>
                <a:gd name="connsiteX312" fmla="*/ 127725 w 265015"/>
                <a:gd name="connsiteY312" fmla="*/ 47421 h 435118"/>
                <a:gd name="connsiteX313" fmla="*/ 129249 w 265015"/>
                <a:gd name="connsiteY313" fmla="*/ 45135 h 435118"/>
                <a:gd name="connsiteX314" fmla="*/ 128614 w 265015"/>
                <a:gd name="connsiteY314" fmla="*/ 47421 h 435118"/>
                <a:gd name="connsiteX315" fmla="*/ 121248 w 265015"/>
                <a:gd name="connsiteY315" fmla="*/ 23799 h 435118"/>
                <a:gd name="connsiteX316" fmla="*/ 123915 w 265015"/>
                <a:gd name="connsiteY316" fmla="*/ 13004 h 435118"/>
                <a:gd name="connsiteX317" fmla="*/ 129884 w 265015"/>
                <a:gd name="connsiteY317" fmla="*/ 6273 h 435118"/>
                <a:gd name="connsiteX318" fmla="*/ 131154 w 265015"/>
                <a:gd name="connsiteY318" fmla="*/ 4749 h 435118"/>
                <a:gd name="connsiteX319" fmla="*/ 132043 w 265015"/>
                <a:gd name="connsiteY319" fmla="*/ 4495 h 435118"/>
                <a:gd name="connsiteX320" fmla="*/ 134456 w 265015"/>
                <a:gd name="connsiteY320" fmla="*/ 22656 h 435118"/>
                <a:gd name="connsiteX321" fmla="*/ 129249 w 265015"/>
                <a:gd name="connsiteY321" fmla="*/ 33324 h 435118"/>
                <a:gd name="connsiteX322" fmla="*/ 128360 w 265015"/>
                <a:gd name="connsiteY322" fmla="*/ 34721 h 435118"/>
                <a:gd name="connsiteX323" fmla="*/ 126582 w 265015"/>
                <a:gd name="connsiteY323" fmla="*/ 33197 h 435118"/>
                <a:gd name="connsiteX324" fmla="*/ 128614 w 265015"/>
                <a:gd name="connsiteY324" fmla="*/ 31546 h 435118"/>
                <a:gd name="connsiteX325" fmla="*/ 132678 w 265015"/>
                <a:gd name="connsiteY325" fmla="*/ 17703 h 435118"/>
                <a:gd name="connsiteX326" fmla="*/ 132424 w 265015"/>
                <a:gd name="connsiteY326" fmla="*/ 17703 h 435118"/>
                <a:gd name="connsiteX327" fmla="*/ 132424 w 265015"/>
                <a:gd name="connsiteY327" fmla="*/ 17449 h 435118"/>
                <a:gd name="connsiteX328" fmla="*/ 129249 w 265015"/>
                <a:gd name="connsiteY328" fmla="*/ 22529 h 435118"/>
                <a:gd name="connsiteX329" fmla="*/ 128360 w 265015"/>
                <a:gd name="connsiteY329" fmla="*/ 23672 h 435118"/>
                <a:gd name="connsiteX330" fmla="*/ 127471 w 265015"/>
                <a:gd name="connsiteY330" fmla="*/ 16687 h 435118"/>
                <a:gd name="connsiteX331" fmla="*/ 128360 w 265015"/>
                <a:gd name="connsiteY331" fmla="*/ 14274 h 435118"/>
                <a:gd name="connsiteX332" fmla="*/ 129757 w 265015"/>
                <a:gd name="connsiteY332" fmla="*/ 10210 h 435118"/>
                <a:gd name="connsiteX333" fmla="*/ 130519 w 265015"/>
                <a:gd name="connsiteY333" fmla="*/ 7543 h 435118"/>
                <a:gd name="connsiteX334" fmla="*/ 128106 w 265015"/>
                <a:gd name="connsiteY334" fmla="*/ 9194 h 435118"/>
                <a:gd name="connsiteX335" fmla="*/ 125058 w 265015"/>
                <a:gd name="connsiteY335" fmla="*/ 13131 h 435118"/>
                <a:gd name="connsiteX336" fmla="*/ 123915 w 265015"/>
                <a:gd name="connsiteY336" fmla="*/ 26974 h 435118"/>
                <a:gd name="connsiteX337" fmla="*/ 122772 w 265015"/>
                <a:gd name="connsiteY337" fmla="*/ 32816 h 435118"/>
                <a:gd name="connsiteX338" fmla="*/ 121883 w 265015"/>
                <a:gd name="connsiteY338" fmla="*/ 27355 h 435118"/>
                <a:gd name="connsiteX339" fmla="*/ 120867 w 265015"/>
                <a:gd name="connsiteY339" fmla="*/ 27355 h 435118"/>
                <a:gd name="connsiteX340" fmla="*/ 121375 w 265015"/>
                <a:gd name="connsiteY340" fmla="*/ 23926 h 435118"/>
                <a:gd name="connsiteX341" fmla="*/ 120486 w 265015"/>
                <a:gd name="connsiteY341" fmla="*/ 48945 h 435118"/>
                <a:gd name="connsiteX342" fmla="*/ 122772 w 265015"/>
                <a:gd name="connsiteY342" fmla="*/ 47167 h 435118"/>
                <a:gd name="connsiteX343" fmla="*/ 123153 w 265015"/>
                <a:gd name="connsiteY343" fmla="*/ 46659 h 435118"/>
                <a:gd name="connsiteX344" fmla="*/ 123153 w 265015"/>
                <a:gd name="connsiteY344" fmla="*/ 46659 h 435118"/>
                <a:gd name="connsiteX345" fmla="*/ 122899 w 265015"/>
                <a:gd name="connsiteY345" fmla="*/ 47294 h 435118"/>
                <a:gd name="connsiteX346" fmla="*/ 121756 w 265015"/>
                <a:gd name="connsiteY346" fmla="*/ 50977 h 435118"/>
                <a:gd name="connsiteX347" fmla="*/ 118200 w 265015"/>
                <a:gd name="connsiteY347" fmla="*/ 53517 h 435118"/>
                <a:gd name="connsiteX348" fmla="*/ 111215 w 265015"/>
                <a:gd name="connsiteY348" fmla="*/ 55041 h 435118"/>
                <a:gd name="connsiteX349" fmla="*/ 120486 w 265015"/>
                <a:gd name="connsiteY349" fmla="*/ 49072 h 435118"/>
                <a:gd name="connsiteX350" fmla="*/ 110834 w 265015"/>
                <a:gd name="connsiteY350" fmla="*/ 40055 h 435118"/>
                <a:gd name="connsiteX351" fmla="*/ 108802 w 265015"/>
                <a:gd name="connsiteY351" fmla="*/ 39674 h 435118"/>
                <a:gd name="connsiteX352" fmla="*/ 111469 w 265015"/>
                <a:gd name="connsiteY352" fmla="*/ 39039 h 435118"/>
                <a:gd name="connsiteX353" fmla="*/ 114390 w 265015"/>
                <a:gd name="connsiteY353" fmla="*/ 39801 h 435118"/>
                <a:gd name="connsiteX354" fmla="*/ 115787 w 265015"/>
                <a:gd name="connsiteY354" fmla="*/ 41071 h 435118"/>
                <a:gd name="connsiteX355" fmla="*/ 110834 w 265015"/>
                <a:gd name="connsiteY355" fmla="*/ 40055 h 435118"/>
                <a:gd name="connsiteX356" fmla="*/ 114263 w 265015"/>
                <a:gd name="connsiteY356" fmla="*/ 42849 h 435118"/>
                <a:gd name="connsiteX357" fmla="*/ 113247 w 265015"/>
                <a:gd name="connsiteY357" fmla="*/ 43484 h 435118"/>
                <a:gd name="connsiteX358" fmla="*/ 112231 w 265015"/>
                <a:gd name="connsiteY358" fmla="*/ 42849 h 435118"/>
                <a:gd name="connsiteX359" fmla="*/ 113247 w 265015"/>
                <a:gd name="connsiteY359" fmla="*/ 42214 h 435118"/>
                <a:gd name="connsiteX360" fmla="*/ 114263 w 265015"/>
                <a:gd name="connsiteY360" fmla="*/ 42849 h 435118"/>
                <a:gd name="connsiteX361" fmla="*/ 110326 w 265015"/>
                <a:gd name="connsiteY361" fmla="*/ 41198 h 435118"/>
                <a:gd name="connsiteX362" fmla="*/ 110707 w 265015"/>
                <a:gd name="connsiteY362" fmla="*/ 41579 h 435118"/>
                <a:gd name="connsiteX363" fmla="*/ 113628 w 265015"/>
                <a:gd name="connsiteY363" fmla="*/ 44754 h 435118"/>
                <a:gd name="connsiteX364" fmla="*/ 115152 w 265015"/>
                <a:gd name="connsiteY364" fmla="*/ 42341 h 435118"/>
                <a:gd name="connsiteX365" fmla="*/ 115787 w 265015"/>
                <a:gd name="connsiteY365" fmla="*/ 42341 h 435118"/>
                <a:gd name="connsiteX366" fmla="*/ 114898 w 265015"/>
                <a:gd name="connsiteY366" fmla="*/ 45008 h 435118"/>
                <a:gd name="connsiteX367" fmla="*/ 109691 w 265015"/>
                <a:gd name="connsiteY367" fmla="*/ 45008 h 435118"/>
                <a:gd name="connsiteX368" fmla="*/ 110453 w 265015"/>
                <a:gd name="connsiteY368" fmla="*/ 41071 h 435118"/>
                <a:gd name="connsiteX369" fmla="*/ 117946 w 265015"/>
                <a:gd name="connsiteY369" fmla="*/ 38912 h 435118"/>
                <a:gd name="connsiteX370" fmla="*/ 117184 w 265015"/>
                <a:gd name="connsiteY370" fmla="*/ 39420 h 435118"/>
                <a:gd name="connsiteX371" fmla="*/ 115406 w 265015"/>
                <a:gd name="connsiteY371" fmla="*/ 38912 h 435118"/>
                <a:gd name="connsiteX372" fmla="*/ 109945 w 265015"/>
                <a:gd name="connsiteY372" fmla="*/ 37642 h 435118"/>
                <a:gd name="connsiteX373" fmla="*/ 108167 w 265015"/>
                <a:gd name="connsiteY373" fmla="*/ 37642 h 435118"/>
                <a:gd name="connsiteX374" fmla="*/ 110453 w 265015"/>
                <a:gd name="connsiteY374" fmla="*/ 36118 h 435118"/>
                <a:gd name="connsiteX375" fmla="*/ 113628 w 265015"/>
                <a:gd name="connsiteY375" fmla="*/ 36118 h 435118"/>
                <a:gd name="connsiteX376" fmla="*/ 116041 w 265015"/>
                <a:gd name="connsiteY376" fmla="*/ 37388 h 435118"/>
                <a:gd name="connsiteX377" fmla="*/ 117946 w 265015"/>
                <a:gd name="connsiteY377" fmla="*/ 38912 h 435118"/>
                <a:gd name="connsiteX378" fmla="*/ 115025 w 265015"/>
                <a:gd name="connsiteY378" fmla="*/ 28625 h 435118"/>
                <a:gd name="connsiteX379" fmla="*/ 117438 w 265015"/>
                <a:gd name="connsiteY379" fmla="*/ 29260 h 435118"/>
                <a:gd name="connsiteX380" fmla="*/ 115660 w 265015"/>
                <a:gd name="connsiteY380" fmla="*/ 29260 h 435118"/>
                <a:gd name="connsiteX381" fmla="*/ 102325 w 265015"/>
                <a:gd name="connsiteY381" fmla="*/ 32181 h 435118"/>
                <a:gd name="connsiteX382" fmla="*/ 100801 w 265015"/>
                <a:gd name="connsiteY382" fmla="*/ 32943 h 435118"/>
                <a:gd name="connsiteX383" fmla="*/ 102198 w 265015"/>
                <a:gd name="connsiteY383" fmla="*/ 31038 h 435118"/>
                <a:gd name="connsiteX384" fmla="*/ 109056 w 265015"/>
                <a:gd name="connsiteY384" fmla="*/ 27863 h 435118"/>
                <a:gd name="connsiteX385" fmla="*/ 115025 w 265015"/>
                <a:gd name="connsiteY385" fmla="*/ 28498 h 435118"/>
                <a:gd name="connsiteX386" fmla="*/ 99912 w 265015"/>
                <a:gd name="connsiteY386" fmla="*/ 7543 h 435118"/>
                <a:gd name="connsiteX387" fmla="*/ 100293 w 265015"/>
                <a:gd name="connsiteY387" fmla="*/ 4495 h 435118"/>
                <a:gd name="connsiteX388" fmla="*/ 101690 w 265015"/>
                <a:gd name="connsiteY388" fmla="*/ 2717 h 435118"/>
                <a:gd name="connsiteX389" fmla="*/ 101690 w 265015"/>
                <a:gd name="connsiteY389" fmla="*/ 2971 h 435118"/>
                <a:gd name="connsiteX390" fmla="*/ 104103 w 265015"/>
                <a:gd name="connsiteY390" fmla="*/ 8813 h 435118"/>
                <a:gd name="connsiteX391" fmla="*/ 105627 w 265015"/>
                <a:gd name="connsiteY391" fmla="*/ 13766 h 435118"/>
                <a:gd name="connsiteX392" fmla="*/ 107405 w 265015"/>
                <a:gd name="connsiteY392" fmla="*/ 18338 h 435118"/>
                <a:gd name="connsiteX393" fmla="*/ 107913 w 265015"/>
                <a:gd name="connsiteY393" fmla="*/ 22402 h 435118"/>
                <a:gd name="connsiteX394" fmla="*/ 108294 w 265015"/>
                <a:gd name="connsiteY394" fmla="*/ 25196 h 435118"/>
                <a:gd name="connsiteX395" fmla="*/ 104357 w 265015"/>
                <a:gd name="connsiteY395" fmla="*/ 22148 h 435118"/>
                <a:gd name="connsiteX396" fmla="*/ 101944 w 265015"/>
                <a:gd name="connsiteY396" fmla="*/ 16052 h 435118"/>
                <a:gd name="connsiteX397" fmla="*/ 99785 w 265015"/>
                <a:gd name="connsiteY397" fmla="*/ 7670 h 435118"/>
                <a:gd name="connsiteX398" fmla="*/ 87212 w 265015"/>
                <a:gd name="connsiteY398" fmla="*/ 50342 h 435118"/>
                <a:gd name="connsiteX399" fmla="*/ 91403 w 265015"/>
                <a:gd name="connsiteY399" fmla="*/ 45262 h 435118"/>
                <a:gd name="connsiteX400" fmla="*/ 94070 w 265015"/>
                <a:gd name="connsiteY400" fmla="*/ 42976 h 435118"/>
                <a:gd name="connsiteX401" fmla="*/ 93562 w 265015"/>
                <a:gd name="connsiteY401" fmla="*/ 41706 h 435118"/>
                <a:gd name="connsiteX402" fmla="*/ 94578 w 265015"/>
                <a:gd name="connsiteY402" fmla="*/ 39293 h 435118"/>
                <a:gd name="connsiteX403" fmla="*/ 94324 w 265015"/>
                <a:gd name="connsiteY403" fmla="*/ 39293 h 435118"/>
                <a:gd name="connsiteX404" fmla="*/ 94324 w 265015"/>
                <a:gd name="connsiteY404" fmla="*/ 39293 h 435118"/>
                <a:gd name="connsiteX405" fmla="*/ 97245 w 265015"/>
                <a:gd name="connsiteY405" fmla="*/ 35991 h 435118"/>
                <a:gd name="connsiteX406" fmla="*/ 96864 w 265015"/>
                <a:gd name="connsiteY406" fmla="*/ 40436 h 435118"/>
                <a:gd name="connsiteX407" fmla="*/ 94324 w 265015"/>
                <a:gd name="connsiteY407" fmla="*/ 43230 h 435118"/>
                <a:gd name="connsiteX408" fmla="*/ 90133 w 265015"/>
                <a:gd name="connsiteY408" fmla="*/ 48564 h 435118"/>
                <a:gd name="connsiteX409" fmla="*/ 86831 w 265015"/>
                <a:gd name="connsiteY409" fmla="*/ 51612 h 435118"/>
                <a:gd name="connsiteX410" fmla="*/ 87339 w 265015"/>
                <a:gd name="connsiteY410" fmla="*/ 50342 h 435118"/>
                <a:gd name="connsiteX411" fmla="*/ 83275 w 265015"/>
                <a:gd name="connsiteY411" fmla="*/ 67868 h 435118"/>
                <a:gd name="connsiteX412" fmla="*/ 79465 w 265015"/>
                <a:gd name="connsiteY412" fmla="*/ 60629 h 435118"/>
                <a:gd name="connsiteX413" fmla="*/ 79846 w 265015"/>
                <a:gd name="connsiteY413" fmla="*/ 59994 h 435118"/>
                <a:gd name="connsiteX414" fmla="*/ 80100 w 265015"/>
                <a:gd name="connsiteY414" fmla="*/ 61518 h 435118"/>
                <a:gd name="connsiteX415" fmla="*/ 83275 w 265015"/>
                <a:gd name="connsiteY415" fmla="*/ 66979 h 435118"/>
                <a:gd name="connsiteX416" fmla="*/ 83275 w 265015"/>
                <a:gd name="connsiteY416" fmla="*/ 67995 h 435118"/>
                <a:gd name="connsiteX417" fmla="*/ 94070 w 265015"/>
                <a:gd name="connsiteY417" fmla="*/ 68503 h 435118"/>
                <a:gd name="connsiteX418" fmla="*/ 88482 w 265015"/>
                <a:gd name="connsiteY418" fmla="*/ 68249 h 435118"/>
                <a:gd name="connsiteX419" fmla="*/ 84291 w 265015"/>
                <a:gd name="connsiteY419" fmla="*/ 64820 h 435118"/>
                <a:gd name="connsiteX420" fmla="*/ 85307 w 265015"/>
                <a:gd name="connsiteY420" fmla="*/ 62026 h 435118"/>
                <a:gd name="connsiteX421" fmla="*/ 89879 w 265015"/>
                <a:gd name="connsiteY421" fmla="*/ 58978 h 435118"/>
                <a:gd name="connsiteX422" fmla="*/ 90895 w 265015"/>
                <a:gd name="connsiteY422" fmla="*/ 55168 h 435118"/>
                <a:gd name="connsiteX423" fmla="*/ 88482 w 265015"/>
                <a:gd name="connsiteY423" fmla="*/ 54787 h 435118"/>
                <a:gd name="connsiteX424" fmla="*/ 86196 w 265015"/>
                <a:gd name="connsiteY424" fmla="*/ 56565 h 435118"/>
                <a:gd name="connsiteX425" fmla="*/ 85561 w 265015"/>
                <a:gd name="connsiteY425" fmla="*/ 56565 h 435118"/>
                <a:gd name="connsiteX426" fmla="*/ 82767 w 265015"/>
                <a:gd name="connsiteY426" fmla="*/ 57962 h 435118"/>
                <a:gd name="connsiteX427" fmla="*/ 83021 w 265015"/>
                <a:gd name="connsiteY427" fmla="*/ 55422 h 435118"/>
                <a:gd name="connsiteX428" fmla="*/ 86577 w 265015"/>
                <a:gd name="connsiteY428" fmla="*/ 53898 h 435118"/>
                <a:gd name="connsiteX429" fmla="*/ 87466 w 265015"/>
                <a:gd name="connsiteY429" fmla="*/ 52882 h 435118"/>
                <a:gd name="connsiteX430" fmla="*/ 88482 w 265015"/>
                <a:gd name="connsiteY430" fmla="*/ 52120 h 435118"/>
                <a:gd name="connsiteX431" fmla="*/ 93054 w 265015"/>
                <a:gd name="connsiteY431" fmla="*/ 48183 h 435118"/>
                <a:gd name="connsiteX432" fmla="*/ 97753 w 265015"/>
                <a:gd name="connsiteY432" fmla="*/ 43611 h 435118"/>
                <a:gd name="connsiteX433" fmla="*/ 102579 w 265015"/>
                <a:gd name="connsiteY433" fmla="*/ 40309 h 435118"/>
                <a:gd name="connsiteX434" fmla="*/ 102579 w 265015"/>
                <a:gd name="connsiteY434" fmla="*/ 40309 h 435118"/>
                <a:gd name="connsiteX435" fmla="*/ 101690 w 265015"/>
                <a:gd name="connsiteY435" fmla="*/ 42468 h 435118"/>
                <a:gd name="connsiteX436" fmla="*/ 92546 w 265015"/>
                <a:gd name="connsiteY436" fmla="*/ 50850 h 435118"/>
                <a:gd name="connsiteX437" fmla="*/ 92546 w 265015"/>
                <a:gd name="connsiteY437" fmla="*/ 53771 h 435118"/>
                <a:gd name="connsiteX438" fmla="*/ 94705 w 265015"/>
                <a:gd name="connsiteY438" fmla="*/ 54660 h 435118"/>
                <a:gd name="connsiteX439" fmla="*/ 94070 w 265015"/>
                <a:gd name="connsiteY439" fmla="*/ 57708 h 435118"/>
                <a:gd name="connsiteX440" fmla="*/ 91022 w 265015"/>
                <a:gd name="connsiteY440" fmla="*/ 60502 h 435118"/>
                <a:gd name="connsiteX441" fmla="*/ 89625 w 265015"/>
                <a:gd name="connsiteY441" fmla="*/ 61137 h 435118"/>
                <a:gd name="connsiteX442" fmla="*/ 92165 w 265015"/>
                <a:gd name="connsiteY442" fmla="*/ 60883 h 435118"/>
                <a:gd name="connsiteX443" fmla="*/ 94451 w 265015"/>
                <a:gd name="connsiteY443" fmla="*/ 61518 h 435118"/>
                <a:gd name="connsiteX444" fmla="*/ 93435 w 265015"/>
                <a:gd name="connsiteY444" fmla="*/ 64058 h 435118"/>
                <a:gd name="connsiteX445" fmla="*/ 91276 w 265015"/>
                <a:gd name="connsiteY445" fmla="*/ 65582 h 435118"/>
                <a:gd name="connsiteX446" fmla="*/ 89498 w 265015"/>
                <a:gd name="connsiteY446" fmla="*/ 66344 h 435118"/>
                <a:gd name="connsiteX447" fmla="*/ 93308 w 265015"/>
                <a:gd name="connsiteY447" fmla="*/ 66598 h 435118"/>
                <a:gd name="connsiteX448" fmla="*/ 100420 w 265015"/>
                <a:gd name="connsiteY448" fmla="*/ 62026 h 435118"/>
                <a:gd name="connsiteX449" fmla="*/ 103341 w 265015"/>
                <a:gd name="connsiteY449" fmla="*/ 62026 h 435118"/>
                <a:gd name="connsiteX450" fmla="*/ 99150 w 265015"/>
                <a:gd name="connsiteY450" fmla="*/ 65328 h 435118"/>
                <a:gd name="connsiteX451" fmla="*/ 99912 w 265015"/>
                <a:gd name="connsiteY451" fmla="*/ 66344 h 435118"/>
                <a:gd name="connsiteX452" fmla="*/ 113374 w 265015"/>
                <a:gd name="connsiteY452" fmla="*/ 64820 h 435118"/>
                <a:gd name="connsiteX453" fmla="*/ 120486 w 265015"/>
                <a:gd name="connsiteY453" fmla="*/ 58343 h 435118"/>
                <a:gd name="connsiteX454" fmla="*/ 122391 w 265015"/>
                <a:gd name="connsiteY454" fmla="*/ 55041 h 435118"/>
                <a:gd name="connsiteX455" fmla="*/ 124296 w 265015"/>
                <a:gd name="connsiteY455" fmla="*/ 52120 h 435118"/>
                <a:gd name="connsiteX456" fmla="*/ 123280 w 265015"/>
                <a:gd name="connsiteY456" fmla="*/ 57962 h 435118"/>
                <a:gd name="connsiteX457" fmla="*/ 120740 w 265015"/>
                <a:gd name="connsiteY457" fmla="*/ 63169 h 435118"/>
                <a:gd name="connsiteX458" fmla="*/ 113501 w 265015"/>
                <a:gd name="connsiteY458" fmla="*/ 67741 h 435118"/>
                <a:gd name="connsiteX459" fmla="*/ 104865 w 265015"/>
                <a:gd name="connsiteY459" fmla="*/ 68503 h 435118"/>
                <a:gd name="connsiteX460" fmla="*/ 99531 w 265015"/>
                <a:gd name="connsiteY460" fmla="*/ 68884 h 435118"/>
                <a:gd name="connsiteX461" fmla="*/ 98388 w 265015"/>
                <a:gd name="connsiteY461" fmla="*/ 66852 h 435118"/>
                <a:gd name="connsiteX462" fmla="*/ 93562 w 265015"/>
                <a:gd name="connsiteY462" fmla="*/ 68376 h 435118"/>
                <a:gd name="connsiteX463" fmla="*/ 64987 w 265015"/>
                <a:gd name="connsiteY463" fmla="*/ 136829 h 435118"/>
                <a:gd name="connsiteX464" fmla="*/ 64733 w 265015"/>
                <a:gd name="connsiteY464" fmla="*/ 137718 h 435118"/>
                <a:gd name="connsiteX465" fmla="*/ 66384 w 265015"/>
                <a:gd name="connsiteY465" fmla="*/ 149910 h 435118"/>
                <a:gd name="connsiteX466" fmla="*/ 66130 w 265015"/>
                <a:gd name="connsiteY466" fmla="*/ 151815 h 435118"/>
                <a:gd name="connsiteX467" fmla="*/ 62955 w 265015"/>
                <a:gd name="connsiteY467" fmla="*/ 149275 h 435118"/>
                <a:gd name="connsiteX468" fmla="*/ 59399 w 265015"/>
                <a:gd name="connsiteY468" fmla="*/ 146354 h 435118"/>
                <a:gd name="connsiteX469" fmla="*/ 61812 w 265015"/>
                <a:gd name="connsiteY469" fmla="*/ 141909 h 435118"/>
                <a:gd name="connsiteX470" fmla="*/ 64479 w 265015"/>
                <a:gd name="connsiteY470" fmla="*/ 137718 h 435118"/>
                <a:gd name="connsiteX471" fmla="*/ 64860 w 265015"/>
                <a:gd name="connsiteY471" fmla="*/ 136829 h 435118"/>
                <a:gd name="connsiteX472" fmla="*/ 67654 w 265015"/>
                <a:gd name="connsiteY472" fmla="*/ 155625 h 435118"/>
                <a:gd name="connsiteX473" fmla="*/ 55462 w 265015"/>
                <a:gd name="connsiteY473" fmla="*/ 156260 h 435118"/>
                <a:gd name="connsiteX474" fmla="*/ 53557 w 265015"/>
                <a:gd name="connsiteY474" fmla="*/ 155625 h 435118"/>
                <a:gd name="connsiteX475" fmla="*/ 58129 w 265015"/>
                <a:gd name="connsiteY475" fmla="*/ 149148 h 435118"/>
                <a:gd name="connsiteX476" fmla="*/ 58383 w 265015"/>
                <a:gd name="connsiteY476" fmla="*/ 149402 h 435118"/>
                <a:gd name="connsiteX477" fmla="*/ 66130 w 265015"/>
                <a:gd name="connsiteY477" fmla="*/ 154228 h 435118"/>
                <a:gd name="connsiteX478" fmla="*/ 67781 w 265015"/>
                <a:gd name="connsiteY478" fmla="*/ 155625 h 435118"/>
                <a:gd name="connsiteX479" fmla="*/ 17489 w 265015"/>
                <a:gd name="connsiteY479" fmla="*/ 79679 h 435118"/>
                <a:gd name="connsiteX480" fmla="*/ 17489 w 265015"/>
                <a:gd name="connsiteY480" fmla="*/ 79679 h 435118"/>
                <a:gd name="connsiteX481" fmla="*/ 28157 w 265015"/>
                <a:gd name="connsiteY481" fmla="*/ 85521 h 435118"/>
                <a:gd name="connsiteX482" fmla="*/ 19648 w 265015"/>
                <a:gd name="connsiteY482" fmla="*/ 80695 h 435118"/>
                <a:gd name="connsiteX483" fmla="*/ 26633 w 265015"/>
                <a:gd name="connsiteY483" fmla="*/ 83743 h 435118"/>
                <a:gd name="connsiteX484" fmla="*/ 30189 w 265015"/>
                <a:gd name="connsiteY484" fmla="*/ 86156 h 435118"/>
                <a:gd name="connsiteX485" fmla="*/ 31840 w 265015"/>
                <a:gd name="connsiteY485" fmla="*/ 87680 h 435118"/>
                <a:gd name="connsiteX486" fmla="*/ 28284 w 265015"/>
                <a:gd name="connsiteY486" fmla="*/ 85648 h 435118"/>
                <a:gd name="connsiteX487" fmla="*/ 48096 w 265015"/>
                <a:gd name="connsiteY487" fmla="*/ 147624 h 435118"/>
                <a:gd name="connsiteX488" fmla="*/ 57621 w 265015"/>
                <a:gd name="connsiteY488" fmla="*/ 117398 h 435118"/>
                <a:gd name="connsiteX489" fmla="*/ 54065 w 265015"/>
                <a:gd name="connsiteY489" fmla="*/ 104317 h 435118"/>
                <a:gd name="connsiteX490" fmla="*/ 50001 w 265015"/>
                <a:gd name="connsiteY490" fmla="*/ 99618 h 435118"/>
                <a:gd name="connsiteX491" fmla="*/ 44667 w 265015"/>
                <a:gd name="connsiteY491" fmla="*/ 95554 h 435118"/>
                <a:gd name="connsiteX492" fmla="*/ 35904 w 265015"/>
                <a:gd name="connsiteY492" fmla="*/ 89585 h 435118"/>
                <a:gd name="connsiteX493" fmla="*/ 31459 w 265015"/>
                <a:gd name="connsiteY493" fmla="*/ 85775 h 435118"/>
                <a:gd name="connsiteX494" fmla="*/ 33364 w 265015"/>
                <a:gd name="connsiteY494" fmla="*/ 86791 h 435118"/>
                <a:gd name="connsiteX495" fmla="*/ 45556 w 265015"/>
                <a:gd name="connsiteY495" fmla="*/ 93522 h 435118"/>
                <a:gd name="connsiteX496" fmla="*/ 57113 w 265015"/>
                <a:gd name="connsiteY496" fmla="*/ 102285 h 435118"/>
                <a:gd name="connsiteX497" fmla="*/ 61431 w 265015"/>
                <a:gd name="connsiteY497" fmla="*/ 120192 h 435118"/>
                <a:gd name="connsiteX498" fmla="*/ 55716 w 265015"/>
                <a:gd name="connsiteY498" fmla="*/ 137972 h 435118"/>
                <a:gd name="connsiteX499" fmla="*/ 48223 w 265015"/>
                <a:gd name="connsiteY499" fmla="*/ 151053 h 435118"/>
                <a:gd name="connsiteX500" fmla="*/ 46445 w 265015"/>
                <a:gd name="connsiteY500" fmla="*/ 151561 h 435118"/>
                <a:gd name="connsiteX501" fmla="*/ 48223 w 265015"/>
                <a:gd name="connsiteY501" fmla="*/ 147624 h 435118"/>
                <a:gd name="connsiteX502" fmla="*/ 55843 w 265015"/>
                <a:gd name="connsiteY502" fmla="*/ 168452 h 435118"/>
                <a:gd name="connsiteX503" fmla="*/ 43651 w 265015"/>
                <a:gd name="connsiteY503" fmla="*/ 170865 h 435118"/>
                <a:gd name="connsiteX504" fmla="*/ 38317 w 265015"/>
                <a:gd name="connsiteY504" fmla="*/ 174675 h 435118"/>
                <a:gd name="connsiteX505" fmla="*/ 36666 w 265015"/>
                <a:gd name="connsiteY505" fmla="*/ 173405 h 435118"/>
                <a:gd name="connsiteX506" fmla="*/ 38698 w 265015"/>
                <a:gd name="connsiteY506" fmla="*/ 170992 h 435118"/>
                <a:gd name="connsiteX507" fmla="*/ 43524 w 265015"/>
                <a:gd name="connsiteY507" fmla="*/ 168198 h 435118"/>
                <a:gd name="connsiteX508" fmla="*/ 44032 w 265015"/>
                <a:gd name="connsiteY508" fmla="*/ 167690 h 435118"/>
                <a:gd name="connsiteX509" fmla="*/ 39079 w 265015"/>
                <a:gd name="connsiteY509" fmla="*/ 168325 h 435118"/>
                <a:gd name="connsiteX510" fmla="*/ 30951 w 265015"/>
                <a:gd name="connsiteY510" fmla="*/ 171500 h 435118"/>
                <a:gd name="connsiteX511" fmla="*/ 31459 w 265015"/>
                <a:gd name="connsiteY511" fmla="*/ 169595 h 435118"/>
                <a:gd name="connsiteX512" fmla="*/ 41492 w 265015"/>
                <a:gd name="connsiteY512" fmla="*/ 164896 h 435118"/>
                <a:gd name="connsiteX513" fmla="*/ 41492 w 265015"/>
                <a:gd name="connsiteY513" fmla="*/ 164642 h 435118"/>
                <a:gd name="connsiteX514" fmla="*/ 41746 w 265015"/>
                <a:gd name="connsiteY514" fmla="*/ 164642 h 435118"/>
                <a:gd name="connsiteX515" fmla="*/ 33999 w 265015"/>
                <a:gd name="connsiteY515" fmla="*/ 161848 h 435118"/>
                <a:gd name="connsiteX516" fmla="*/ 29300 w 265015"/>
                <a:gd name="connsiteY516" fmla="*/ 160832 h 435118"/>
                <a:gd name="connsiteX517" fmla="*/ 31205 w 265015"/>
                <a:gd name="connsiteY517" fmla="*/ 158673 h 435118"/>
                <a:gd name="connsiteX518" fmla="*/ 41365 w 265015"/>
                <a:gd name="connsiteY518" fmla="*/ 159816 h 435118"/>
                <a:gd name="connsiteX519" fmla="*/ 41365 w 265015"/>
                <a:gd name="connsiteY519" fmla="*/ 159816 h 435118"/>
                <a:gd name="connsiteX520" fmla="*/ 41619 w 265015"/>
                <a:gd name="connsiteY520" fmla="*/ 159816 h 435118"/>
                <a:gd name="connsiteX521" fmla="*/ 38825 w 265015"/>
                <a:gd name="connsiteY521" fmla="*/ 157657 h 435118"/>
                <a:gd name="connsiteX522" fmla="*/ 36920 w 265015"/>
                <a:gd name="connsiteY522" fmla="*/ 154609 h 435118"/>
                <a:gd name="connsiteX523" fmla="*/ 40222 w 265015"/>
                <a:gd name="connsiteY523" fmla="*/ 155498 h 435118"/>
                <a:gd name="connsiteX524" fmla="*/ 45429 w 265015"/>
                <a:gd name="connsiteY524" fmla="*/ 157276 h 435118"/>
                <a:gd name="connsiteX525" fmla="*/ 45429 w 265015"/>
                <a:gd name="connsiteY525" fmla="*/ 157022 h 435118"/>
                <a:gd name="connsiteX526" fmla="*/ 45429 w 265015"/>
                <a:gd name="connsiteY526" fmla="*/ 156895 h 435118"/>
                <a:gd name="connsiteX527" fmla="*/ 42762 w 265015"/>
                <a:gd name="connsiteY527" fmla="*/ 152196 h 435118"/>
                <a:gd name="connsiteX528" fmla="*/ 47842 w 265015"/>
                <a:gd name="connsiteY528" fmla="*/ 154990 h 435118"/>
                <a:gd name="connsiteX529" fmla="*/ 52668 w 265015"/>
                <a:gd name="connsiteY529" fmla="*/ 157911 h 435118"/>
                <a:gd name="connsiteX530" fmla="*/ 64098 w 265015"/>
                <a:gd name="connsiteY530" fmla="*/ 158165 h 435118"/>
                <a:gd name="connsiteX531" fmla="*/ 73115 w 265015"/>
                <a:gd name="connsiteY531" fmla="*/ 156768 h 435118"/>
                <a:gd name="connsiteX532" fmla="*/ 90260 w 265015"/>
                <a:gd name="connsiteY532" fmla="*/ 152323 h 435118"/>
                <a:gd name="connsiteX533" fmla="*/ 97880 w 265015"/>
                <a:gd name="connsiteY533" fmla="*/ 150037 h 435118"/>
                <a:gd name="connsiteX534" fmla="*/ 101690 w 265015"/>
                <a:gd name="connsiteY534" fmla="*/ 149148 h 435118"/>
                <a:gd name="connsiteX535" fmla="*/ 102071 w 265015"/>
                <a:gd name="connsiteY535" fmla="*/ 145338 h 435118"/>
                <a:gd name="connsiteX536" fmla="*/ 101182 w 265015"/>
                <a:gd name="connsiteY536" fmla="*/ 138226 h 435118"/>
                <a:gd name="connsiteX537" fmla="*/ 99912 w 265015"/>
                <a:gd name="connsiteY537" fmla="*/ 134289 h 435118"/>
                <a:gd name="connsiteX538" fmla="*/ 98261 w 265015"/>
                <a:gd name="connsiteY538" fmla="*/ 137718 h 435118"/>
                <a:gd name="connsiteX539" fmla="*/ 98261 w 265015"/>
                <a:gd name="connsiteY539" fmla="*/ 139750 h 435118"/>
                <a:gd name="connsiteX540" fmla="*/ 95467 w 265015"/>
                <a:gd name="connsiteY540" fmla="*/ 143433 h 435118"/>
                <a:gd name="connsiteX541" fmla="*/ 95213 w 265015"/>
                <a:gd name="connsiteY541" fmla="*/ 144703 h 435118"/>
                <a:gd name="connsiteX542" fmla="*/ 94070 w 265015"/>
                <a:gd name="connsiteY542" fmla="*/ 145719 h 435118"/>
                <a:gd name="connsiteX543" fmla="*/ 91149 w 265015"/>
                <a:gd name="connsiteY543" fmla="*/ 148386 h 435118"/>
                <a:gd name="connsiteX544" fmla="*/ 88355 w 265015"/>
                <a:gd name="connsiteY544" fmla="*/ 149275 h 435118"/>
                <a:gd name="connsiteX545" fmla="*/ 85688 w 265015"/>
                <a:gd name="connsiteY545" fmla="*/ 150164 h 435118"/>
                <a:gd name="connsiteX546" fmla="*/ 84164 w 265015"/>
                <a:gd name="connsiteY546" fmla="*/ 140639 h 435118"/>
                <a:gd name="connsiteX547" fmla="*/ 84164 w 265015"/>
                <a:gd name="connsiteY547" fmla="*/ 140639 h 435118"/>
                <a:gd name="connsiteX548" fmla="*/ 84164 w 265015"/>
                <a:gd name="connsiteY548" fmla="*/ 140639 h 435118"/>
                <a:gd name="connsiteX549" fmla="*/ 79211 w 265015"/>
                <a:gd name="connsiteY549" fmla="*/ 146608 h 435118"/>
                <a:gd name="connsiteX550" fmla="*/ 76036 w 265015"/>
                <a:gd name="connsiteY550" fmla="*/ 148132 h 435118"/>
                <a:gd name="connsiteX551" fmla="*/ 75655 w 265015"/>
                <a:gd name="connsiteY551" fmla="*/ 144703 h 435118"/>
                <a:gd name="connsiteX552" fmla="*/ 82386 w 265015"/>
                <a:gd name="connsiteY552" fmla="*/ 116890 h 435118"/>
                <a:gd name="connsiteX553" fmla="*/ 83275 w 265015"/>
                <a:gd name="connsiteY553" fmla="*/ 114731 h 435118"/>
                <a:gd name="connsiteX554" fmla="*/ 81116 w 265015"/>
                <a:gd name="connsiteY554" fmla="*/ 117525 h 435118"/>
                <a:gd name="connsiteX555" fmla="*/ 74512 w 265015"/>
                <a:gd name="connsiteY555" fmla="*/ 133400 h 435118"/>
                <a:gd name="connsiteX556" fmla="*/ 73496 w 265015"/>
                <a:gd name="connsiteY556" fmla="*/ 148005 h 435118"/>
                <a:gd name="connsiteX557" fmla="*/ 73496 w 265015"/>
                <a:gd name="connsiteY557" fmla="*/ 152069 h 435118"/>
                <a:gd name="connsiteX558" fmla="*/ 71337 w 265015"/>
                <a:gd name="connsiteY558" fmla="*/ 154355 h 435118"/>
                <a:gd name="connsiteX559" fmla="*/ 70575 w 265015"/>
                <a:gd name="connsiteY559" fmla="*/ 151561 h 435118"/>
                <a:gd name="connsiteX560" fmla="*/ 67781 w 265015"/>
                <a:gd name="connsiteY560" fmla="*/ 138734 h 435118"/>
                <a:gd name="connsiteX561" fmla="*/ 69940 w 265015"/>
                <a:gd name="connsiteY561" fmla="*/ 127177 h 435118"/>
                <a:gd name="connsiteX562" fmla="*/ 81116 w 265015"/>
                <a:gd name="connsiteY562" fmla="*/ 103809 h 435118"/>
                <a:gd name="connsiteX563" fmla="*/ 90006 w 265015"/>
                <a:gd name="connsiteY563" fmla="*/ 94284 h 435118"/>
                <a:gd name="connsiteX564" fmla="*/ 97753 w 265015"/>
                <a:gd name="connsiteY564" fmla="*/ 76758 h 435118"/>
                <a:gd name="connsiteX565" fmla="*/ 98388 w 265015"/>
                <a:gd name="connsiteY565" fmla="*/ 74853 h 435118"/>
                <a:gd name="connsiteX566" fmla="*/ 98388 w 265015"/>
                <a:gd name="connsiteY566" fmla="*/ 85902 h 435118"/>
                <a:gd name="connsiteX567" fmla="*/ 98388 w 265015"/>
                <a:gd name="connsiteY567" fmla="*/ 88315 h 435118"/>
                <a:gd name="connsiteX568" fmla="*/ 96229 w 265015"/>
                <a:gd name="connsiteY568" fmla="*/ 95046 h 435118"/>
                <a:gd name="connsiteX569" fmla="*/ 97499 w 265015"/>
                <a:gd name="connsiteY569" fmla="*/ 99237 h 435118"/>
                <a:gd name="connsiteX570" fmla="*/ 96102 w 265015"/>
                <a:gd name="connsiteY570" fmla="*/ 105968 h 435118"/>
                <a:gd name="connsiteX571" fmla="*/ 96991 w 265015"/>
                <a:gd name="connsiteY571" fmla="*/ 114096 h 435118"/>
                <a:gd name="connsiteX572" fmla="*/ 96610 w 265015"/>
                <a:gd name="connsiteY572" fmla="*/ 118160 h 435118"/>
                <a:gd name="connsiteX573" fmla="*/ 97753 w 265015"/>
                <a:gd name="connsiteY573" fmla="*/ 117906 h 435118"/>
                <a:gd name="connsiteX574" fmla="*/ 99912 w 265015"/>
                <a:gd name="connsiteY574" fmla="*/ 113080 h 435118"/>
                <a:gd name="connsiteX575" fmla="*/ 103976 w 265015"/>
                <a:gd name="connsiteY575" fmla="*/ 106095 h 435118"/>
                <a:gd name="connsiteX576" fmla="*/ 105246 w 265015"/>
                <a:gd name="connsiteY576" fmla="*/ 105841 h 435118"/>
                <a:gd name="connsiteX577" fmla="*/ 104103 w 265015"/>
                <a:gd name="connsiteY577" fmla="*/ 110540 h 435118"/>
                <a:gd name="connsiteX578" fmla="*/ 103722 w 265015"/>
                <a:gd name="connsiteY578" fmla="*/ 112699 h 435118"/>
                <a:gd name="connsiteX579" fmla="*/ 101817 w 265015"/>
                <a:gd name="connsiteY579" fmla="*/ 114477 h 435118"/>
                <a:gd name="connsiteX580" fmla="*/ 100801 w 265015"/>
                <a:gd name="connsiteY580" fmla="*/ 117271 h 435118"/>
                <a:gd name="connsiteX581" fmla="*/ 100801 w 265015"/>
                <a:gd name="connsiteY581" fmla="*/ 121716 h 435118"/>
                <a:gd name="connsiteX582" fmla="*/ 99150 w 265015"/>
                <a:gd name="connsiteY582" fmla="*/ 123240 h 435118"/>
                <a:gd name="connsiteX583" fmla="*/ 97880 w 265015"/>
                <a:gd name="connsiteY583" fmla="*/ 125272 h 435118"/>
                <a:gd name="connsiteX584" fmla="*/ 97499 w 265015"/>
                <a:gd name="connsiteY584" fmla="*/ 129971 h 435118"/>
                <a:gd name="connsiteX585" fmla="*/ 96483 w 265015"/>
                <a:gd name="connsiteY585" fmla="*/ 135178 h 435118"/>
                <a:gd name="connsiteX586" fmla="*/ 96737 w 265015"/>
                <a:gd name="connsiteY586" fmla="*/ 135178 h 435118"/>
                <a:gd name="connsiteX587" fmla="*/ 96864 w 265015"/>
                <a:gd name="connsiteY587" fmla="*/ 135178 h 435118"/>
                <a:gd name="connsiteX588" fmla="*/ 98642 w 265015"/>
                <a:gd name="connsiteY588" fmla="*/ 130733 h 435118"/>
                <a:gd name="connsiteX589" fmla="*/ 101944 w 265015"/>
                <a:gd name="connsiteY589" fmla="*/ 129336 h 435118"/>
                <a:gd name="connsiteX590" fmla="*/ 101944 w 265015"/>
                <a:gd name="connsiteY590" fmla="*/ 133019 h 435118"/>
                <a:gd name="connsiteX591" fmla="*/ 107278 w 265015"/>
                <a:gd name="connsiteY591" fmla="*/ 141401 h 435118"/>
                <a:gd name="connsiteX592" fmla="*/ 110961 w 265015"/>
                <a:gd name="connsiteY592" fmla="*/ 142925 h 435118"/>
                <a:gd name="connsiteX593" fmla="*/ 111723 w 265015"/>
                <a:gd name="connsiteY593" fmla="*/ 149656 h 435118"/>
                <a:gd name="connsiteX594" fmla="*/ 108167 w 265015"/>
                <a:gd name="connsiteY594" fmla="*/ 154482 h 435118"/>
                <a:gd name="connsiteX595" fmla="*/ 107278 w 265015"/>
                <a:gd name="connsiteY595" fmla="*/ 154736 h 435118"/>
                <a:gd name="connsiteX596" fmla="*/ 100293 w 265015"/>
                <a:gd name="connsiteY596" fmla="*/ 158800 h 435118"/>
                <a:gd name="connsiteX597" fmla="*/ 86831 w 265015"/>
                <a:gd name="connsiteY597" fmla="*/ 160959 h 435118"/>
                <a:gd name="connsiteX598" fmla="*/ 85307 w 265015"/>
                <a:gd name="connsiteY598" fmla="*/ 161467 h 435118"/>
                <a:gd name="connsiteX599" fmla="*/ 80227 w 265015"/>
                <a:gd name="connsiteY599" fmla="*/ 162991 h 435118"/>
                <a:gd name="connsiteX600" fmla="*/ 72226 w 265015"/>
                <a:gd name="connsiteY600" fmla="*/ 164515 h 435118"/>
                <a:gd name="connsiteX601" fmla="*/ 62828 w 265015"/>
                <a:gd name="connsiteY601" fmla="*/ 167182 h 435118"/>
                <a:gd name="connsiteX602" fmla="*/ 62955 w 265015"/>
                <a:gd name="connsiteY602" fmla="*/ 167182 h 435118"/>
                <a:gd name="connsiteX603" fmla="*/ 62955 w 265015"/>
                <a:gd name="connsiteY603" fmla="*/ 167563 h 435118"/>
                <a:gd name="connsiteX604" fmla="*/ 88228 w 265015"/>
                <a:gd name="connsiteY604" fmla="*/ 165023 h 435118"/>
                <a:gd name="connsiteX605" fmla="*/ 94197 w 265015"/>
                <a:gd name="connsiteY605" fmla="*/ 164134 h 435118"/>
                <a:gd name="connsiteX606" fmla="*/ 101309 w 265015"/>
                <a:gd name="connsiteY606" fmla="*/ 163118 h 435118"/>
                <a:gd name="connsiteX607" fmla="*/ 107532 w 265015"/>
                <a:gd name="connsiteY607" fmla="*/ 163118 h 435118"/>
                <a:gd name="connsiteX608" fmla="*/ 109183 w 265015"/>
                <a:gd name="connsiteY608" fmla="*/ 162356 h 435118"/>
                <a:gd name="connsiteX609" fmla="*/ 110453 w 265015"/>
                <a:gd name="connsiteY609" fmla="*/ 162356 h 435118"/>
                <a:gd name="connsiteX610" fmla="*/ 116295 w 265015"/>
                <a:gd name="connsiteY610" fmla="*/ 150926 h 435118"/>
                <a:gd name="connsiteX611" fmla="*/ 116549 w 265015"/>
                <a:gd name="connsiteY611" fmla="*/ 143560 h 435118"/>
                <a:gd name="connsiteX612" fmla="*/ 119851 w 265015"/>
                <a:gd name="connsiteY612" fmla="*/ 138607 h 435118"/>
                <a:gd name="connsiteX613" fmla="*/ 122137 w 265015"/>
                <a:gd name="connsiteY613" fmla="*/ 132130 h 435118"/>
                <a:gd name="connsiteX614" fmla="*/ 120105 w 265015"/>
                <a:gd name="connsiteY614" fmla="*/ 151053 h 435118"/>
                <a:gd name="connsiteX615" fmla="*/ 115406 w 265015"/>
                <a:gd name="connsiteY615" fmla="*/ 165404 h 435118"/>
                <a:gd name="connsiteX616" fmla="*/ 108675 w 265015"/>
                <a:gd name="connsiteY616" fmla="*/ 165658 h 435118"/>
                <a:gd name="connsiteX617" fmla="*/ 91657 w 265015"/>
                <a:gd name="connsiteY617" fmla="*/ 167055 h 435118"/>
                <a:gd name="connsiteX618" fmla="*/ 75782 w 265015"/>
                <a:gd name="connsiteY618" fmla="*/ 168325 h 435118"/>
                <a:gd name="connsiteX619" fmla="*/ 55843 w 265015"/>
                <a:gd name="connsiteY619" fmla="*/ 168071 h 435118"/>
                <a:gd name="connsiteX620" fmla="*/ 97753 w 265015"/>
                <a:gd name="connsiteY620" fmla="*/ 408482 h 435118"/>
                <a:gd name="connsiteX621" fmla="*/ 95594 w 265015"/>
                <a:gd name="connsiteY621" fmla="*/ 408482 h 435118"/>
                <a:gd name="connsiteX622" fmla="*/ 81370 w 265015"/>
                <a:gd name="connsiteY622" fmla="*/ 408228 h 435118"/>
                <a:gd name="connsiteX623" fmla="*/ 53303 w 265015"/>
                <a:gd name="connsiteY623" fmla="*/ 409244 h 435118"/>
                <a:gd name="connsiteX624" fmla="*/ 38698 w 265015"/>
                <a:gd name="connsiteY624" fmla="*/ 410133 h 435118"/>
                <a:gd name="connsiteX625" fmla="*/ 36412 w 265015"/>
                <a:gd name="connsiteY625" fmla="*/ 409371 h 435118"/>
                <a:gd name="connsiteX626" fmla="*/ 39587 w 265015"/>
                <a:gd name="connsiteY626" fmla="*/ 407085 h 435118"/>
                <a:gd name="connsiteX627" fmla="*/ 39460 w 265015"/>
                <a:gd name="connsiteY627" fmla="*/ 407085 h 435118"/>
                <a:gd name="connsiteX628" fmla="*/ 39587 w 265015"/>
                <a:gd name="connsiteY628" fmla="*/ 406831 h 435118"/>
                <a:gd name="connsiteX629" fmla="*/ 28665 w 265015"/>
                <a:gd name="connsiteY629" fmla="*/ 405688 h 435118"/>
                <a:gd name="connsiteX630" fmla="*/ 41111 w 265015"/>
                <a:gd name="connsiteY630" fmla="*/ 404545 h 435118"/>
                <a:gd name="connsiteX631" fmla="*/ 40984 w 265015"/>
                <a:gd name="connsiteY631" fmla="*/ 404545 h 435118"/>
                <a:gd name="connsiteX632" fmla="*/ 40984 w 265015"/>
                <a:gd name="connsiteY632" fmla="*/ 404164 h 435118"/>
                <a:gd name="connsiteX633" fmla="*/ 30697 w 265015"/>
                <a:gd name="connsiteY633" fmla="*/ 403275 h 435118"/>
                <a:gd name="connsiteX634" fmla="*/ 83529 w 265015"/>
                <a:gd name="connsiteY634" fmla="*/ 392734 h 435118"/>
                <a:gd name="connsiteX635" fmla="*/ 88736 w 265015"/>
                <a:gd name="connsiteY635" fmla="*/ 384733 h 435118"/>
                <a:gd name="connsiteX636" fmla="*/ 88228 w 265015"/>
                <a:gd name="connsiteY636" fmla="*/ 373303 h 435118"/>
                <a:gd name="connsiteX637" fmla="*/ 82513 w 265015"/>
                <a:gd name="connsiteY637" fmla="*/ 325805 h 435118"/>
                <a:gd name="connsiteX638" fmla="*/ 82386 w 265015"/>
                <a:gd name="connsiteY638" fmla="*/ 325805 h 435118"/>
                <a:gd name="connsiteX639" fmla="*/ 82386 w 265015"/>
                <a:gd name="connsiteY639" fmla="*/ 325805 h 435118"/>
                <a:gd name="connsiteX640" fmla="*/ 82386 w 265015"/>
                <a:gd name="connsiteY640" fmla="*/ 325805 h 435118"/>
                <a:gd name="connsiteX641" fmla="*/ 82386 w 265015"/>
                <a:gd name="connsiteY641" fmla="*/ 325805 h 435118"/>
                <a:gd name="connsiteX642" fmla="*/ 82513 w 265015"/>
                <a:gd name="connsiteY642" fmla="*/ 325805 h 435118"/>
                <a:gd name="connsiteX643" fmla="*/ 80354 w 265015"/>
                <a:gd name="connsiteY643" fmla="*/ 310819 h 435118"/>
                <a:gd name="connsiteX644" fmla="*/ 75401 w 265015"/>
                <a:gd name="connsiteY644" fmla="*/ 297357 h 435118"/>
                <a:gd name="connsiteX645" fmla="*/ 72099 w 265015"/>
                <a:gd name="connsiteY645" fmla="*/ 288467 h 435118"/>
                <a:gd name="connsiteX646" fmla="*/ 70067 w 265015"/>
                <a:gd name="connsiteY646" fmla="*/ 272338 h 435118"/>
                <a:gd name="connsiteX647" fmla="*/ 71464 w 265015"/>
                <a:gd name="connsiteY647" fmla="*/ 249224 h 435118"/>
                <a:gd name="connsiteX648" fmla="*/ 75528 w 265015"/>
                <a:gd name="connsiteY648" fmla="*/ 234238 h 435118"/>
                <a:gd name="connsiteX649" fmla="*/ 76544 w 265015"/>
                <a:gd name="connsiteY649" fmla="*/ 232460 h 435118"/>
                <a:gd name="connsiteX650" fmla="*/ 77179 w 265015"/>
                <a:gd name="connsiteY650" fmla="*/ 235635 h 435118"/>
                <a:gd name="connsiteX651" fmla="*/ 81243 w 265015"/>
                <a:gd name="connsiteY651" fmla="*/ 256971 h 435118"/>
                <a:gd name="connsiteX652" fmla="*/ 81243 w 265015"/>
                <a:gd name="connsiteY652" fmla="*/ 256971 h 435118"/>
                <a:gd name="connsiteX653" fmla="*/ 81497 w 265015"/>
                <a:gd name="connsiteY653" fmla="*/ 256717 h 435118"/>
                <a:gd name="connsiteX654" fmla="*/ 77941 w 265015"/>
                <a:gd name="connsiteY654" fmla="*/ 227507 h 435118"/>
                <a:gd name="connsiteX655" fmla="*/ 75909 w 265015"/>
                <a:gd name="connsiteY655" fmla="*/ 191693 h 435118"/>
                <a:gd name="connsiteX656" fmla="*/ 74131 w 265015"/>
                <a:gd name="connsiteY656" fmla="*/ 176072 h 435118"/>
                <a:gd name="connsiteX657" fmla="*/ 73496 w 265015"/>
                <a:gd name="connsiteY657" fmla="*/ 170738 h 435118"/>
                <a:gd name="connsiteX658" fmla="*/ 77052 w 265015"/>
                <a:gd name="connsiteY658" fmla="*/ 170738 h 435118"/>
                <a:gd name="connsiteX659" fmla="*/ 80608 w 265015"/>
                <a:gd name="connsiteY659" fmla="*/ 170992 h 435118"/>
                <a:gd name="connsiteX660" fmla="*/ 82132 w 265015"/>
                <a:gd name="connsiteY660" fmla="*/ 177850 h 435118"/>
                <a:gd name="connsiteX661" fmla="*/ 88609 w 265015"/>
                <a:gd name="connsiteY661" fmla="*/ 202107 h 435118"/>
                <a:gd name="connsiteX662" fmla="*/ 90768 w 265015"/>
                <a:gd name="connsiteY662" fmla="*/ 202488 h 435118"/>
                <a:gd name="connsiteX663" fmla="*/ 92165 w 265015"/>
                <a:gd name="connsiteY663" fmla="*/ 205282 h 435118"/>
                <a:gd name="connsiteX664" fmla="*/ 91276 w 265015"/>
                <a:gd name="connsiteY664" fmla="*/ 208330 h 435118"/>
                <a:gd name="connsiteX665" fmla="*/ 100293 w 265015"/>
                <a:gd name="connsiteY665" fmla="*/ 210362 h 435118"/>
                <a:gd name="connsiteX666" fmla="*/ 103087 w 265015"/>
                <a:gd name="connsiteY666" fmla="*/ 211759 h 435118"/>
                <a:gd name="connsiteX667" fmla="*/ 94705 w 265015"/>
                <a:gd name="connsiteY667" fmla="*/ 225475 h 435118"/>
                <a:gd name="connsiteX668" fmla="*/ 95975 w 265015"/>
                <a:gd name="connsiteY668" fmla="*/ 229539 h 435118"/>
                <a:gd name="connsiteX669" fmla="*/ 98134 w 265015"/>
                <a:gd name="connsiteY669" fmla="*/ 226872 h 435118"/>
                <a:gd name="connsiteX670" fmla="*/ 108294 w 265015"/>
                <a:gd name="connsiteY670" fmla="*/ 218871 h 435118"/>
                <a:gd name="connsiteX671" fmla="*/ 114263 w 265015"/>
                <a:gd name="connsiteY671" fmla="*/ 217728 h 435118"/>
                <a:gd name="connsiteX672" fmla="*/ 130773 w 265015"/>
                <a:gd name="connsiteY672" fmla="*/ 218363 h 435118"/>
                <a:gd name="connsiteX673" fmla="*/ 127852 w 265015"/>
                <a:gd name="connsiteY673" fmla="*/ 218109 h 435118"/>
                <a:gd name="connsiteX674" fmla="*/ 124423 w 265015"/>
                <a:gd name="connsiteY674" fmla="*/ 217855 h 435118"/>
                <a:gd name="connsiteX675" fmla="*/ 114771 w 265015"/>
                <a:gd name="connsiteY675" fmla="*/ 220014 h 435118"/>
                <a:gd name="connsiteX676" fmla="*/ 106389 w 265015"/>
                <a:gd name="connsiteY676" fmla="*/ 222173 h 435118"/>
                <a:gd name="connsiteX677" fmla="*/ 101690 w 265015"/>
                <a:gd name="connsiteY677" fmla="*/ 227761 h 435118"/>
                <a:gd name="connsiteX678" fmla="*/ 97118 w 265015"/>
                <a:gd name="connsiteY678" fmla="*/ 233476 h 435118"/>
                <a:gd name="connsiteX679" fmla="*/ 93943 w 265015"/>
                <a:gd name="connsiteY679" fmla="*/ 238810 h 435118"/>
                <a:gd name="connsiteX680" fmla="*/ 86069 w 265015"/>
                <a:gd name="connsiteY680" fmla="*/ 253669 h 435118"/>
                <a:gd name="connsiteX681" fmla="*/ 85180 w 265015"/>
                <a:gd name="connsiteY681" fmla="*/ 255320 h 435118"/>
                <a:gd name="connsiteX682" fmla="*/ 82640 w 265015"/>
                <a:gd name="connsiteY682" fmla="*/ 283768 h 435118"/>
                <a:gd name="connsiteX683" fmla="*/ 87466 w 265015"/>
                <a:gd name="connsiteY683" fmla="*/ 312470 h 435118"/>
                <a:gd name="connsiteX684" fmla="*/ 88863 w 265015"/>
                <a:gd name="connsiteY684" fmla="*/ 316788 h 435118"/>
                <a:gd name="connsiteX685" fmla="*/ 91276 w 265015"/>
                <a:gd name="connsiteY685" fmla="*/ 325424 h 435118"/>
                <a:gd name="connsiteX686" fmla="*/ 92800 w 265015"/>
                <a:gd name="connsiteY686" fmla="*/ 342188 h 435118"/>
                <a:gd name="connsiteX687" fmla="*/ 94959 w 265015"/>
                <a:gd name="connsiteY687" fmla="*/ 386384 h 435118"/>
                <a:gd name="connsiteX688" fmla="*/ 94578 w 265015"/>
                <a:gd name="connsiteY688" fmla="*/ 395909 h 435118"/>
                <a:gd name="connsiteX689" fmla="*/ 94451 w 265015"/>
                <a:gd name="connsiteY689" fmla="*/ 396925 h 435118"/>
                <a:gd name="connsiteX690" fmla="*/ 94451 w 265015"/>
                <a:gd name="connsiteY690" fmla="*/ 397814 h 435118"/>
                <a:gd name="connsiteX691" fmla="*/ 95340 w 265015"/>
                <a:gd name="connsiteY691" fmla="*/ 401878 h 435118"/>
                <a:gd name="connsiteX692" fmla="*/ 88863 w 265015"/>
                <a:gd name="connsiteY692" fmla="*/ 402767 h 435118"/>
                <a:gd name="connsiteX693" fmla="*/ 64987 w 265015"/>
                <a:gd name="connsiteY693" fmla="*/ 405815 h 435118"/>
                <a:gd name="connsiteX694" fmla="*/ 65241 w 265015"/>
                <a:gd name="connsiteY694" fmla="*/ 405815 h 435118"/>
                <a:gd name="connsiteX695" fmla="*/ 65241 w 265015"/>
                <a:gd name="connsiteY695" fmla="*/ 406196 h 435118"/>
                <a:gd name="connsiteX696" fmla="*/ 90006 w 265015"/>
                <a:gd name="connsiteY696" fmla="*/ 404672 h 435118"/>
                <a:gd name="connsiteX697" fmla="*/ 96991 w 265015"/>
                <a:gd name="connsiteY697" fmla="*/ 406196 h 435118"/>
                <a:gd name="connsiteX698" fmla="*/ 99658 w 265015"/>
                <a:gd name="connsiteY698" fmla="*/ 404672 h 435118"/>
                <a:gd name="connsiteX699" fmla="*/ 100039 w 265015"/>
                <a:gd name="connsiteY699" fmla="*/ 402640 h 435118"/>
                <a:gd name="connsiteX700" fmla="*/ 101690 w 265015"/>
                <a:gd name="connsiteY700" fmla="*/ 403656 h 435118"/>
                <a:gd name="connsiteX701" fmla="*/ 100293 w 265015"/>
                <a:gd name="connsiteY701" fmla="*/ 408736 h 435118"/>
                <a:gd name="connsiteX702" fmla="*/ 98007 w 265015"/>
                <a:gd name="connsiteY702" fmla="*/ 408482 h 435118"/>
                <a:gd name="connsiteX703" fmla="*/ 126963 w 265015"/>
                <a:gd name="connsiteY703" fmla="*/ 421436 h 435118"/>
                <a:gd name="connsiteX704" fmla="*/ 125439 w 265015"/>
                <a:gd name="connsiteY704" fmla="*/ 424357 h 435118"/>
                <a:gd name="connsiteX705" fmla="*/ 124042 w 265015"/>
                <a:gd name="connsiteY705" fmla="*/ 427278 h 435118"/>
                <a:gd name="connsiteX706" fmla="*/ 112866 w 265015"/>
                <a:gd name="connsiteY706" fmla="*/ 427659 h 435118"/>
                <a:gd name="connsiteX707" fmla="*/ 103087 w 265015"/>
                <a:gd name="connsiteY707" fmla="*/ 426135 h 435118"/>
                <a:gd name="connsiteX708" fmla="*/ 106770 w 265015"/>
                <a:gd name="connsiteY708" fmla="*/ 424992 h 435118"/>
                <a:gd name="connsiteX709" fmla="*/ 99658 w 265015"/>
                <a:gd name="connsiteY709" fmla="*/ 424611 h 435118"/>
                <a:gd name="connsiteX710" fmla="*/ 85942 w 265015"/>
                <a:gd name="connsiteY710" fmla="*/ 425754 h 435118"/>
                <a:gd name="connsiteX711" fmla="*/ 72226 w 265015"/>
                <a:gd name="connsiteY711" fmla="*/ 427278 h 435118"/>
                <a:gd name="connsiteX712" fmla="*/ 62066 w 265015"/>
                <a:gd name="connsiteY712" fmla="*/ 427532 h 435118"/>
                <a:gd name="connsiteX713" fmla="*/ 49493 w 265015"/>
                <a:gd name="connsiteY713" fmla="*/ 428929 h 435118"/>
                <a:gd name="connsiteX714" fmla="*/ 39841 w 265015"/>
                <a:gd name="connsiteY714" fmla="*/ 429183 h 435118"/>
                <a:gd name="connsiteX715" fmla="*/ 37936 w 265015"/>
                <a:gd name="connsiteY715" fmla="*/ 428675 h 435118"/>
                <a:gd name="connsiteX716" fmla="*/ 45429 w 265015"/>
                <a:gd name="connsiteY716" fmla="*/ 427024 h 435118"/>
                <a:gd name="connsiteX717" fmla="*/ 50890 w 265015"/>
                <a:gd name="connsiteY717" fmla="*/ 426770 h 435118"/>
                <a:gd name="connsiteX718" fmla="*/ 53303 w 265015"/>
                <a:gd name="connsiteY718" fmla="*/ 426135 h 435118"/>
                <a:gd name="connsiteX719" fmla="*/ 51144 w 265015"/>
                <a:gd name="connsiteY719" fmla="*/ 425119 h 435118"/>
                <a:gd name="connsiteX720" fmla="*/ 43397 w 265015"/>
                <a:gd name="connsiteY720" fmla="*/ 424738 h 435118"/>
                <a:gd name="connsiteX721" fmla="*/ 42254 w 265015"/>
                <a:gd name="connsiteY721" fmla="*/ 424230 h 435118"/>
                <a:gd name="connsiteX722" fmla="*/ 43778 w 265015"/>
                <a:gd name="connsiteY722" fmla="*/ 423468 h 435118"/>
                <a:gd name="connsiteX723" fmla="*/ 48604 w 265015"/>
                <a:gd name="connsiteY723" fmla="*/ 422071 h 435118"/>
                <a:gd name="connsiteX724" fmla="*/ 45429 w 265015"/>
                <a:gd name="connsiteY724" fmla="*/ 421563 h 435118"/>
                <a:gd name="connsiteX725" fmla="*/ 41238 w 265015"/>
                <a:gd name="connsiteY725" fmla="*/ 420420 h 435118"/>
                <a:gd name="connsiteX726" fmla="*/ 44032 w 265015"/>
                <a:gd name="connsiteY726" fmla="*/ 419785 h 435118"/>
                <a:gd name="connsiteX727" fmla="*/ 80608 w 265015"/>
                <a:gd name="connsiteY727" fmla="*/ 417753 h 435118"/>
                <a:gd name="connsiteX728" fmla="*/ 93054 w 265015"/>
                <a:gd name="connsiteY728" fmla="*/ 415975 h 435118"/>
                <a:gd name="connsiteX729" fmla="*/ 103341 w 265015"/>
                <a:gd name="connsiteY729" fmla="*/ 410006 h 435118"/>
                <a:gd name="connsiteX730" fmla="*/ 105627 w 265015"/>
                <a:gd name="connsiteY730" fmla="*/ 408482 h 435118"/>
                <a:gd name="connsiteX731" fmla="*/ 103595 w 265015"/>
                <a:gd name="connsiteY731" fmla="*/ 413435 h 435118"/>
                <a:gd name="connsiteX732" fmla="*/ 98007 w 265015"/>
                <a:gd name="connsiteY732" fmla="*/ 416991 h 435118"/>
                <a:gd name="connsiteX733" fmla="*/ 98007 w 265015"/>
                <a:gd name="connsiteY733" fmla="*/ 417245 h 435118"/>
                <a:gd name="connsiteX734" fmla="*/ 98007 w 265015"/>
                <a:gd name="connsiteY734" fmla="*/ 417499 h 435118"/>
                <a:gd name="connsiteX735" fmla="*/ 105881 w 265015"/>
                <a:gd name="connsiteY735" fmla="*/ 417753 h 435118"/>
                <a:gd name="connsiteX736" fmla="*/ 108675 w 265015"/>
                <a:gd name="connsiteY736" fmla="*/ 415721 h 435118"/>
                <a:gd name="connsiteX737" fmla="*/ 107405 w 265015"/>
                <a:gd name="connsiteY737" fmla="*/ 407212 h 435118"/>
                <a:gd name="connsiteX738" fmla="*/ 107151 w 265015"/>
                <a:gd name="connsiteY738" fmla="*/ 405688 h 435118"/>
                <a:gd name="connsiteX739" fmla="*/ 104992 w 265015"/>
                <a:gd name="connsiteY739" fmla="*/ 404672 h 435118"/>
                <a:gd name="connsiteX740" fmla="*/ 104992 w 265015"/>
                <a:gd name="connsiteY740" fmla="*/ 402640 h 435118"/>
                <a:gd name="connsiteX741" fmla="*/ 99023 w 265015"/>
                <a:gd name="connsiteY741" fmla="*/ 358190 h 435118"/>
                <a:gd name="connsiteX742" fmla="*/ 96356 w 265015"/>
                <a:gd name="connsiteY742" fmla="*/ 337489 h 435118"/>
                <a:gd name="connsiteX743" fmla="*/ 94197 w 265015"/>
                <a:gd name="connsiteY743" fmla="*/ 323900 h 435118"/>
                <a:gd name="connsiteX744" fmla="*/ 90260 w 265015"/>
                <a:gd name="connsiteY744" fmla="*/ 311073 h 435118"/>
                <a:gd name="connsiteX745" fmla="*/ 86196 w 265015"/>
                <a:gd name="connsiteY745" fmla="*/ 291261 h 435118"/>
                <a:gd name="connsiteX746" fmla="*/ 85942 w 265015"/>
                <a:gd name="connsiteY746" fmla="*/ 283514 h 435118"/>
                <a:gd name="connsiteX747" fmla="*/ 85434 w 265015"/>
                <a:gd name="connsiteY747" fmla="*/ 278942 h 435118"/>
                <a:gd name="connsiteX748" fmla="*/ 85688 w 265015"/>
                <a:gd name="connsiteY748" fmla="*/ 266623 h 435118"/>
                <a:gd name="connsiteX749" fmla="*/ 94070 w 265015"/>
                <a:gd name="connsiteY749" fmla="*/ 244652 h 435118"/>
                <a:gd name="connsiteX750" fmla="*/ 105500 w 265015"/>
                <a:gd name="connsiteY750" fmla="*/ 225856 h 435118"/>
                <a:gd name="connsiteX751" fmla="*/ 111088 w 265015"/>
                <a:gd name="connsiteY751" fmla="*/ 223570 h 435118"/>
                <a:gd name="connsiteX752" fmla="*/ 117184 w 265015"/>
                <a:gd name="connsiteY752" fmla="*/ 222173 h 435118"/>
                <a:gd name="connsiteX753" fmla="*/ 128360 w 265015"/>
                <a:gd name="connsiteY753" fmla="*/ 220141 h 435118"/>
                <a:gd name="connsiteX754" fmla="*/ 129376 w 265015"/>
                <a:gd name="connsiteY754" fmla="*/ 220522 h 435118"/>
                <a:gd name="connsiteX755" fmla="*/ 122518 w 265015"/>
                <a:gd name="connsiteY755" fmla="*/ 221919 h 435118"/>
                <a:gd name="connsiteX756" fmla="*/ 115914 w 265015"/>
                <a:gd name="connsiteY756" fmla="*/ 224840 h 435118"/>
                <a:gd name="connsiteX757" fmla="*/ 108167 w 265015"/>
                <a:gd name="connsiteY757" fmla="*/ 228650 h 435118"/>
                <a:gd name="connsiteX758" fmla="*/ 105246 w 265015"/>
                <a:gd name="connsiteY758" fmla="*/ 232714 h 435118"/>
                <a:gd name="connsiteX759" fmla="*/ 100547 w 265015"/>
                <a:gd name="connsiteY759" fmla="*/ 240207 h 435118"/>
                <a:gd name="connsiteX760" fmla="*/ 97880 w 265015"/>
                <a:gd name="connsiteY760" fmla="*/ 249859 h 435118"/>
                <a:gd name="connsiteX761" fmla="*/ 93562 w 265015"/>
                <a:gd name="connsiteY761" fmla="*/ 258114 h 435118"/>
                <a:gd name="connsiteX762" fmla="*/ 92927 w 265015"/>
                <a:gd name="connsiteY762" fmla="*/ 264972 h 435118"/>
                <a:gd name="connsiteX763" fmla="*/ 94070 w 265015"/>
                <a:gd name="connsiteY763" fmla="*/ 281228 h 435118"/>
                <a:gd name="connsiteX764" fmla="*/ 95086 w 265015"/>
                <a:gd name="connsiteY764" fmla="*/ 288594 h 435118"/>
                <a:gd name="connsiteX765" fmla="*/ 94070 w 265015"/>
                <a:gd name="connsiteY765" fmla="*/ 286054 h 435118"/>
                <a:gd name="connsiteX766" fmla="*/ 90133 w 265015"/>
                <a:gd name="connsiteY766" fmla="*/ 267512 h 435118"/>
                <a:gd name="connsiteX767" fmla="*/ 89879 w 265015"/>
                <a:gd name="connsiteY767" fmla="*/ 264464 h 435118"/>
                <a:gd name="connsiteX768" fmla="*/ 88990 w 265015"/>
                <a:gd name="connsiteY768" fmla="*/ 266623 h 435118"/>
                <a:gd name="connsiteX769" fmla="*/ 89371 w 265015"/>
                <a:gd name="connsiteY769" fmla="*/ 275767 h 435118"/>
                <a:gd name="connsiteX770" fmla="*/ 90895 w 265015"/>
                <a:gd name="connsiteY770" fmla="*/ 285038 h 435118"/>
                <a:gd name="connsiteX771" fmla="*/ 94324 w 265015"/>
                <a:gd name="connsiteY771" fmla="*/ 298627 h 435118"/>
                <a:gd name="connsiteX772" fmla="*/ 99023 w 265015"/>
                <a:gd name="connsiteY772" fmla="*/ 309803 h 435118"/>
                <a:gd name="connsiteX773" fmla="*/ 100166 w 265015"/>
                <a:gd name="connsiteY773" fmla="*/ 313613 h 435118"/>
                <a:gd name="connsiteX774" fmla="*/ 98134 w 265015"/>
                <a:gd name="connsiteY774" fmla="*/ 310692 h 435118"/>
                <a:gd name="connsiteX775" fmla="*/ 94578 w 265015"/>
                <a:gd name="connsiteY775" fmla="*/ 304596 h 435118"/>
                <a:gd name="connsiteX776" fmla="*/ 92800 w 265015"/>
                <a:gd name="connsiteY776" fmla="*/ 301548 h 435118"/>
                <a:gd name="connsiteX777" fmla="*/ 92419 w 265015"/>
                <a:gd name="connsiteY777" fmla="*/ 302818 h 435118"/>
                <a:gd name="connsiteX778" fmla="*/ 94070 w 265015"/>
                <a:gd name="connsiteY778" fmla="*/ 306882 h 435118"/>
                <a:gd name="connsiteX779" fmla="*/ 96229 w 265015"/>
                <a:gd name="connsiteY779" fmla="*/ 312343 h 435118"/>
                <a:gd name="connsiteX780" fmla="*/ 99277 w 265015"/>
                <a:gd name="connsiteY780" fmla="*/ 327202 h 435118"/>
                <a:gd name="connsiteX781" fmla="*/ 101436 w 265015"/>
                <a:gd name="connsiteY781" fmla="*/ 343966 h 435118"/>
                <a:gd name="connsiteX782" fmla="*/ 102325 w 265015"/>
                <a:gd name="connsiteY782" fmla="*/ 352348 h 435118"/>
                <a:gd name="connsiteX783" fmla="*/ 104103 w 265015"/>
                <a:gd name="connsiteY783" fmla="*/ 355269 h 435118"/>
                <a:gd name="connsiteX784" fmla="*/ 104992 w 265015"/>
                <a:gd name="connsiteY784" fmla="*/ 364159 h 435118"/>
                <a:gd name="connsiteX785" fmla="*/ 106262 w 265015"/>
                <a:gd name="connsiteY785" fmla="*/ 377494 h 435118"/>
                <a:gd name="connsiteX786" fmla="*/ 106897 w 265015"/>
                <a:gd name="connsiteY786" fmla="*/ 386257 h 435118"/>
                <a:gd name="connsiteX787" fmla="*/ 108294 w 265015"/>
                <a:gd name="connsiteY787" fmla="*/ 390829 h 435118"/>
                <a:gd name="connsiteX788" fmla="*/ 109691 w 265015"/>
                <a:gd name="connsiteY788" fmla="*/ 397306 h 435118"/>
                <a:gd name="connsiteX789" fmla="*/ 109945 w 265015"/>
                <a:gd name="connsiteY789" fmla="*/ 395782 h 435118"/>
                <a:gd name="connsiteX790" fmla="*/ 108421 w 265015"/>
                <a:gd name="connsiteY790" fmla="*/ 381812 h 435118"/>
                <a:gd name="connsiteX791" fmla="*/ 106897 w 265015"/>
                <a:gd name="connsiteY791" fmla="*/ 348538 h 435118"/>
                <a:gd name="connsiteX792" fmla="*/ 106516 w 265015"/>
                <a:gd name="connsiteY792" fmla="*/ 341299 h 435118"/>
                <a:gd name="connsiteX793" fmla="*/ 103722 w 265015"/>
                <a:gd name="connsiteY793" fmla="*/ 315772 h 435118"/>
                <a:gd name="connsiteX794" fmla="*/ 102960 w 265015"/>
                <a:gd name="connsiteY794" fmla="*/ 313105 h 435118"/>
                <a:gd name="connsiteX795" fmla="*/ 104230 w 265015"/>
                <a:gd name="connsiteY795" fmla="*/ 315264 h 435118"/>
                <a:gd name="connsiteX796" fmla="*/ 105119 w 265015"/>
                <a:gd name="connsiteY796" fmla="*/ 317931 h 435118"/>
                <a:gd name="connsiteX797" fmla="*/ 108802 w 265015"/>
                <a:gd name="connsiteY797" fmla="*/ 331266 h 435118"/>
                <a:gd name="connsiteX798" fmla="*/ 110199 w 265015"/>
                <a:gd name="connsiteY798" fmla="*/ 346506 h 435118"/>
                <a:gd name="connsiteX799" fmla="*/ 111342 w 265015"/>
                <a:gd name="connsiteY799" fmla="*/ 370509 h 435118"/>
                <a:gd name="connsiteX800" fmla="*/ 113501 w 265015"/>
                <a:gd name="connsiteY800" fmla="*/ 388924 h 435118"/>
                <a:gd name="connsiteX801" fmla="*/ 116295 w 265015"/>
                <a:gd name="connsiteY801" fmla="*/ 409244 h 435118"/>
                <a:gd name="connsiteX802" fmla="*/ 114263 w 265015"/>
                <a:gd name="connsiteY802" fmla="*/ 423341 h 435118"/>
                <a:gd name="connsiteX803" fmla="*/ 110580 w 265015"/>
                <a:gd name="connsiteY803" fmla="*/ 424738 h 435118"/>
                <a:gd name="connsiteX804" fmla="*/ 108421 w 265015"/>
                <a:gd name="connsiteY804" fmla="*/ 425500 h 435118"/>
                <a:gd name="connsiteX805" fmla="*/ 113882 w 265015"/>
                <a:gd name="connsiteY805" fmla="*/ 425881 h 435118"/>
                <a:gd name="connsiteX806" fmla="*/ 119851 w 265015"/>
                <a:gd name="connsiteY806" fmla="*/ 424992 h 435118"/>
                <a:gd name="connsiteX807" fmla="*/ 120994 w 265015"/>
                <a:gd name="connsiteY807" fmla="*/ 420420 h 435118"/>
                <a:gd name="connsiteX808" fmla="*/ 116168 w 265015"/>
                <a:gd name="connsiteY808" fmla="*/ 397052 h 435118"/>
                <a:gd name="connsiteX809" fmla="*/ 114390 w 265015"/>
                <a:gd name="connsiteY809" fmla="*/ 378510 h 435118"/>
                <a:gd name="connsiteX810" fmla="*/ 113628 w 265015"/>
                <a:gd name="connsiteY810" fmla="*/ 367207 h 435118"/>
                <a:gd name="connsiteX811" fmla="*/ 122010 w 265015"/>
                <a:gd name="connsiteY811" fmla="*/ 411530 h 435118"/>
                <a:gd name="connsiteX812" fmla="*/ 123153 w 265015"/>
                <a:gd name="connsiteY812" fmla="*/ 412673 h 435118"/>
                <a:gd name="connsiteX813" fmla="*/ 122772 w 265015"/>
                <a:gd name="connsiteY813" fmla="*/ 410641 h 435118"/>
                <a:gd name="connsiteX814" fmla="*/ 119851 w 265015"/>
                <a:gd name="connsiteY814" fmla="*/ 393877 h 435118"/>
                <a:gd name="connsiteX815" fmla="*/ 119343 w 265015"/>
                <a:gd name="connsiteY815" fmla="*/ 390448 h 435118"/>
                <a:gd name="connsiteX816" fmla="*/ 120740 w 265015"/>
                <a:gd name="connsiteY816" fmla="*/ 385241 h 435118"/>
                <a:gd name="connsiteX817" fmla="*/ 122137 w 265015"/>
                <a:gd name="connsiteY817" fmla="*/ 384987 h 435118"/>
                <a:gd name="connsiteX818" fmla="*/ 122772 w 265015"/>
                <a:gd name="connsiteY818" fmla="*/ 389051 h 435118"/>
                <a:gd name="connsiteX819" fmla="*/ 125693 w 265015"/>
                <a:gd name="connsiteY819" fmla="*/ 409498 h 435118"/>
                <a:gd name="connsiteX820" fmla="*/ 126963 w 265015"/>
                <a:gd name="connsiteY820" fmla="*/ 421436 h 435118"/>
                <a:gd name="connsiteX821" fmla="*/ 128741 w 265015"/>
                <a:gd name="connsiteY821" fmla="*/ 407720 h 435118"/>
                <a:gd name="connsiteX822" fmla="*/ 127979 w 265015"/>
                <a:gd name="connsiteY822" fmla="*/ 404291 h 435118"/>
                <a:gd name="connsiteX823" fmla="*/ 125820 w 265015"/>
                <a:gd name="connsiteY823" fmla="*/ 394004 h 435118"/>
                <a:gd name="connsiteX824" fmla="*/ 123534 w 265015"/>
                <a:gd name="connsiteY824" fmla="*/ 379907 h 435118"/>
                <a:gd name="connsiteX825" fmla="*/ 121375 w 265015"/>
                <a:gd name="connsiteY825" fmla="*/ 355904 h 435118"/>
                <a:gd name="connsiteX826" fmla="*/ 120740 w 265015"/>
                <a:gd name="connsiteY826" fmla="*/ 334822 h 435118"/>
                <a:gd name="connsiteX827" fmla="*/ 124042 w 265015"/>
                <a:gd name="connsiteY827" fmla="*/ 328726 h 435118"/>
                <a:gd name="connsiteX828" fmla="*/ 125439 w 265015"/>
                <a:gd name="connsiteY828" fmla="*/ 325043 h 435118"/>
                <a:gd name="connsiteX829" fmla="*/ 127090 w 265015"/>
                <a:gd name="connsiteY829" fmla="*/ 324408 h 435118"/>
                <a:gd name="connsiteX830" fmla="*/ 128614 w 265015"/>
                <a:gd name="connsiteY830" fmla="*/ 322884 h 435118"/>
                <a:gd name="connsiteX831" fmla="*/ 128868 w 265015"/>
                <a:gd name="connsiteY831" fmla="*/ 323138 h 435118"/>
                <a:gd name="connsiteX832" fmla="*/ 136234 w 265015"/>
                <a:gd name="connsiteY832" fmla="*/ 345109 h 435118"/>
                <a:gd name="connsiteX833" fmla="*/ 138266 w 265015"/>
                <a:gd name="connsiteY833" fmla="*/ 367969 h 435118"/>
                <a:gd name="connsiteX834" fmla="*/ 147791 w 265015"/>
                <a:gd name="connsiteY834" fmla="*/ 408228 h 435118"/>
                <a:gd name="connsiteX835" fmla="*/ 145886 w 265015"/>
                <a:gd name="connsiteY835" fmla="*/ 408482 h 435118"/>
                <a:gd name="connsiteX836" fmla="*/ 143727 w 265015"/>
                <a:gd name="connsiteY836" fmla="*/ 408228 h 435118"/>
                <a:gd name="connsiteX837" fmla="*/ 130265 w 265015"/>
                <a:gd name="connsiteY837" fmla="*/ 407339 h 435118"/>
                <a:gd name="connsiteX838" fmla="*/ 128741 w 265015"/>
                <a:gd name="connsiteY838" fmla="*/ 407593 h 435118"/>
                <a:gd name="connsiteX839" fmla="*/ 151347 w 265015"/>
                <a:gd name="connsiteY839" fmla="*/ 421690 h 435118"/>
                <a:gd name="connsiteX840" fmla="*/ 134710 w 265015"/>
                <a:gd name="connsiteY840" fmla="*/ 420420 h 435118"/>
                <a:gd name="connsiteX841" fmla="*/ 131408 w 265015"/>
                <a:gd name="connsiteY841" fmla="*/ 420166 h 435118"/>
                <a:gd name="connsiteX842" fmla="*/ 131408 w 265015"/>
                <a:gd name="connsiteY842" fmla="*/ 418515 h 435118"/>
                <a:gd name="connsiteX843" fmla="*/ 130265 w 265015"/>
                <a:gd name="connsiteY843" fmla="*/ 414578 h 435118"/>
                <a:gd name="connsiteX844" fmla="*/ 134583 w 265015"/>
                <a:gd name="connsiteY844" fmla="*/ 414324 h 435118"/>
                <a:gd name="connsiteX845" fmla="*/ 147664 w 265015"/>
                <a:gd name="connsiteY845" fmla="*/ 415213 h 435118"/>
                <a:gd name="connsiteX846" fmla="*/ 152236 w 265015"/>
                <a:gd name="connsiteY846" fmla="*/ 415467 h 435118"/>
                <a:gd name="connsiteX847" fmla="*/ 155030 w 265015"/>
                <a:gd name="connsiteY847" fmla="*/ 419023 h 435118"/>
                <a:gd name="connsiteX848" fmla="*/ 157951 w 265015"/>
                <a:gd name="connsiteY848" fmla="*/ 422325 h 435118"/>
                <a:gd name="connsiteX849" fmla="*/ 151347 w 265015"/>
                <a:gd name="connsiteY849" fmla="*/ 421563 h 435118"/>
                <a:gd name="connsiteX850" fmla="*/ 168492 w 265015"/>
                <a:gd name="connsiteY850" fmla="*/ 425881 h 435118"/>
                <a:gd name="connsiteX851" fmla="*/ 160110 w 265015"/>
                <a:gd name="connsiteY851" fmla="*/ 419785 h 435118"/>
                <a:gd name="connsiteX852" fmla="*/ 148553 w 265015"/>
                <a:gd name="connsiteY852" fmla="*/ 402513 h 435118"/>
                <a:gd name="connsiteX853" fmla="*/ 137758 w 265015"/>
                <a:gd name="connsiteY853" fmla="*/ 334568 h 435118"/>
                <a:gd name="connsiteX854" fmla="*/ 134710 w 265015"/>
                <a:gd name="connsiteY854" fmla="*/ 317931 h 435118"/>
                <a:gd name="connsiteX855" fmla="*/ 134964 w 265015"/>
                <a:gd name="connsiteY855" fmla="*/ 318185 h 435118"/>
                <a:gd name="connsiteX856" fmla="*/ 137123 w 265015"/>
                <a:gd name="connsiteY856" fmla="*/ 323265 h 435118"/>
                <a:gd name="connsiteX857" fmla="*/ 141187 w 265015"/>
                <a:gd name="connsiteY857" fmla="*/ 341299 h 435118"/>
                <a:gd name="connsiteX858" fmla="*/ 141949 w 265015"/>
                <a:gd name="connsiteY858" fmla="*/ 348030 h 435118"/>
                <a:gd name="connsiteX859" fmla="*/ 142203 w 265015"/>
                <a:gd name="connsiteY859" fmla="*/ 350189 h 435118"/>
                <a:gd name="connsiteX860" fmla="*/ 142584 w 265015"/>
                <a:gd name="connsiteY860" fmla="*/ 354761 h 435118"/>
                <a:gd name="connsiteX861" fmla="*/ 143600 w 265015"/>
                <a:gd name="connsiteY861" fmla="*/ 365810 h 435118"/>
                <a:gd name="connsiteX862" fmla="*/ 144489 w 265015"/>
                <a:gd name="connsiteY862" fmla="*/ 372795 h 435118"/>
                <a:gd name="connsiteX863" fmla="*/ 145251 w 265015"/>
                <a:gd name="connsiteY863" fmla="*/ 374827 h 435118"/>
                <a:gd name="connsiteX864" fmla="*/ 145505 w 265015"/>
                <a:gd name="connsiteY864" fmla="*/ 373938 h 435118"/>
                <a:gd name="connsiteX865" fmla="*/ 144235 w 265015"/>
                <a:gd name="connsiteY865" fmla="*/ 360095 h 435118"/>
                <a:gd name="connsiteX866" fmla="*/ 143981 w 265015"/>
                <a:gd name="connsiteY866" fmla="*/ 354634 h 435118"/>
                <a:gd name="connsiteX867" fmla="*/ 143219 w 265015"/>
                <a:gd name="connsiteY867" fmla="*/ 345236 h 435118"/>
                <a:gd name="connsiteX868" fmla="*/ 141314 w 265015"/>
                <a:gd name="connsiteY868" fmla="*/ 323265 h 435118"/>
                <a:gd name="connsiteX869" fmla="*/ 142838 w 265015"/>
                <a:gd name="connsiteY869" fmla="*/ 324916 h 435118"/>
                <a:gd name="connsiteX870" fmla="*/ 144235 w 265015"/>
                <a:gd name="connsiteY870" fmla="*/ 328345 h 435118"/>
                <a:gd name="connsiteX871" fmla="*/ 144489 w 265015"/>
                <a:gd name="connsiteY871" fmla="*/ 332028 h 435118"/>
                <a:gd name="connsiteX872" fmla="*/ 147537 w 265015"/>
                <a:gd name="connsiteY872" fmla="*/ 367588 h 435118"/>
                <a:gd name="connsiteX873" fmla="*/ 150966 w 265015"/>
                <a:gd name="connsiteY873" fmla="*/ 385114 h 435118"/>
                <a:gd name="connsiteX874" fmla="*/ 152871 w 265015"/>
                <a:gd name="connsiteY874" fmla="*/ 394385 h 435118"/>
                <a:gd name="connsiteX875" fmla="*/ 155157 w 265015"/>
                <a:gd name="connsiteY875" fmla="*/ 401370 h 435118"/>
                <a:gd name="connsiteX876" fmla="*/ 166079 w 265015"/>
                <a:gd name="connsiteY876" fmla="*/ 417626 h 435118"/>
                <a:gd name="connsiteX877" fmla="*/ 167603 w 265015"/>
                <a:gd name="connsiteY877" fmla="*/ 419023 h 435118"/>
                <a:gd name="connsiteX878" fmla="*/ 168873 w 265015"/>
                <a:gd name="connsiteY878" fmla="*/ 420166 h 435118"/>
                <a:gd name="connsiteX879" fmla="*/ 175858 w 265015"/>
                <a:gd name="connsiteY879" fmla="*/ 424230 h 435118"/>
                <a:gd name="connsiteX880" fmla="*/ 203417 w 265015"/>
                <a:gd name="connsiteY880" fmla="*/ 431469 h 435118"/>
                <a:gd name="connsiteX881" fmla="*/ 168111 w 265015"/>
                <a:gd name="connsiteY881" fmla="*/ 426135 h 435118"/>
                <a:gd name="connsiteX882" fmla="*/ 188939 w 265015"/>
                <a:gd name="connsiteY882" fmla="*/ 424484 h 435118"/>
                <a:gd name="connsiteX883" fmla="*/ 183097 w 265015"/>
                <a:gd name="connsiteY883" fmla="*/ 423087 h 435118"/>
                <a:gd name="connsiteX884" fmla="*/ 164047 w 265015"/>
                <a:gd name="connsiteY884" fmla="*/ 410641 h 435118"/>
                <a:gd name="connsiteX885" fmla="*/ 161126 w 265015"/>
                <a:gd name="connsiteY885" fmla="*/ 404164 h 435118"/>
                <a:gd name="connsiteX886" fmla="*/ 161507 w 265015"/>
                <a:gd name="connsiteY886" fmla="*/ 404418 h 435118"/>
                <a:gd name="connsiteX887" fmla="*/ 185383 w 265015"/>
                <a:gd name="connsiteY887" fmla="*/ 420547 h 435118"/>
                <a:gd name="connsiteX888" fmla="*/ 204433 w 265015"/>
                <a:gd name="connsiteY888" fmla="*/ 426008 h 435118"/>
                <a:gd name="connsiteX889" fmla="*/ 189066 w 265015"/>
                <a:gd name="connsiteY889" fmla="*/ 424484 h 435118"/>
                <a:gd name="connsiteX890" fmla="*/ 204560 w 265015"/>
                <a:gd name="connsiteY890" fmla="*/ 431723 h 435118"/>
                <a:gd name="connsiteX891" fmla="*/ 204560 w 265015"/>
                <a:gd name="connsiteY891" fmla="*/ 431723 h 435118"/>
                <a:gd name="connsiteX892" fmla="*/ 209767 w 265015"/>
                <a:gd name="connsiteY892" fmla="*/ 426516 h 435118"/>
                <a:gd name="connsiteX893" fmla="*/ 207481 w 265015"/>
                <a:gd name="connsiteY893" fmla="*/ 424992 h 435118"/>
                <a:gd name="connsiteX894" fmla="*/ 214466 w 265015"/>
                <a:gd name="connsiteY894" fmla="*/ 426135 h 435118"/>
                <a:gd name="connsiteX895" fmla="*/ 232246 w 265015"/>
                <a:gd name="connsiteY895" fmla="*/ 428040 h 435118"/>
                <a:gd name="connsiteX896" fmla="*/ 209767 w 265015"/>
                <a:gd name="connsiteY896" fmla="*/ 426643 h 43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Lst>
              <a:rect l="l" t="t" r="r" b="b"/>
              <a:pathLst>
                <a:path w="265015" h="435118">
                  <a:moveTo>
                    <a:pt x="259043" y="426897"/>
                  </a:moveTo>
                  <a:cubicBezTo>
                    <a:pt x="252566" y="425627"/>
                    <a:pt x="245581" y="424103"/>
                    <a:pt x="239104" y="423722"/>
                  </a:cubicBezTo>
                  <a:cubicBezTo>
                    <a:pt x="230595" y="423214"/>
                    <a:pt x="222721" y="422960"/>
                    <a:pt x="214593" y="422452"/>
                  </a:cubicBezTo>
                  <a:cubicBezTo>
                    <a:pt x="211672" y="422325"/>
                    <a:pt x="209386" y="422325"/>
                    <a:pt x="206846" y="421817"/>
                  </a:cubicBezTo>
                  <a:cubicBezTo>
                    <a:pt x="191098" y="418896"/>
                    <a:pt x="173826" y="415721"/>
                    <a:pt x="166841" y="403529"/>
                  </a:cubicBezTo>
                  <a:cubicBezTo>
                    <a:pt x="163666" y="398068"/>
                    <a:pt x="162777" y="391845"/>
                    <a:pt x="161634" y="385749"/>
                  </a:cubicBezTo>
                  <a:cubicBezTo>
                    <a:pt x="160999" y="382193"/>
                    <a:pt x="160618" y="378510"/>
                    <a:pt x="160110" y="374954"/>
                  </a:cubicBezTo>
                  <a:cubicBezTo>
                    <a:pt x="159221" y="367334"/>
                    <a:pt x="160110" y="359841"/>
                    <a:pt x="159729" y="352094"/>
                  </a:cubicBezTo>
                  <a:cubicBezTo>
                    <a:pt x="159729" y="350697"/>
                    <a:pt x="159856" y="349173"/>
                    <a:pt x="159729" y="347776"/>
                  </a:cubicBezTo>
                  <a:cubicBezTo>
                    <a:pt x="159729" y="347141"/>
                    <a:pt x="159729" y="346633"/>
                    <a:pt x="159729" y="345871"/>
                  </a:cubicBezTo>
                  <a:cubicBezTo>
                    <a:pt x="159729" y="345109"/>
                    <a:pt x="159729" y="343458"/>
                    <a:pt x="159729" y="342823"/>
                  </a:cubicBezTo>
                  <a:cubicBezTo>
                    <a:pt x="159856" y="339394"/>
                    <a:pt x="159475" y="336219"/>
                    <a:pt x="159348" y="332917"/>
                  </a:cubicBezTo>
                  <a:cubicBezTo>
                    <a:pt x="159348" y="323773"/>
                    <a:pt x="159729" y="311962"/>
                    <a:pt x="160872" y="300532"/>
                  </a:cubicBezTo>
                  <a:cubicBezTo>
                    <a:pt x="161253" y="296595"/>
                    <a:pt x="162142" y="292785"/>
                    <a:pt x="162396" y="289102"/>
                  </a:cubicBezTo>
                  <a:cubicBezTo>
                    <a:pt x="162904" y="281355"/>
                    <a:pt x="163412" y="274624"/>
                    <a:pt x="162777" y="268020"/>
                  </a:cubicBezTo>
                  <a:cubicBezTo>
                    <a:pt x="162523" y="264591"/>
                    <a:pt x="162015" y="261416"/>
                    <a:pt x="161761" y="257606"/>
                  </a:cubicBezTo>
                  <a:cubicBezTo>
                    <a:pt x="161507" y="255066"/>
                    <a:pt x="160872" y="252399"/>
                    <a:pt x="160364" y="249732"/>
                  </a:cubicBezTo>
                  <a:cubicBezTo>
                    <a:pt x="158840" y="240842"/>
                    <a:pt x="155919" y="233349"/>
                    <a:pt x="152617" y="224967"/>
                  </a:cubicBezTo>
                  <a:cubicBezTo>
                    <a:pt x="149569" y="217220"/>
                    <a:pt x="147410" y="207441"/>
                    <a:pt x="144489" y="199821"/>
                  </a:cubicBezTo>
                  <a:cubicBezTo>
                    <a:pt x="142965" y="195630"/>
                    <a:pt x="141187" y="191566"/>
                    <a:pt x="139790" y="187248"/>
                  </a:cubicBezTo>
                  <a:cubicBezTo>
                    <a:pt x="136996" y="178739"/>
                    <a:pt x="134837" y="170357"/>
                    <a:pt x="131535" y="161467"/>
                  </a:cubicBezTo>
                  <a:cubicBezTo>
                    <a:pt x="129884" y="157149"/>
                    <a:pt x="128233" y="152323"/>
                    <a:pt x="127725" y="148132"/>
                  </a:cubicBezTo>
                  <a:cubicBezTo>
                    <a:pt x="127471" y="145719"/>
                    <a:pt x="128106" y="142671"/>
                    <a:pt x="128233" y="140004"/>
                  </a:cubicBezTo>
                  <a:cubicBezTo>
                    <a:pt x="128614" y="134289"/>
                    <a:pt x="129122" y="128066"/>
                    <a:pt x="129122" y="121716"/>
                  </a:cubicBezTo>
                  <a:cubicBezTo>
                    <a:pt x="129122" y="113207"/>
                    <a:pt x="126709" y="105841"/>
                    <a:pt x="125820" y="97967"/>
                  </a:cubicBezTo>
                  <a:cubicBezTo>
                    <a:pt x="125439" y="94030"/>
                    <a:pt x="124677" y="89585"/>
                    <a:pt x="124804" y="85775"/>
                  </a:cubicBezTo>
                  <a:cubicBezTo>
                    <a:pt x="125058" y="81457"/>
                    <a:pt x="126201" y="77647"/>
                    <a:pt x="126328" y="72948"/>
                  </a:cubicBezTo>
                  <a:cubicBezTo>
                    <a:pt x="126328" y="71678"/>
                    <a:pt x="126328" y="70281"/>
                    <a:pt x="126328" y="68884"/>
                  </a:cubicBezTo>
                  <a:cubicBezTo>
                    <a:pt x="126582" y="66217"/>
                    <a:pt x="127598" y="63423"/>
                    <a:pt x="128360" y="60629"/>
                  </a:cubicBezTo>
                  <a:cubicBezTo>
                    <a:pt x="129122" y="57708"/>
                    <a:pt x="129503" y="54787"/>
                    <a:pt x="130011" y="51866"/>
                  </a:cubicBezTo>
                  <a:cubicBezTo>
                    <a:pt x="131027" y="46151"/>
                    <a:pt x="131662" y="40309"/>
                    <a:pt x="130646" y="35356"/>
                  </a:cubicBezTo>
                  <a:cubicBezTo>
                    <a:pt x="130646" y="35102"/>
                    <a:pt x="130138" y="34594"/>
                    <a:pt x="130138" y="34086"/>
                  </a:cubicBezTo>
                  <a:cubicBezTo>
                    <a:pt x="130138" y="33070"/>
                    <a:pt x="132297" y="30784"/>
                    <a:pt x="132805" y="29895"/>
                  </a:cubicBezTo>
                  <a:cubicBezTo>
                    <a:pt x="134456" y="26974"/>
                    <a:pt x="135472" y="23672"/>
                    <a:pt x="135853" y="18973"/>
                  </a:cubicBezTo>
                  <a:cubicBezTo>
                    <a:pt x="136234" y="14147"/>
                    <a:pt x="135091" y="7289"/>
                    <a:pt x="133440" y="3733"/>
                  </a:cubicBezTo>
                  <a:cubicBezTo>
                    <a:pt x="133059" y="2971"/>
                    <a:pt x="131154" y="1066"/>
                    <a:pt x="129503" y="1828"/>
                  </a:cubicBezTo>
                  <a:cubicBezTo>
                    <a:pt x="128868" y="2209"/>
                    <a:pt x="128741" y="2971"/>
                    <a:pt x="128233" y="3479"/>
                  </a:cubicBezTo>
                  <a:cubicBezTo>
                    <a:pt x="125566" y="6908"/>
                    <a:pt x="120740" y="10591"/>
                    <a:pt x="119216" y="15417"/>
                  </a:cubicBezTo>
                  <a:cubicBezTo>
                    <a:pt x="118200" y="18719"/>
                    <a:pt x="118327" y="21767"/>
                    <a:pt x="117438" y="25069"/>
                  </a:cubicBezTo>
                  <a:cubicBezTo>
                    <a:pt x="117438" y="25450"/>
                    <a:pt x="117057" y="26466"/>
                    <a:pt x="117057" y="26466"/>
                  </a:cubicBezTo>
                  <a:cubicBezTo>
                    <a:pt x="116549" y="26720"/>
                    <a:pt x="114517" y="25323"/>
                    <a:pt x="114009" y="24942"/>
                  </a:cubicBezTo>
                  <a:cubicBezTo>
                    <a:pt x="108167" y="20243"/>
                    <a:pt x="106643" y="12750"/>
                    <a:pt x="103722" y="5257"/>
                  </a:cubicBezTo>
                  <a:cubicBezTo>
                    <a:pt x="102960" y="3479"/>
                    <a:pt x="102198" y="1828"/>
                    <a:pt x="101309" y="50"/>
                  </a:cubicBezTo>
                  <a:cubicBezTo>
                    <a:pt x="101309" y="50"/>
                    <a:pt x="101182" y="50"/>
                    <a:pt x="101309" y="50"/>
                  </a:cubicBezTo>
                  <a:cubicBezTo>
                    <a:pt x="101055" y="-77"/>
                    <a:pt x="99912" y="50"/>
                    <a:pt x="99531" y="304"/>
                  </a:cubicBezTo>
                  <a:cubicBezTo>
                    <a:pt x="97499" y="1320"/>
                    <a:pt x="95213" y="6146"/>
                    <a:pt x="94959" y="9067"/>
                  </a:cubicBezTo>
                  <a:cubicBezTo>
                    <a:pt x="94451" y="15036"/>
                    <a:pt x="97118" y="20878"/>
                    <a:pt x="98007" y="25450"/>
                  </a:cubicBezTo>
                  <a:cubicBezTo>
                    <a:pt x="98007" y="25958"/>
                    <a:pt x="98007" y="31546"/>
                    <a:pt x="98007" y="31800"/>
                  </a:cubicBezTo>
                  <a:cubicBezTo>
                    <a:pt x="98007" y="32054"/>
                    <a:pt x="96229" y="33832"/>
                    <a:pt x="95848" y="33959"/>
                  </a:cubicBezTo>
                  <a:cubicBezTo>
                    <a:pt x="95213" y="34213"/>
                    <a:pt x="94324" y="33705"/>
                    <a:pt x="93435" y="33959"/>
                  </a:cubicBezTo>
                  <a:cubicBezTo>
                    <a:pt x="91784" y="34467"/>
                    <a:pt x="90133" y="36880"/>
                    <a:pt x="89752" y="38023"/>
                  </a:cubicBezTo>
                  <a:cubicBezTo>
                    <a:pt x="89752" y="38404"/>
                    <a:pt x="89752" y="39039"/>
                    <a:pt x="89752" y="39293"/>
                  </a:cubicBezTo>
                  <a:cubicBezTo>
                    <a:pt x="89244" y="39801"/>
                    <a:pt x="88101" y="39166"/>
                    <a:pt x="87720" y="39674"/>
                  </a:cubicBezTo>
                  <a:cubicBezTo>
                    <a:pt x="86958" y="40690"/>
                    <a:pt x="89371" y="40690"/>
                    <a:pt x="89879" y="41198"/>
                  </a:cubicBezTo>
                  <a:cubicBezTo>
                    <a:pt x="91276" y="42468"/>
                    <a:pt x="89244" y="43611"/>
                    <a:pt x="88355" y="44500"/>
                  </a:cubicBezTo>
                  <a:cubicBezTo>
                    <a:pt x="85815" y="46913"/>
                    <a:pt x="83275" y="51485"/>
                    <a:pt x="80608" y="53136"/>
                  </a:cubicBezTo>
                  <a:cubicBezTo>
                    <a:pt x="79338" y="54025"/>
                    <a:pt x="77433" y="54533"/>
                    <a:pt x="77179" y="56057"/>
                  </a:cubicBezTo>
                  <a:cubicBezTo>
                    <a:pt x="77179" y="56311"/>
                    <a:pt x="77433" y="56819"/>
                    <a:pt x="77433" y="57200"/>
                  </a:cubicBezTo>
                  <a:cubicBezTo>
                    <a:pt x="77433" y="58597"/>
                    <a:pt x="76671" y="59867"/>
                    <a:pt x="76798" y="61264"/>
                  </a:cubicBezTo>
                  <a:cubicBezTo>
                    <a:pt x="77052" y="64947"/>
                    <a:pt x="79084" y="69773"/>
                    <a:pt x="83656" y="69773"/>
                  </a:cubicBezTo>
                  <a:cubicBezTo>
                    <a:pt x="84545" y="69773"/>
                    <a:pt x="84672" y="69138"/>
                    <a:pt x="85434" y="69265"/>
                  </a:cubicBezTo>
                  <a:cubicBezTo>
                    <a:pt x="86196" y="69265"/>
                    <a:pt x="87212" y="70154"/>
                    <a:pt x="88228" y="70535"/>
                  </a:cubicBezTo>
                  <a:cubicBezTo>
                    <a:pt x="89371" y="70916"/>
                    <a:pt x="90514" y="71170"/>
                    <a:pt x="91911" y="70916"/>
                  </a:cubicBezTo>
                  <a:cubicBezTo>
                    <a:pt x="92419" y="70916"/>
                    <a:pt x="93435" y="69900"/>
                    <a:pt x="94070" y="70408"/>
                  </a:cubicBezTo>
                  <a:cubicBezTo>
                    <a:pt x="94451" y="70662"/>
                    <a:pt x="94070" y="73329"/>
                    <a:pt x="94070" y="74091"/>
                  </a:cubicBezTo>
                  <a:cubicBezTo>
                    <a:pt x="93562" y="78155"/>
                    <a:pt x="91784" y="81711"/>
                    <a:pt x="90260" y="84759"/>
                  </a:cubicBezTo>
                  <a:cubicBezTo>
                    <a:pt x="88736" y="87807"/>
                    <a:pt x="88101" y="90855"/>
                    <a:pt x="85942" y="93395"/>
                  </a:cubicBezTo>
                  <a:cubicBezTo>
                    <a:pt x="83656" y="96062"/>
                    <a:pt x="80862" y="97840"/>
                    <a:pt x="78576" y="100888"/>
                  </a:cubicBezTo>
                  <a:cubicBezTo>
                    <a:pt x="77560" y="102158"/>
                    <a:pt x="76671" y="103555"/>
                    <a:pt x="75655" y="105333"/>
                  </a:cubicBezTo>
                  <a:cubicBezTo>
                    <a:pt x="74893" y="106603"/>
                    <a:pt x="74004" y="107873"/>
                    <a:pt x="73242" y="109905"/>
                  </a:cubicBezTo>
                  <a:cubicBezTo>
                    <a:pt x="73115" y="110286"/>
                    <a:pt x="72734" y="107492"/>
                    <a:pt x="72607" y="106476"/>
                  </a:cubicBezTo>
                  <a:cubicBezTo>
                    <a:pt x="71845" y="101904"/>
                    <a:pt x="68924" y="97332"/>
                    <a:pt x="65241" y="94538"/>
                  </a:cubicBezTo>
                  <a:cubicBezTo>
                    <a:pt x="51017" y="83870"/>
                    <a:pt x="32221" y="75615"/>
                    <a:pt x="12663" y="69773"/>
                  </a:cubicBezTo>
                  <a:cubicBezTo>
                    <a:pt x="9615" y="68884"/>
                    <a:pt x="4281" y="67233"/>
                    <a:pt x="1487" y="69138"/>
                  </a:cubicBezTo>
                  <a:cubicBezTo>
                    <a:pt x="-2577" y="71932"/>
                    <a:pt x="2757" y="77266"/>
                    <a:pt x="4789" y="78663"/>
                  </a:cubicBezTo>
                  <a:cubicBezTo>
                    <a:pt x="8091" y="81076"/>
                    <a:pt x="12282" y="82727"/>
                    <a:pt x="15965" y="84632"/>
                  </a:cubicBezTo>
                  <a:cubicBezTo>
                    <a:pt x="27268" y="90220"/>
                    <a:pt x="38063" y="97332"/>
                    <a:pt x="47207" y="104571"/>
                  </a:cubicBezTo>
                  <a:cubicBezTo>
                    <a:pt x="50763" y="107365"/>
                    <a:pt x="54700" y="113461"/>
                    <a:pt x="53176" y="120573"/>
                  </a:cubicBezTo>
                  <a:cubicBezTo>
                    <a:pt x="52668" y="122732"/>
                    <a:pt x="51652" y="125145"/>
                    <a:pt x="51017" y="127558"/>
                  </a:cubicBezTo>
                  <a:cubicBezTo>
                    <a:pt x="50890" y="128193"/>
                    <a:pt x="50636" y="129717"/>
                    <a:pt x="50255" y="129844"/>
                  </a:cubicBezTo>
                  <a:cubicBezTo>
                    <a:pt x="49620" y="130225"/>
                    <a:pt x="45683" y="128320"/>
                    <a:pt x="45175" y="128066"/>
                  </a:cubicBezTo>
                  <a:cubicBezTo>
                    <a:pt x="43397" y="127177"/>
                    <a:pt x="41619" y="126669"/>
                    <a:pt x="40603" y="125780"/>
                  </a:cubicBezTo>
                  <a:cubicBezTo>
                    <a:pt x="39968" y="125145"/>
                    <a:pt x="39333" y="123748"/>
                    <a:pt x="38317" y="122986"/>
                  </a:cubicBezTo>
                  <a:cubicBezTo>
                    <a:pt x="37555" y="122351"/>
                    <a:pt x="37174" y="121843"/>
                    <a:pt x="36539" y="121081"/>
                  </a:cubicBezTo>
                  <a:cubicBezTo>
                    <a:pt x="35904" y="120446"/>
                    <a:pt x="34888" y="120065"/>
                    <a:pt x="34126" y="119430"/>
                  </a:cubicBezTo>
                  <a:cubicBezTo>
                    <a:pt x="33618" y="118922"/>
                    <a:pt x="33237" y="118033"/>
                    <a:pt x="32602" y="117525"/>
                  </a:cubicBezTo>
                  <a:cubicBezTo>
                    <a:pt x="32221" y="117144"/>
                    <a:pt x="30824" y="117017"/>
                    <a:pt x="30443" y="116509"/>
                  </a:cubicBezTo>
                  <a:cubicBezTo>
                    <a:pt x="30062" y="115747"/>
                    <a:pt x="30443" y="114350"/>
                    <a:pt x="30062" y="113588"/>
                  </a:cubicBezTo>
                  <a:cubicBezTo>
                    <a:pt x="29300" y="111175"/>
                    <a:pt x="26760" y="109143"/>
                    <a:pt x="24347" y="110794"/>
                  </a:cubicBezTo>
                  <a:cubicBezTo>
                    <a:pt x="24347" y="110794"/>
                    <a:pt x="23204" y="111683"/>
                    <a:pt x="23331" y="111683"/>
                  </a:cubicBezTo>
                  <a:cubicBezTo>
                    <a:pt x="23077" y="111683"/>
                    <a:pt x="22315" y="110286"/>
                    <a:pt x="21934" y="109905"/>
                  </a:cubicBezTo>
                  <a:cubicBezTo>
                    <a:pt x="20156" y="108254"/>
                    <a:pt x="17489" y="107746"/>
                    <a:pt x="15584" y="109651"/>
                  </a:cubicBezTo>
                  <a:cubicBezTo>
                    <a:pt x="15076" y="110159"/>
                    <a:pt x="14441" y="112318"/>
                    <a:pt x="14060" y="112572"/>
                  </a:cubicBezTo>
                  <a:cubicBezTo>
                    <a:pt x="13552" y="112572"/>
                    <a:pt x="13298" y="111937"/>
                    <a:pt x="12536" y="111810"/>
                  </a:cubicBezTo>
                  <a:cubicBezTo>
                    <a:pt x="10504" y="111556"/>
                    <a:pt x="9107" y="113207"/>
                    <a:pt x="8853" y="114985"/>
                  </a:cubicBezTo>
                  <a:cubicBezTo>
                    <a:pt x="8853" y="115366"/>
                    <a:pt x="9234" y="116890"/>
                    <a:pt x="8853" y="117144"/>
                  </a:cubicBezTo>
                  <a:cubicBezTo>
                    <a:pt x="8853" y="117017"/>
                    <a:pt x="6948" y="116636"/>
                    <a:pt x="6313" y="116890"/>
                  </a:cubicBezTo>
                  <a:cubicBezTo>
                    <a:pt x="5297" y="117398"/>
                    <a:pt x="4662" y="118668"/>
                    <a:pt x="4789" y="119938"/>
                  </a:cubicBezTo>
                  <a:cubicBezTo>
                    <a:pt x="4789" y="123621"/>
                    <a:pt x="8472" y="125653"/>
                    <a:pt x="11266" y="127050"/>
                  </a:cubicBezTo>
                  <a:cubicBezTo>
                    <a:pt x="11774" y="127304"/>
                    <a:pt x="15457" y="129971"/>
                    <a:pt x="16219" y="128955"/>
                  </a:cubicBezTo>
                  <a:cubicBezTo>
                    <a:pt x="16473" y="128701"/>
                    <a:pt x="15457" y="127685"/>
                    <a:pt x="15203" y="126923"/>
                  </a:cubicBezTo>
                  <a:cubicBezTo>
                    <a:pt x="15203" y="126923"/>
                    <a:pt x="14187" y="125018"/>
                    <a:pt x="14822" y="124637"/>
                  </a:cubicBezTo>
                  <a:cubicBezTo>
                    <a:pt x="15203" y="124383"/>
                    <a:pt x="16600" y="126415"/>
                    <a:pt x="16981" y="126796"/>
                  </a:cubicBezTo>
                  <a:cubicBezTo>
                    <a:pt x="17362" y="127177"/>
                    <a:pt x="19013" y="128447"/>
                    <a:pt x="19521" y="128066"/>
                  </a:cubicBezTo>
                  <a:cubicBezTo>
                    <a:pt x="20029" y="127558"/>
                    <a:pt x="18632" y="126288"/>
                    <a:pt x="18886" y="125526"/>
                  </a:cubicBezTo>
                  <a:cubicBezTo>
                    <a:pt x="18886" y="125526"/>
                    <a:pt x="21045" y="123621"/>
                    <a:pt x="20918" y="123621"/>
                  </a:cubicBezTo>
                  <a:cubicBezTo>
                    <a:pt x="21299" y="123621"/>
                    <a:pt x="21299" y="124891"/>
                    <a:pt x="21299" y="125018"/>
                  </a:cubicBezTo>
                  <a:cubicBezTo>
                    <a:pt x="21553" y="125526"/>
                    <a:pt x="24474" y="128574"/>
                    <a:pt x="24982" y="127812"/>
                  </a:cubicBezTo>
                  <a:cubicBezTo>
                    <a:pt x="25363" y="127304"/>
                    <a:pt x="24093" y="125653"/>
                    <a:pt x="24601" y="125018"/>
                  </a:cubicBezTo>
                  <a:cubicBezTo>
                    <a:pt x="24855" y="124764"/>
                    <a:pt x="25490" y="125018"/>
                    <a:pt x="25998" y="124764"/>
                  </a:cubicBezTo>
                  <a:cubicBezTo>
                    <a:pt x="26633" y="124510"/>
                    <a:pt x="27268" y="123240"/>
                    <a:pt x="27649" y="123240"/>
                  </a:cubicBezTo>
                  <a:cubicBezTo>
                    <a:pt x="28030" y="123240"/>
                    <a:pt x="29808" y="125272"/>
                    <a:pt x="30062" y="125526"/>
                  </a:cubicBezTo>
                  <a:cubicBezTo>
                    <a:pt x="31586" y="126923"/>
                    <a:pt x="34507" y="129209"/>
                    <a:pt x="36539" y="126923"/>
                  </a:cubicBezTo>
                  <a:cubicBezTo>
                    <a:pt x="36539" y="126923"/>
                    <a:pt x="37047" y="125399"/>
                    <a:pt x="37555" y="125399"/>
                  </a:cubicBezTo>
                  <a:cubicBezTo>
                    <a:pt x="37936" y="125399"/>
                    <a:pt x="39460" y="127685"/>
                    <a:pt x="39968" y="128066"/>
                  </a:cubicBezTo>
                  <a:cubicBezTo>
                    <a:pt x="41746" y="129209"/>
                    <a:pt x="45048" y="130352"/>
                    <a:pt x="47715" y="131241"/>
                  </a:cubicBezTo>
                  <a:cubicBezTo>
                    <a:pt x="47715" y="131241"/>
                    <a:pt x="49493" y="131876"/>
                    <a:pt x="49493" y="131876"/>
                  </a:cubicBezTo>
                  <a:cubicBezTo>
                    <a:pt x="49747" y="132257"/>
                    <a:pt x="48223" y="135559"/>
                    <a:pt x="48096" y="136067"/>
                  </a:cubicBezTo>
                  <a:cubicBezTo>
                    <a:pt x="47842" y="136829"/>
                    <a:pt x="47715" y="137337"/>
                    <a:pt x="47334" y="138226"/>
                  </a:cubicBezTo>
                  <a:cubicBezTo>
                    <a:pt x="47334" y="138480"/>
                    <a:pt x="46826" y="140131"/>
                    <a:pt x="46445" y="140258"/>
                  </a:cubicBezTo>
                  <a:cubicBezTo>
                    <a:pt x="45937" y="140512"/>
                    <a:pt x="43905" y="138988"/>
                    <a:pt x="43524" y="138734"/>
                  </a:cubicBezTo>
                  <a:cubicBezTo>
                    <a:pt x="41492" y="137464"/>
                    <a:pt x="40349" y="137083"/>
                    <a:pt x="37809" y="135940"/>
                  </a:cubicBezTo>
                  <a:cubicBezTo>
                    <a:pt x="37174" y="135686"/>
                    <a:pt x="32856" y="133527"/>
                    <a:pt x="32856" y="134924"/>
                  </a:cubicBezTo>
                  <a:cubicBezTo>
                    <a:pt x="32856" y="135940"/>
                    <a:pt x="39333" y="138988"/>
                    <a:pt x="40095" y="139242"/>
                  </a:cubicBezTo>
                  <a:cubicBezTo>
                    <a:pt x="40730" y="139496"/>
                    <a:pt x="41746" y="140004"/>
                    <a:pt x="42762" y="140639"/>
                  </a:cubicBezTo>
                  <a:cubicBezTo>
                    <a:pt x="43143" y="140893"/>
                    <a:pt x="45175" y="142036"/>
                    <a:pt x="45175" y="142163"/>
                  </a:cubicBezTo>
                  <a:cubicBezTo>
                    <a:pt x="45302" y="142671"/>
                    <a:pt x="44413" y="143306"/>
                    <a:pt x="44286" y="143687"/>
                  </a:cubicBezTo>
                  <a:cubicBezTo>
                    <a:pt x="43651" y="144830"/>
                    <a:pt x="43270" y="145846"/>
                    <a:pt x="42508" y="147370"/>
                  </a:cubicBezTo>
                  <a:cubicBezTo>
                    <a:pt x="42127" y="148259"/>
                    <a:pt x="41111" y="150418"/>
                    <a:pt x="40349" y="150799"/>
                  </a:cubicBezTo>
                  <a:cubicBezTo>
                    <a:pt x="39968" y="150926"/>
                    <a:pt x="39206" y="150799"/>
                    <a:pt x="38825" y="150799"/>
                  </a:cubicBezTo>
                  <a:cubicBezTo>
                    <a:pt x="37809" y="150926"/>
                    <a:pt x="36539" y="151561"/>
                    <a:pt x="36031" y="152323"/>
                  </a:cubicBezTo>
                  <a:cubicBezTo>
                    <a:pt x="36031" y="152323"/>
                    <a:pt x="36031" y="153212"/>
                    <a:pt x="35777" y="153212"/>
                  </a:cubicBezTo>
                  <a:cubicBezTo>
                    <a:pt x="35523" y="153466"/>
                    <a:pt x="33872" y="153212"/>
                    <a:pt x="33745" y="153212"/>
                  </a:cubicBezTo>
                  <a:cubicBezTo>
                    <a:pt x="32856" y="153212"/>
                    <a:pt x="31332" y="153847"/>
                    <a:pt x="30570" y="154609"/>
                  </a:cubicBezTo>
                  <a:cubicBezTo>
                    <a:pt x="29935" y="155244"/>
                    <a:pt x="30189" y="156133"/>
                    <a:pt x="29554" y="157149"/>
                  </a:cubicBezTo>
                  <a:cubicBezTo>
                    <a:pt x="28792" y="158165"/>
                    <a:pt x="27268" y="157911"/>
                    <a:pt x="26506" y="158673"/>
                  </a:cubicBezTo>
                  <a:cubicBezTo>
                    <a:pt x="26125" y="159054"/>
                    <a:pt x="25109" y="160324"/>
                    <a:pt x="25109" y="161848"/>
                  </a:cubicBezTo>
                  <a:cubicBezTo>
                    <a:pt x="25109" y="162991"/>
                    <a:pt x="25617" y="162991"/>
                    <a:pt x="25617" y="163499"/>
                  </a:cubicBezTo>
                  <a:cubicBezTo>
                    <a:pt x="25617" y="164515"/>
                    <a:pt x="24855" y="166293"/>
                    <a:pt x="25363" y="168071"/>
                  </a:cubicBezTo>
                  <a:cubicBezTo>
                    <a:pt x="25363" y="168325"/>
                    <a:pt x="26252" y="169595"/>
                    <a:pt x="26506" y="169595"/>
                  </a:cubicBezTo>
                  <a:cubicBezTo>
                    <a:pt x="27141" y="169595"/>
                    <a:pt x="27014" y="168452"/>
                    <a:pt x="27268" y="167817"/>
                  </a:cubicBezTo>
                  <a:cubicBezTo>
                    <a:pt x="27776" y="166039"/>
                    <a:pt x="28411" y="164515"/>
                    <a:pt x="30697" y="164515"/>
                  </a:cubicBezTo>
                  <a:cubicBezTo>
                    <a:pt x="30697" y="164515"/>
                    <a:pt x="32221" y="164515"/>
                    <a:pt x="32348" y="164515"/>
                  </a:cubicBezTo>
                  <a:cubicBezTo>
                    <a:pt x="32348" y="164515"/>
                    <a:pt x="31713" y="166293"/>
                    <a:pt x="31840" y="166039"/>
                  </a:cubicBezTo>
                  <a:cubicBezTo>
                    <a:pt x="30824" y="167563"/>
                    <a:pt x="27141" y="168706"/>
                    <a:pt x="26760" y="170865"/>
                  </a:cubicBezTo>
                  <a:cubicBezTo>
                    <a:pt x="26760" y="171246"/>
                    <a:pt x="27014" y="171754"/>
                    <a:pt x="27014" y="172135"/>
                  </a:cubicBezTo>
                  <a:cubicBezTo>
                    <a:pt x="26887" y="174167"/>
                    <a:pt x="25490" y="176072"/>
                    <a:pt x="26506" y="178612"/>
                  </a:cubicBezTo>
                  <a:cubicBezTo>
                    <a:pt x="28030" y="182549"/>
                    <a:pt x="33491" y="182168"/>
                    <a:pt x="36031" y="179120"/>
                  </a:cubicBezTo>
                  <a:cubicBezTo>
                    <a:pt x="37047" y="177850"/>
                    <a:pt x="37047" y="177469"/>
                    <a:pt x="38825" y="176834"/>
                  </a:cubicBezTo>
                  <a:cubicBezTo>
                    <a:pt x="41365" y="175945"/>
                    <a:pt x="42381" y="173278"/>
                    <a:pt x="44540" y="172262"/>
                  </a:cubicBezTo>
                  <a:cubicBezTo>
                    <a:pt x="47969" y="170611"/>
                    <a:pt x="53811" y="169976"/>
                    <a:pt x="58383" y="170484"/>
                  </a:cubicBezTo>
                  <a:cubicBezTo>
                    <a:pt x="61685" y="170865"/>
                    <a:pt x="65495" y="170484"/>
                    <a:pt x="68416" y="170738"/>
                  </a:cubicBezTo>
                  <a:cubicBezTo>
                    <a:pt x="68670" y="170738"/>
                    <a:pt x="70321" y="170738"/>
                    <a:pt x="70448" y="170992"/>
                  </a:cubicBezTo>
                  <a:cubicBezTo>
                    <a:pt x="70829" y="171246"/>
                    <a:pt x="71337" y="177596"/>
                    <a:pt x="71464" y="178358"/>
                  </a:cubicBezTo>
                  <a:cubicBezTo>
                    <a:pt x="73750" y="193471"/>
                    <a:pt x="72607" y="208203"/>
                    <a:pt x="74258" y="223570"/>
                  </a:cubicBezTo>
                  <a:cubicBezTo>
                    <a:pt x="74385" y="224967"/>
                    <a:pt x="75020" y="227253"/>
                    <a:pt x="74766" y="228269"/>
                  </a:cubicBezTo>
                  <a:cubicBezTo>
                    <a:pt x="74639" y="229158"/>
                    <a:pt x="73242" y="230174"/>
                    <a:pt x="72734" y="231190"/>
                  </a:cubicBezTo>
                  <a:cubicBezTo>
                    <a:pt x="70448" y="235635"/>
                    <a:pt x="68797" y="241731"/>
                    <a:pt x="67527" y="246938"/>
                  </a:cubicBezTo>
                  <a:cubicBezTo>
                    <a:pt x="65114" y="256463"/>
                    <a:pt x="65368" y="268274"/>
                    <a:pt x="66130" y="278434"/>
                  </a:cubicBezTo>
                  <a:cubicBezTo>
                    <a:pt x="66257" y="280847"/>
                    <a:pt x="66765" y="283133"/>
                    <a:pt x="67273" y="285292"/>
                  </a:cubicBezTo>
                  <a:cubicBezTo>
                    <a:pt x="67781" y="287705"/>
                    <a:pt x="68543" y="289737"/>
                    <a:pt x="69432" y="292277"/>
                  </a:cubicBezTo>
                  <a:cubicBezTo>
                    <a:pt x="69559" y="292785"/>
                    <a:pt x="69940" y="293547"/>
                    <a:pt x="70067" y="294182"/>
                  </a:cubicBezTo>
                  <a:cubicBezTo>
                    <a:pt x="70321" y="294944"/>
                    <a:pt x="70575" y="295452"/>
                    <a:pt x="70956" y="296214"/>
                  </a:cubicBezTo>
                  <a:cubicBezTo>
                    <a:pt x="72353" y="300024"/>
                    <a:pt x="74639" y="303580"/>
                    <a:pt x="76036" y="307263"/>
                  </a:cubicBezTo>
                  <a:cubicBezTo>
                    <a:pt x="78830" y="315137"/>
                    <a:pt x="78830" y="324916"/>
                    <a:pt x="80100" y="333679"/>
                  </a:cubicBezTo>
                  <a:cubicBezTo>
                    <a:pt x="80354" y="335965"/>
                    <a:pt x="80862" y="337870"/>
                    <a:pt x="81116" y="340283"/>
                  </a:cubicBezTo>
                  <a:cubicBezTo>
                    <a:pt x="81497" y="342696"/>
                    <a:pt x="81751" y="345744"/>
                    <a:pt x="82132" y="347395"/>
                  </a:cubicBezTo>
                  <a:cubicBezTo>
                    <a:pt x="82640" y="349427"/>
                    <a:pt x="82640" y="352221"/>
                    <a:pt x="83021" y="355015"/>
                  </a:cubicBezTo>
                  <a:cubicBezTo>
                    <a:pt x="83656" y="362127"/>
                    <a:pt x="84545" y="370382"/>
                    <a:pt x="85561" y="377240"/>
                  </a:cubicBezTo>
                  <a:cubicBezTo>
                    <a:pt x="86323" y="382320"/>
                    <a:pt x="86323" y="389051"/>
                    <a:pt x="81878" y="391210"/>
                  </a:cubicBezTo>
                  <a:cubicBezTo>
                    <a:pt x="72861" y="395401"/>
                    <a:pt x="61050" y="397433"/>
                    <a:pt x="50255" y="397941"/>
                  </a:cubicBezTo>
                  <a:cubicBezTo>
                    <a:pt x="46953" y="398068"/>
                    <a:pt x="42127" y="398576"/>
                    <a:pt x="37936" y="399465"/>
                  </a:cubicBezTo>
                  <a:cubicBezTo>
                    <a:pt x="36158" y="399846"/>
                    <a:pt x="33745" y="400100"/>
                    <a:pt x="31967" y="399973"/>
                  </a:cubicBezTo>
                  <a:cubicBezTo>
                    <a:pt x="30570" y="399973"/>
                    <a:pt x="28284" y="399084"/>
                    <a:pt x="25744" y="399338"/>
                  </a:cubicBezTo>
                  <a:cubicBezTo>
                    <a:pt x="23966" y="399592"/>
                    <a:pt x="20791" y="400735"/>
                    <a:pt x="18886" y="401497"/>
                  </a:cubicBezTo>
                  <a:cubicBezTo>
                    <a:pt x="17108" y="402259"/>
                    <a:pt x="15965" y="402894"/>
                    <a:pt x="14060" y="403910"/>
                  </a:cubicBezTo>
                  <a:cubicBezTo>
                    <a:pt x="13298" y="404291"/>
                    <a:pt x="12155" y="404926"/>
                    <a:pt x="12409" y="405434"/>
                  </a:cubicBezTo>
                  <a:cubicBezTo>
                    <a:pt x="12663" y="406069"/>
                    <a:pt x="14060" y="405053"/>
                    <a:pt x="14441" y="405180"/>
                  </a:cubicBezTo>
                  <a:cubicBezTo>
                    <a:pt x="14441" y="405180"/>
                    <a:pt x="14060" y="406323"/>
                    <a:pt x="13806" y="406450"/>
                  </a:cubicBezTo>
                  <a:cubicBezTo>
                    <a:pt x="13552" y="406577"/>
                    <a:pt x="12790" y="406450"/>
                    <a:pt x="12282" y="406450"/>
                  </a:cubicBezTo>
                  <a:cubicBezTo>
                    <a:pt x="11139" y="406704"/>
                    <a:pt x="9234" y="408101"/>
                    <a:pt x="8218" y="408990"/>
                  </a:cubicBezTo>
                  <a:cubicBezTo>
                    <a:pt x="7583" y="409498"/>
                    <a:pt x="7837" y="409371"/>
                    <a:pt x="7837" y="409498"/>
                  </a:cubicBezTo>
                  <a:cubicBezTo>
                    <a:pt x="8218" y="410006"/>
                    <a:pt x="12155" y="408990"/>
                    <a:pt x="13806" y="409117"/>
                  </a:cubicBezTo>
                  <a:cubicBezTo>
                    <a:pt x="14695" y="409117"/>
                    <a:pt x="14949" y="409498"/>
                    <a:pt x="15457" y="409498"/>
                  </a:cubicBezTo>
                  <a:cubicBezTo>
                    <a:pt x="16981" y="409625"/>
                    <a:pt x="19394" y="408990"/>
                    <a:pt x="17235" y="410006"/>
                  </a:cubicBezTo>
                  <a:cubicBezTo>
                    <a:pt x="16727" y="410260"/>
                    <a:pt x="14314" y="411530"/>
                    <a:pt x="14949" y="412165"/>
                  </a:cubicBezTo>
                  <a:cubicBezTo>
                    <a:pt x="15457" y="412546"/>
                    <a:pt x="18251" y="411530"/>
                    <a:pt x="19140" y="411784"/>
                  </a:cubicBezTo>
                  <a:cubicBezTo>
                    <a:pt x="20156" y="412038"/>
                    <a:pt x="21680" y="413181"/>
                    <a:pt x="23204" y="413435"/>
                  </a:cubicBezTo>
                  <a:cubicBezTo>
                    <a:pt x="26506" y="414197"/>
                    <a:pt x="31713" y="411657"/>
                    <a:pt x="35269" y="412292"/>
                  </a:cubicBezTo>
                  <a:cubicBezTo>
                    <a:pt x="36158" y="412419"/>
                    <a:pt x="36920" y="412927"/>
                    <a:pt x="37682" y="413054"/>
                  </a:cubicBezTo>
                  <a:cubicBezTo>
                    <a:pt x="39460" y="413308"/>
                    <a:pt x="40984" y="413054"/>
                    <a:pt x="43143" y="412800"/>
                  </a:cubicBezTo>
                  <a:cubicBezTo>
                    <a:pt x="51779" y="412292"/>
                    <a:pt x="62447" y="410895"/>
                    <a:pt x="70702" y="410641"/>
                  </a:cubicBezTo>
                  <a:cubicBezTo>
                    <a:pt x="74258" y="410641"/>
                    <a:pt x="78068" y="410514"/>
                    <a:pt x="81624" y="410387"/>
                  </a:cubicBezTo>
                  <a:cubicBezTo>
                    <a:pt x="85434" y="410387"/>
                    <a:pt x="89117" y="411022"/>
                    <a:pt x="92800" y="411022"/>
                  </a:cubicBezTo>
                  <a:cubicBezTo>
                    <a:pt x="94070" y="411022"/>
                    <a:pt x="94324" y="410895"/>
                    <a:pt x="95975" y="410768"/>
                  </a:cubicBezTo>
                  <a:cubicBezTo>
                    <a:pt x="96483" y="410768"/>
                    <a:pt x="98515" y="410641"/>
                    <a:pt x="98515" y="411276"/>
                  </a:cubicBezTo>
                  <a:cubicBezTo>
                    <a:pt x="98515" y="411784"/>
                    <a:pt x="93943" y="413308"/>
                    <a:pt x="93943" y="413308"/>
                  </a:cubicBezTo>
                  <a:cubicBezTo>
                    <a:pt x="90260" y="414324"/>
                    <a:pt x="85688" y="414451"/>
                    <a:pt x="81116" y="414959"/>
                  </a:cubicBezTo>
                  <a:cubicBezTo>
                    <a:pt x="77433" y="415340"/>
                    <a:pt x="73750" y="415848"/>
                    <a:pt x="70194" y="415975"/>
                  </a:cubicBezTo>
                  <a:cubicBezTo>
                    <a:pt x="68797" y="415975"/>
                    <a:pt x="67273" y="416483"/>
                    <a:pt x="65876" y="416356"/>
                  </a:cubicBezTo>
                  <a:cubicBezTo>
                    <a:pt x="62447" y="416229"/>
                    <a:pt x="58891" y="415213"/>
                    <a:pt x="55081" y="415594"/>
                  </a:cubicBezTo>
                  <a:cubicBezTo>
                    <a:pt x="52160" y="415848"/>
                    <a:pt x="50636" y="416610"/>
                    <a:pt x="47969" y="417118"/>
                  </a:cubicBezTo>
                  <a:cubicBezTo>
                    <a:pt x="44667" y="417753"/>
                    <a:pt x="41365" y="417118"/>
                    <a:pt x="38190" y="417499"/>
                  </a:cubicBezTo>
                  <a:cubicBezTo>
                    <a:pt x="35523" y="417880"/>
                    <a:pt x="32475" y="420039"/>
                    <a:pt x="30443" y="420928"/>
                  </a:cubicBezTo>
                  <a:cubicBezTo>
                    <a:pt x="29935" y="421055"/>
                    <a:pt x="29681" y="421690"/>
                    <a:pt x="29300" y="421817"/>
                  </a:cubicBezTo>
                  <a:cubicBezTo>
                    <a:pt x="29046" y="421817"/>
                    <a:pt x="28919" y="421690"/>
                    <a:pt x="28284" y="421817"/>
                  </a:cubicBezTo>
                  <a:cubicBezTo>
                    <a:pt x="27776" y="421944"/>
                    <a:pt x="24347" y="423595"/>
                    <a:pt x="24601" y="423976"/>
                  </a:cubicBezTo>
                  <a:cubicBezTo>
                    <a:pt x="24855" y="424484"/>
                    <a:pt x="27522" y="423722"/>
                    <a:pt x="28665" y="423976"/>
                  </a:cubicBezTo>
                  <a:cubicBezTo>
                    <a:pt x="29554" y="423976"/>
                    <a:pt x="31332" y="424103"/>
                    <a:pt x="29808" y="424865"/>
                  </a:cubicBezTo>
                  <a:cubicBezTo>
                    <a:pt x="28919" y="425373"/>
                    <a:pt x="26252" y="425500"/>
                    <a:pt x="24855" y="426262"/>
                  </a:cubicBezTo>
                  <a:cubicBezTo>
                    <a:pt x="24474" y="426516"/>
                    <a:pt x="22315" y="428421"/>
                    <a:pt x="22696" y="428675"/>
                  </a:cubicBezTo>
                  <a:cubicBezTo>
                    <a:pt x="23077" y="429056"/>
                    <a:pt x="27014" y="427786"/>
                    <a:pt x="28538" y="428294"/>
                  </a:cubicBezTo>
                  <a:cubicBezTo>
                    <a:pt x="29046" y="428421"/>
                    <a:pt x="30062" y="429183"/>
                    <a:pt x="30697" y="429310"/>
                  </a:cubicBezTo>
                  <a:cubicBezTo>
                    <a:pt x="31459" y="429437"/>
                    <a:pt x="30062" y="429818"/>
                    <a:pt x="29808" y="430072"/>
                  </a:cubicBezTo>
                  <a:cubicBezTo>
                    <a:pt x="29300" y="430453"/>
                    <a:pt x="26887" y="432739"/>
                    <a:pt x="27903" y="433374"/>
                  </a:cubicBezTo>
                  <a:cubicBezTo>
                    <a:pt x="28284" y="433628"/>
                    <a:pt x="29427" y="432739"/>
                    <a:pt x="29935" y="432612"/>
                  </a:cubicBezTo>
                  <a:cubicBezTo>
                    <a:pt x="31205" y="432231"/>
                    <a:pt x="33237" y="432104"/>
                    <a:pt x="34253" y="432231"/>
                  </a:cubicBezTo>
                  <a:cubicBezTo>
                    <a:pt x="34761" y="432231"/>
                    <a:pt x="35269" y="432739"/>
                    <a:pt x="35777" y="432993"/>
                  </a:cubicBezTo>
                  <a:cubicBezTo>
                    <a:pt x="37555" y="433628"/>
                    <a:pt x="39460" y="432993"/>
                    <a:pt x="41746" y="433374"/>
                  </a:cubicBezTo>
                  <a:cubicBezTo>
                    <a:pt x="43397" y="433628"/>
                    <a:pt x="44921" y="434390"/>
                    <a:pt x="47461" y="434009"/>
                  </a:cubicBezTo>
                  <a:cubicBezTo>
                    <a:pt x="49366" y="433755"/>
                    <a:pt x="51525" y="433120"/>
                    <a:pt x="53811" y="432993"/>
                  </a:cubicBezTo>
                  <a:cubicBezTo>
                    <a:pt x="62066" y="432485"/>
                    <a:pt x="68543" y="432231"/>
                    <a:pt x="76798" y="431596"/>
                  </a:cubicBezTo>
                  <a:cubicBezTo>
                    <a:pt x="86958" y="430834"/>
                    <a:pt x="96102" y="429437"/>
                    <a:pt x="105881" y="430072"/>
                  </a:cubicBezTo>
                  <a:cubicBezTo>
                    <a:pt x="111977" y="430453"/>
                    <a:pt x="117184" y="430834"/>
                    <a:pt x="123026" y="430072"/>
                  </a:cubicBezTo>
                  <a:cubicBezTo>
                    <a:pt x="124423" y="429945"/>
                    <a:pt x="126074" y="429691"/>
                    <a:pt x="126709" y="429310"/>
                  </a:cubicBezTo>
                  <a:cubicBezTo>
                    <a:pt x="127725" y="428802"/>
                    <a:pt x="128106" y="427532"/>
                    <a:pt x="129503" y="427405"/>
                  </a:cubicBezTo>
                  <a:cubicBezTo>
                    <a:pt x="130392" y="427405"/>
                    <a:pt x="131408" y="427405"/>
                    <a:pt x="132424" y="427405"/>
                  </a:cubicBezTo>
                  <a:cubicBezTo>
                    <a:pt x="142457" y="427405"/>
                    <a:pt x="151347" y="427532"/>
                    <a:pt x="161380" y="428421"/>
                  </a:cubicBezTo>
                  <a:cubicBezTo>
                    <a:pt x="163031" y="428548"/>
                    <a:pt x="164809" y="428421"/>
                    <a:pt x="166079" y="428421"/>
                  </a:cubicBezTo>
                  <a:cubicBezTo>
                    <a:pt x="167222" y="428675"/>
                    <a:pt x="169000" y="429945"/>
                    <a:pt x="170651" y="430453"/>
                  </a:cubicBezTo>
                  <a:cubicBezTo>
                    <a:pt x="185256" y="434771"/>
                    <a:pt x="205195" y="435406"/>
                    <a:pt x="222594" y="435025"/>
                  </a:cubicBezTo>
                  <a:cubicBezTo>
                    <a:pt x="230722" y="434898"/>
                    <a:pt x="239993" y="434390"/>
                    <a:pt x="249645" y="434263"/>
                  </a:cubicBezTo>
                  <a:cubicBezTo>
                    <a:pt x="252820" y="434263"/>
                    <a:pt x="255741" y="434263"/>
                    <a:pt x="258662" y="433628"/>
                  </a:cubicBezTo>
                  <a:cubicBezTo>
                    <a:pt x="260567" y="433120"/>
                    <a:pt x="265139" y="430961"/>
                    <a:pt x="265012" y="429183"/>
                  </a:cubicBezTo>
                  <a:cubicBezTo>
                    <a:pt x="265012" y="427786"/>
                    <a:pt x="260948" y="427405"/>
                    <a:pt x="259043" y="427024"/>
                  </a:cubicBezTo>
                  <a:moveTo>
                    <a:pt x="11393" y="116128"/>
                  </a:moveTo>
                  <a:cubicBezTo>
                    <a:pt x="9996" y="117144"/>
                    <a:pt x="11139" y="113588"/>
                    <a:pt x="11901" y="113334"/>
                  </a:cubicBezTo>
                  <a:cubicBezTo>
                    <a:pt x="12155" y="113334"/>
                    <a:pt x="12536" y="113334"/>
                    <a:pt x="12790" y="113334"/>
                  </a:cubicBezTo>
                  <a:cubicBezTo>
                    <a:pt x="13044" y="113334"/>
                    <a:pt x="13425" y="113334"/>
                    <a:pt x="13679" y="113842"/>
                  </a:cubicBezTo>
                  <a:cubicBezTo>
                    <a:pt x="14187" y="115366"/>
                    <a:pt x="12282" y="115366"/>
                    <a:pt x="11520" y="116001"/>
                  </a:cubicBezTo>
                  <a:moveTo>
                    <a:pt x="21807" y="113207"/>
                  </a:moveTo>
                  <a:cubicBezTo>
                    <a:pt x="21807" y="113207"/>
                    <a:pt x="20156" y="112318"/>
                    <a:pt x="20029" y="112318"/>
                  </a:cubicBezTo>
                  <a:cubicBezTo>
                    <a:pt x="17870" y="111810"/>
                    <a:pt x="16854" y="113080"/>
                    <a:pt x="16092" y="114604"/>
                  </a:cubicBezTo>
                  <a:cubicBezTo>
                    <a:pt x="15076" y="116636"/>
                    <a:pt x="15584" y="113588"/>
                    <a:pt x="16092" y="112572"/>
                  </a:cubicBezTo>
                  <a:cubicBezTo>
                    <a:pt x="16600" y="111175"/>
                    <a:pt x="17616" y="110159"/>
                    <a:pt x="18759" y="110159"/>
                  </a:cubicBezTo>
                  <a:cubicBezTo>
                    <a:pt x="19648" y="110159"/>
                    <a:pt x="20791" y="110921"/>
                    <a:pt x="21172" y="111302"/>
                  </a:cubicBezTo>
                  <a:cubicBezTo>
                    <a:pt x="21553" y="111810"/>
                    <a:pt x="22315" y="113207"/>
                    <a:pt x="22061" y="113334"/>
                  </a:cubicBezTo>
                  <a:moveTo>
                    <a:pt x="28919" y="115747"/>
                  </a:moveTo>
                  <a:cubicBezTo>
                    <a:pt x="28919" y="115747"/>
                    <a:pt x="27268" y="114350"/>
                    <a:pt x="27141" y="114350"/>
                  </a:cubicBezTo>
                  <a:cubicBezTo>
                    <a:pt x="26633" y="114096"/>
                    <a:pt x="25363" y="113969"/>
                    <a:pt x="24601" y="114350"/>
                  </a:cubicBezTo>
                  <a:cubicBezTo>
                    <a:pt x="24855" y="114350"/>
                    <a:pt x="23712" y="114985"/>
                    <a:pt x="23585" y="114858"/>
                  </a:cubicBezTo>
                  <a:cubicBezTo>
                    <a:pt x="23331" y="114604"/>
                    <a:pt x="25363" y="112064"/>
                    <a:pt x="25744" y="111810"/>
                  </a:cubicBezTo>
                  <a:cubicBezTo>
                    <a:pt x="26125" y="111556"/>
                    <a:pt x="26760" y="111556"/>
                    <a:pt x="26887" y="111556"/>
                  </a:cubicBezTo>
                  <a:cubicBezTo>
                    <a:pt x="27141" y="111556"/>
                    <a:pt x="27649" y="111937"/>
                    <a:pt x="27776" y="112191"/>
                  </a:cubicBezTo>
                  <a:cubicBezTo>
                    <a:pt x="28030" y="112445"/>
                    <a:pt x="29427" y="115493"/>
                    <a:pt x="28919" y="115747"/>
                  </a:cubicBezTo>
                  <a:moveTo>
                    <a:pt x="131916" y="302437"/>
                  </a:moveTo>
                  <a:cubicBezTo>
                    <a:pt x="133059" y="301167"/>
                    <a:pt x="135599" y="301294"/>
                    <a:pt x="136869" y="300278"/>
                  </a:cubicBezTo>
                  <a:cubicBezTo>
                    <a:pt x="137504" y="299770"/>
                    <a:pt x="137758" y="299008"/>
                    <a:pt x="138393" y="298500"/>
                  </a:cubicBezTo>
                  <a:cubicBezTo>
                    <a:pt x="138647" y="298246"/>
                    <a:pt x="139282" y="298373"/>
                    <a:pt x="139409" y="298119"/>
                  </a:cubicBezTo>
                  <a:cubicBezTo>
                    <a:pt x="139409" y="298119"/>
                    <a:pt x="139536" y="297484"/>
                    <a:pt x="139663" y="297357"/>
                  </a:cubicBezTo>
                  <a:cubicBezTo>
                    <a:pt x="140425" y="296849"/>
                    <a:pt x="142457" y="296722"/>
                    <a:pt x="143346" y="296976"/>
                  </a:cubicBezTo>
                  <a:cubicBezTo>
                    <a:pt x="144108" y="297230"/>
                    <a:pt x="143854" y="297357"/>
                    <a:pt x="143600" y="297738"/>
                  </a:cubicBezTo>
                  <a:cubicBezTo>
                    <a:pt x="142203" y="299389"/>
                    <a:pt x="140679" y="300786"/>
                    <a:pt x="139028" y="302310"/>
                  </a:cubicBezTo>
                  <a:cubicBezTo>
                    <a:pt x="138266" y="302945"/>
                    <a:pt x="135980" y="304977"/>
                    <a:pt x="135726" y="305104"/>
                  </a:cubicBezTo>
                  <a:cubicBezTo>
                    <a:pt x="135472" y="305104"/>
                    <a:pt x="131535" y="304342"/>
                    <a:pt x="131408" y="304215"/>
                  </a:cubicBezTo>
                  <a:cubicBezTo>
                    <a:pt x="131027" y="303707"/>
                    <a:pt x="131789" y="302818"/>
                    <a:pt x="131916" y="302691"/>
                  </a:cubicBezTo>
                  <a:moveTo>
                    <a:pt x="143346" y="309549"/>
                  </a:moveTo>
                  <a:cubicBezTo>
                    <a:pt x="143346" y="312597"/>
                    <a:pt x="143346" y="316407"/>
                    <a:pt x="143346" y="318566"/>
                  </a:cubicBezTo>
                  <a:cubicBezTo>
                    <a:pt x="143346" y="319328"/>
                    <a:pt x="143600" y="322884"/>
                    <a:pt x="142965" y="321233"/>
                  </a:cubicBezTo>
                  <a:cubicBezTo>
                    <a:pt x="142457" y="320090"/>
                    <a:pt x="141695" y="318566"/>
                    <a:pt x="141441" y="317804"/>
                  </a:cubicBezTo>
                  <a:cubicBezTo>
                    <a:pt x="140806" y="315899"/>
                    <a:pt x="141695" y="313105"/>
                    <a:pt x="141949" y="310311"/>
                  </a:cubicBezTo>
                  <a:cubicBezTo>
                    <a:pt x="142203" y="308279"/>
                    <a:pt x="141949" y="304850"/>
                    <a:pt x="142711" y="303580"/>
                  </a:cubicBezTo>
                  <a:cubicBezTo>
                    <a:pt x="142711" y="303580"/>
                    <a:pt x="142711" y="303580"/>
                    <a:pt x="142965" y="303580"/>
                  </a:cubicBezTo>
                  <a:cubicBezTo>
                    <a:pt x="142965" y="303580"/>
                    <a:pt x="142965" y="303707"/>
                    <a:pt x="142965" y="303834"/>
                  </a:cubicBezTo>
                  <a:cubicBezTo>
                    <a:pt x="142838" y="305104"/>
                    <a:pt x="143473" y="307771"/>
                    <a:pt x="143473" y="309549"/>
                  </a:cubicBezTo>
                  <a:moveTo>
                    <a:pt x="118073" y="354761"/>
                  </a:moveTo>
                  <a:cubicBezTo>
                    <a:pt x="118073" y="356158"/>
                    <a:pt x="118200" y="359587"/>
                    <a:pt x="117438" y="359841"/>
                  </a:cubicBezTo>
                  <a:cubicBezTo>
                    <a:pt x="117438" y="359841"/>
                    <a:pt x="116422" y="359587"/>
                    <a:pt x="116676" y="359714"/>
                  </a:cubicBezTo>
                  <a:cubicBezTo>
                    <a:pt x="115914" y="359079"/>
                    <a:pt x="116041" y="355904"/>
                    <a:pt x="115914" y="354507"/>
                  </a:cubicBezTo>
                  <a:cubicBezTo>
                    <a:pt x="115660" y="352475"/>
                    <a:pt x="115152" y="350189"/>
                    <a:pt x="114898" y="347649"/>
                  </a:cubicBezTo>
                  <a:cubicBezTo>
                    <a:pt x="114898" y="345363"/>
                    <a:pt x="114644" y="342950"/>
                    <a:pt x="114136" y="340537"/>
                  </a:cubicBezTo>
                  <a:cubicBezTo>
                    <a:pt x="113247" y="335965"/>
                    <a:pt x="111850" y="330758"/>
                    <a:pt x="112231" y="326567"/>
                  </a:cubicBezTo>
                  <a:cubicBezTo>
                    <a:pt x="112612" y="322757"/>
                    <a:pt x="114644" y="319963"/>
                    <a:pt x="118200" y="320344"/>
                  </a:cubicBezTo>
                  <a:cubicBezTo>
                    <a:pt x="119089" y="320344"/>
                    <a:pt x="119597" y="320598"/>
                    <a:pt x="120740" y="320979"/>
                  </a:cubicBezTo>
                  <a:cubicBezTo>
                    <a:pt x="121756" y="321233"/>
                    <a:pt x="123534" y="321487"/>
                    <a:pt x="123153" y="321995"/>
                  </a:cubicBezTo>
                  <a:cubicBezTo>
                    <a:pt x="121756" y="323646"/>
                    <a:pt x="119470" y="327075"/>
                    <a:pt x="118962" y="328726"/>
                  </a:cubicBezTo>
                  <a:cubicBezTo>
                    <a:pt x="118708" y="329615"/>
                    <a:pt x="118327" y="329996"/>
                    <a:pt x="118073" y="330504"/>
                  </a:cubicBezTo>
                  <a:cubicBezTo>
                    <a:pt x="117819" y="331393"/>
                    <a:pt x="117692" y="333552"/>
                    <a:pt x="117438" y="334949"/>
                  </a:cubicBezTo>
                  <a:cubicBezTo>
                    <a:pt x="116549" y="341299"/>
                    <a:pt x="117692" y="348030"/>
                    <a:pt x="117946" y="354507"/>
                  </a:cubicBezTo>
                  <a:moveTo>
                    <a:pt x="119470" y="316026"/>
                  </a:moveTo>
                  <a:cubicBezTo>
                    <a:pt x="118962" y="315137"/>
                    <a:pt x="118454" y="312216"/>
                    <a:pt x="119470" y="311835"/>
                  </a:cubicBezTo>
                  <a:cubicBezTo>
                    <a:pt x="119978" y="311581"/>
                    <a:pt x="121883" y="311835"/>
                    <a:pt x="122772" y="311835"/>
                  </a:cubicBezTo>
                  <a:cubicBezTo>
                    <a:pt x="123534" y="311708"/>
                    <a:pt x="124677" y="311073"/>
                    <a:pt x="125058" y="310692"/>
                  </a:cubicBezTo>
                  <a:cubicBezTo>
                    <a:pt x="126074" y="309803"/>
                    <a:pt x="126328" y="308279"/>
                    <a:pt x="127344" y="307898"/>
                  </a:cubicBezTo>
                  <a:cubicBezTo>
                    <a:pt x="129376" y="306882"/>
                    <a:pt x="130900" y="309422"/>
                    <a:pt x="132932" y="308660"/>
                  </a:cubicBezTo>
                  <a:lnTo>
                    <a:pt x="132932" y="308660"/>
                  </a:lnTo>
                  <a:cubicBezTo>
                    <a:pt x="132932" y="308660"/>
                    <a:pt x="133059" y="308406"/>
                    <a:pt x="133059" y="308406"/>
                  </a:cubicBezTo>
                  <a:cubicBezTo>
                    <a:pt x="133059" y="308279"/>
                    <a:pt x="133313" y="308406"/>
                    <a:pt x="133313" y="308406"/>
                  </a:cubicBezTo>
                  <a:lnTo>
                    <a:pt x="133313" y="308660"/>
                  </a:lnTo>
                  <a:cubicBezTo>
                    <a:pt x="133313" y="308660"/>
                    <a:pt x="133313" y="308914"/>
                    <a:pt x="133313" y="308914"/>
                  </a:cubicBezTo>
                  <a:cubicBezTo>
                    <a:pt x="131154" y="310946"/>
                    <a:pt x="128995" y="313486"/>
                    <a:pt x="126836" y="316280"/>
                  </a:cubicBezTo>
                  <a:cubicBezTo>
                    <a:pt x="126455" y="316915"/>
                    <a:pt x="125312" y="318820"/>
                    <a:pt x="124931" y="319074"/>
                  </a:cubicBezTo>
                  <a:cubicBezTo>
                    <a:pt x="123407" y="319709"/>
                    <a:pt x="120105" y="317677"/>
                    <a:pt x="119470" y="316407"/>
                  </a:cubicBezTo>
                  <a:moveTo>
                    <a:pt x="127090" y="45008"/>
                  </a:moveTo>
                  <a:cubicBezTo>
                    <a:pt x="126709" y="43357"/>
                    <a:pt x="124804" y="39801"/>
                    <a:pt x="124042" y="38277"/>
                  </a:cubicBezTo>
                  <a:cubicBezTo>
                    <a:pt x="123407" y="37007"/>
                    <a:pt x="124296" y="35229"/>
                    <a:pt x="124804" y="35229"/>
                  </a:cubicBezTo>
                  <a:cubicBezTo>
                    <a:pt x="125566" y="35229"/>
                    <a:pt x="126328" y="36499"/>
                    <a:pt x="126836" y="36753"/>
                  </a:cubicBezTo>
                  <a:cubicBezTo>
                    <a:pt x="127598" y="37134"/>
                    <a:pt x="126836" y="37261"/>
                    <a:pt x="127090" y="38023"/>
                  </a:cubicBezTo>
                  <a:cubicBezTo>
                    <a:pt x="127471" y="39801"/>
                    <a:pt x="129249" y="37896"/>
                    <a:pt x="129249" y="39801"/>
                  </a:cubicBezTo>
                  <a:cubicBezTo>
                    <a:pt x="129249" y="41325"/>
                    <a:pt x="127344" y="45770"/>
                    <a:pt x="127217" y="45008"/>
                  </a:cubicBezTo>
                  <a:moveTo>
                    <a:pt x="128614" y="47421"/>
                  </a:moveTo>
                  <a:cubicBezTo>
                    <a:pt x="128614" y="47421"/>
                    <a:pt x="128868" y="48437"/>
                    <a:pt x="128868" y="48437"/>
                  </a:cubicBezTo>
                  <a:cubicBezTo>
                    <a:pt x="128614" y="50723"/>
                    <a:pt x="127471" y="48564"/>
                    <a:pt x="127725" y="47421"/>
                  </a:cubicBezTo>
                  <a:cubicBezTo>
                    <a:pt x="127852" y="46659"/>
                    <a:pt x="129249" y="45135"/>
                    <a:pt x="129249" y="45135"/>
                  </a:cubicBezTo>
                  <a:cubicBezTo>
                    <a:pt x="129630" y="45897"/>
                    <a:pt x="128614" y="47040"/>
                    <a:pt x="128614" y="47421"/>
                  </a:cubicBezTo>
                  <a:moveTo>
                    <a:pt x="121248" y="23799"/>
                  </a:moveTo>
                  <a:cubicBezTo>
                    <a:pt x="121629" y="20497"/>
                    <a:pt x="122010" y="15925"/>
                    <a:pt x="123915" y="13004"/>
                  </a:cubicBezTo>
                  <a:cubicBezTo>
                    <a:pt x="125439" y="10718"/>
                    <a:pt x="128106" y="8559"/>
                    <a:pt x="129884" y="6273"/>
                  </a:cubicBezTo>
                  <a:cubicBezTo>
                    <a:pt x="130265" y="5892"/>
                    <a:pt x="130900" y="5130"/>
                    <a:pt x="131154" y="4749"/>
                  </a:cubicBezTo>
                  <a:cubicBezTo>
                    <a:pt x="131281" y="4368"/>
                    <a:pt x="131662" y="3733"/>
                    <a:pt x="132043" y="4495"/>
                  </a:cubicBezTo>
                  <a:cubicBezTo>
                    <a:pt x="134202" y="9067"/>
                    <a:pt x="136107" y="15671"/>
                    <a:pt x="134456" y="22656"/>
                  </a:cubicBezTo>
                  <a:cubicBezTo>
                    <a:pt x="133567" y="26339"/>
                    <a:pt x="131408" y="30149"/>
                    <a:pt x="129249" y="33324"/>
                  </a:cubicBezTo>
                  <a:cubicBezTo>
                    <a:pt x="129249" y="33578"/>
                    <a:pt x="128487" y="34721"/>
                    <a:pt x="128360" y="34721"/>
                  </a:cubicBezTo>
                  <a:cubicBezTo>
                    <a:pt x="128360" y="34721"/>
                    <a:pt x="126582" y="33832"/>
                    <a:pt x="126582" y="33197"/>
                  </a:cubicBezTo>
                  <a:cubicBezTo>
                    <a:pt x="126582" y="32943"/>
                    <a:pt x="128106" y="31927"/>
                    <a:pt x="128614" y="31546"/>
                  </a:cubicBezTo>
                  <a:cubicBezTo>
                    <a:pt x="131662" y="28498"/>
                    <a:pt x="132297" y="23291"/>
                    <a:pt x="132678" y="17703"/>
                  </a:cubicBezTo>
                  <a:lnTo>
                    <a:pt x="132424" y="17703"/>
                  </a:lnTo>
                  <a:lnTo>
                    <a:pt x="132424" y="17449"/>
                  </a:lnTo>
                  <a:cubicBezTo>
                    <a:pt x="131154" y="18592"/>
                    <a:pt x="130392" y="20624"/>
                    <a:pt x="129249" y="22529"/>
                  </a:cubicBezTo>
                  <a:cubicBezTo>
                    <a:pt x="128995" y="22910"/>
                    <a:pt x="128614" y="23799"/>
                    <a:pt x="128360" y="23672"/>
                  </a:cubicBezTo>
                  <a:cubicBezTo>
                    <a:pt x="127852" y="23545"/>
                    <a:pt x="127344" y="18084"/>
                    <a:pt x="127471" y="16687"/>
                  </a:cubicBezTo>
                  <a:cubicBezTo>
                    <a:pt x="127471" y="15925"/>
                    <a:pt x="128106" y="15163"/>
                    <a:pt x="128360" y="14274"/>
                  </a:cubicBezTo>
                  <a:cubicBezTo>
                    <a:pt x="128614" y="13131"/>
                    <a:pt x="128995" y="11988"/>
                    <a:pt x="129757" y="10210"/>
                  </a:cubicBezTo>
                  <a:cubicBezTo>
                    <a:pt x="129884" y="9702"/>
                    <a:pt x="131027" y="7924"/>
                    <a:pt x="130519" y="7543"/>
                  </a:cubicBezTo>
                  <a:cubicBezTo>
                    <a:pt x="130138" y="7289"/>
                    <a:pt x="128360" y="8940"/>
                    <a:pt x="128106" y="9194"/>
                  </a:cubicBezTo>
                  <a:cubicBezTo>
                    <a:pt x="127344" y="9956"/>
                    <a:pt x="125693" y="11988"/>
                    <a:pt x="125058" y="13131"/>
                  </a:cubicBezTo>
                  <a:cubicBezTo>
                    <a:pt x="122899" y="17195"/>
                    <a:pt x="123788" y="22783"/>
                    <a:pt x="123915" y="26974"/>
                  </a:cubicBezTo>
                  <a:cubicBezTo>
                    <a:pt x="123915" y="28498"/>
                    <a:pt x="123788" y="31673"/>
                    <a:pt x="122772" y="32816"/>
                  </a:cubicBezTo>
                  <a:cubicBezTo>
                    <a:pt x="122518" y="30911"/>
                    <a:pt x="123026" y="28244"/>
                    <a:pt x="121883" y="27355"/>
                  </a:cubicBezTo>
                  <a:cubicBezTo>
                    <a:pt x="121629" y="27228"/>
                    <a:pt x="120994" y="27609"/>
                    <a:pt x="120867" y="27355"/>
                  </a:cubicBezTo>
                  <a:cubicBezTo>
                    <a:pt x="120613" y="26847"/>
                    <a:pt x="121248" y="24815"/>
                    <a:pt x="121375" y="23926"/>
                  </a:cubicBezTo>
                  <a:moveTo>
                    <a:pt x="120486" y="48945"/>
                  </a:moveTo>
                  <a:cubicBezTo>
                    <a:pt x="121248" y="48310"/>
                    <a:pt x="122264" y="47929"/>
                    <a:pt x="122772" y="47167"/>
                  </a:cubicBezTo>
                  <a:cubicBezTo>
                    <a:pt x="122899" y="46913"/>
                    <a:pt x="123026" y="46786"/>
                    <a:pt x="123153" y="46659"/>
                  </a:cubicBezTo>
                  <a:cubicBezTo>
                    <a:pt x="123153" y="46532"/>
                    <a:pt x="123280" y="46532"/>
                    <a:pt x="123153" y="46659"/>
                  </a:cubicBezTo>
                  <a:cubicBezTo>
                    <a:pt x="123153" y="46786"/>
                    <a:pt x="123026" y="47040"/>
                    <a:pt x="122899" y="47294"/>
                  </a:cubicBezTo>
                  <a:cubicBezTo>
                    <a:pt x="122645" y="48056"/>
                    <a:pt x="122137" y="50469"/>
                    <a:pt x="121756" y="50977"/>
                  </a:cubicBezTo>
                  <a:cubicBezTo>
                    <a:pt x="121248" y="51612"/>
                    <a:pt x="119343" y="52882"/>
                    <a:pt x="118200" y="53517"/>
                  </a:cubicBezTo>
                  <a:cubicBezTo>
                    <a:pt x="116168" y="54533"/>
                    <a:pt x="113374" y="54914"/>
                    <a:pt x="111215" y="55041"/>
                  </a:cubicBezTo>
                  <a:cubicBezTo>
                    <a:pt x="115025" y="54279"/>
                    <a:pt x="118073" y="51358"/>
                    <a:pt x="120486" y="49072"/>
                  </a:cubicBezTo>
                  <a:moveTo>
                    <a:pt x="110834" y="40055"/>
                  </a:moveTo>
                  <a:cubicBezTo>
                    <a:pt x="110834" y="40055"/>
                    <a:pt x="108040" y="40944"/>
                    <a:pt x="108802" y="39674"/>
                  </a:cubicBezTo>
                  <a:cubicBezTo>
                    <a:pt x="109183" y="39166"/>
                    <a:pt x="110580" y="38912"/>
                    <a:pt x="111469" y="39039"/>
                  </a:cubicBezTo>
                  <a:cubicBezTo>
                    <a:pt x="112358" y="39166"/>
                    <a:pt x="113247" y="39420"/>
                    <a:pt x="114390" y="39801"/>
                  </a:cubicBezTo>
                  <a:cubicBezTo>
                    <a:pt x="114771" y="39928"/>
                    <a:pt x="116041" y="40817"/>
                    <a:pt x="115787" y="41071"/>
                  </a:cubicBezTo>
                  <a:cubicBezTo>
                    <a:pt x="115406" y="41452"/>
                    <a:pt x="111342" y="40055"/>
                    <a:pt x="110834" y="40055"/>
                  </a:cubicBezTo>
                  <a:moveTo>
                    <a:pt x="114263" y="42849"/>
                  </a:moveTo>
                  <a:cubicBezTo>
                    <a:pt x="114263" y="42849"/>
                    <a:pt x="113755" y="43484"/>
                    <a:pt x="113247" y="43484"/>
                  </a:cubicBezTo>
                  <a:cubicBezTo>
                    <a:pt x="112739" y="43484"/>
                    <a:pt x="112231" y="43230"/>
                    <a:pt x="112231" y="42849"/>
                  </a:cubicBezTo>
                  <a:cubicBezTo>
                    <a:pt x="112231" y="42468"/>
                    <a:pt x="112739" y="42214"/>
                    <a:pt x="113247" y="42214"/>
                  </a:cubicBezTo>
                  <a:cubicBezTo>
                    <a:pt x="113755" y="42214"/>
                    <a:pt x="114263" y="42468"/>
                    <a:pt x="114263" y="42849"/>
                  </a:cubicBezTo>
                  <a:moveTo>
                    <a:pt x="110326" y="41198"/>
                  </a:moveTo>
                  <a:cubicBezTo>
                    <a:pt x="111088" y="41325"/>
                    <a:pt x="110834" y="41198"/>
                    <a:pt x="110707" y="41579"/>
                  </a:cubicBezTo>
                  <a:cubicBezTo>
                    <a:pt x="109818" y="43865"/>
                    <a:pt x="111723" y="45135"/>
                    <a:pt x="113628" y="44754"/>
                  </a:cubicBezTo>
                  <a:cubicBezTo>
                    <a:pt x="114898" y="44500"/>
                    <a:pt x="114898" y="42976"/>
                    <a:pt x="115152" y="42341"/>
                  </a:cubicBezTo>
                  <a:cubicBezTo>
                    <a:pt x="115152" y="42214"/>
                    <a:pt x="115660" y="42341"/>
                    <a:pt x="115787" y="42341"/>
                  </a:cubicBezTo>
                  <a:cubicBezTo>
                    <a:pt x="116930" y="42087"/>
                    <a:pt x="115279" y="44754"/>
                    <a:pt x="114898" y="45008"/>
                  </a:cubicBezTo>
                  <a:cubicBezTo>
                    <a:pt x="113374" y="46278"/>
                    <a:pt x="110707" y="46405"/>
                    <a:pt x="109691" y="45008"/>
                  </a:cubicBezTo>
                  <a:cubicBezTo>
                    <a:pt x="108802" y="43992"/>
                    <a:pt x="108675" y="40817"/>
                    <a:pt x="110453" y="41071"/>
                  </a:cubicBezTo>
                  <a:moveTo>
                    <a:pt x="117946" y="38912"/>
                  </a:moveTo>
                  <a:cubicBezTo>
                    <a:pt x="117946" y="38912"/>
                    <a:pt x="116803" y="39547"/>
                    <a:pt x="117184" y="39420"/>
                  </a:cubicBezTo>
                  <a:cubicBezTo>
                    <a:pt x="116930" y="39420"/>
                    <a:pt x="115533" y="39039"/>
                    <a:pt x="115406" y="38912"/>
                  </a:cubicBezTo>
                  <a:cubicBezTo>
                    <a:pt x="114009" y="38277"/>
                    <a:pt x="112104" y="37388"/>
                    <a:pt x="109945" y="37642"/>
                  </a:cubicBezTo>
                  <a:cubicBezTo>
                    <a:pt x="109183" y="37642"/>
                    <a:pt x="106770" y="39039"/>
                    <a:pt x="108167" y="37642"/>
                  </a:cubicBezTo>
                  <a:cubicBezTo>
                    <a:pt x="108548" y="37261"/>
                    <a:pt x="110580" y="36118"/>
                    <a:pt x="110453" y="36118"/>
                  </a:cubicBezTo>
                  <a:cubicBezTo>
                    <a:pt x="111342" y="35737"/>
                    <a:pt x="112993" y="36118"/>
                    <a:pt x="113628" y="36118"/>
                  </a:cubicBezTo>
                  <a:cubicBezTo>
                    <a:pt x="114771" y="36372"/>
                    <a:pt x="115025" y="36753"/>
                    <a:pt x="116041" y="37388"/>
                  </a:cubicBezTo>
                  <a:cubicBezTo>
                    <a:pt x="116422" y="37642"/>
                    <a:pt x="118073" y="38404"/>
                    <a:pt x="117946" y="38912"/>
                  </a:cubicBezTo>
                  <a:moveTo>
                    <a:pt x="115025" y="28625"/>
                  </a:moveTo>
                  <a:cubicBezTo>
                    <a:pt x="115025" y="28625"/>
                    <a:pt x="117438" y="28625"/>
                    <a:pt x="117438" y="29260"/>
                  </a:cubicBezTo>
                  <a:cubicBezTo>
                    <a:pt x="117438" y="30022"/>
                    <a:pt x="115660" y="29260"/>
                    <a:pt x="115660" y="29260"/>
                  </a:cubicBezTo>
                  <a:cubicBezTo>
                    <a:pt x="110580" y="29260"/>
                    <a:pt x="105754" y="30530"/>
                    <a:pt x="102325" y="32181"/>
                  </a:cubicBezTo>
                  <a:cubicBezTo>
                    <a:pt x="102579" y="32181"/>
                    <a:pt x="100801" y="33197"/>
                    <a:pt x="100801" y="32943"/>
                  </a:cubicBezTo>
                  <a:cubicBezTo>
                    <a:pt x="100801" y="33070"/>
                    <a:pt x="102071" y="31165"/>
                    <a:pt x="102198" y="31038"/>
                  </a:cubicBezTo>
                  <a:cubicBezTo>
                    <a:pt x="103849" y="29260"/>
                    <a:pt x="106516" y="27990"/>
                    <a:pt x="109056" y="27863"/>
                  </a:cubicBezTo>
                  <a:cubicBezTo>
                    <a:pt x="111469" y="27736"/>
                    <a:pt x="113755" y="28244"/>
                    <a:pt x="115025" y="28498"/>
                  </a:cubicBezTo>
                  <a:moveTo>
                    <a:pt x="99912" y="7543"/>
                  </a:moveTo>
                  <a:cubicBezTo>
                    <a:pt x="99912" y="6654"/>
                    <a:pt x="99912" y="5638"/>
                    <a:pt x="100293" y="4495"/>
                  </a:cubicBezTo>
                  <a:cubicBezTo>
                    <a:pt x="100420" y="4114"/>
                    <a:pt x="101436" y="2590"/>
                    <a:pt x="101690" y="2717"/>
                  </a:cubicBezTo>
                  <a:cubicBezTo>
                    <a:pt x="101690" y="2717"/>
                    <a:pt x="101690" y="2844"/>
                    <a:pt x="101690" y="2971"/>
                  </a:cubicBezTo>
                  <a:cubicBezTo>
                    <a:pt x="102071" y="4876"/>
                    <a:pt x="103214" y="6654"/>
                    <a:pt x="104103" y="8813"/>
                  </a:cubicBezTo>
                  <a:cubicBezTo>
                    <a:pt x="104738" y="10210"/>
                    <a:pt x="105119" y="12115"/>
                    <a:pt x="105627" y="13766"/>
                  </a:cubicBezTo>
                  <a:cubicBezTo>
                    <a:pt x="106135" y="15417"/>
                    <a:pt x="107024" y="16941"/>
                    <a:pt x="107405" y="18338"/>
                  </a:cubicBezTo>
                  <a:cubicBezTo>
                    <a:pt x="107786" y="19481"/>
                    <a:pt x="107659" y="21386"/>
                    <a:pt x="107913" y="22402"/>
                  </a:cubicBezTo>
                  <a:cubicBezTo>
                    <a:pt x="108167" y="23291"/>
                    <a:pt x="109310" y="24180"/>
                    <a:pt x="108294" y="25196"/>
                  </a:cubicBezTo>
                  <a:cubicBezTo>
                    <a:pt x="106643" y="26847"/>
                    <a:pt x="104865" y="23672"/>
                    <a:pt x="104357" y="22148"/>
                  </a:cubicBezTo>
                  <a:cubicBezTo>
                    <a:pt x="103722" y="19862"/>
                    <a:pt x="103341" y="18465"/>
                    <a:pt x="101944" y="16052"/>
                  </a:cubicBezTo>
                  <a:cubicBezTo>
                    <a:pt x="100547" y="13639"/>
                    <a:pt x="99658" y="10210"/>
                    <a:pt x="99785" y="7670"/>
                  </a:cubicBezTo>
                  <a:moveTo>
                    <a:pt x="87212" y="50342"/>
                  </a:moveTo>
                  <a:cubicBezTo>
                    <a:pt x="88482" y="48564"/>
                    <a:pt x="89625" y="46913"/>
                    <a:pt x="91403" y="45262"/>
                  </a:cubicBezTo>
                  <a:cubicBezTo>
                    <a:pt x="92038" y="44627"/>
                    <a:pt x="93943" y="43738"/>
                    <a:pt x="94070" y="42976"/>
                  </a:cubicBezTo>
                  <a:cubicBezTo>
                    <a:pt x="94070" y="42468"/>
                    <a:pt x="93562" y="42214"/>
                    <a:pt x="93562" y="41706"/>
                  </a:cubicBezTo>
                  <a:cubicBezTo>
                    <a:pt x="93562" y="40690"/>
                    <a:pt x="94832" y="40309"/>
                    <a:pt x="94578" y="39293"/>
                  </a:cubicBezTo>
                  <a:lnTo>
                    <a:pt x="94324" y="39293"/>
                  </a:lnTo>
                  <a:cubicBezTo>
                    <a:pt x="94324" y="39293"/>
                    <a:pt x="94324" y="39293"/>
                    <a:pt x="94324" y="39293"/>
                  </a:cubicBezTo>
                  <a:cubicBezTo>
                    <a:pt x="91784" y="38658"/>
                    <a:pt x="95213" y="35102"/>
                    <a:pt x="97245" y="35991"/>
                  </a:cubicBezTo>
                  <a:cubicBezTo>
                    <a:pt x="97880" y="36245"/>
                    <a:pt x="97626" y="39166"/>
                    <a:pt x="96864" y="40436"/>
                  </a:cubicBezTo>
                  <a:cubicBezTo>
                    <a:pt x="96356" y="41198"/>
                    <a:pt x="95213" y="41960"/>
                    <a:pt x="94324" y="43230"/>
                  </a:cubicBezTo>
                  <a:cubicBezTo>
                    <a:pt x="93054" y="45262"/>
                    <a:pt x="91784" y="47040"/>
                    <a:pt x="90133" y="48564"/>
                  </a:cubicBezTo>
                  <a:cubicBezTo>
                    <a:pt x="89117" y="49453"/>
                    <a:pt x="87847" y="50596"/>
                    <a:pt x="86831" y="51612"/>
                  </a:cubicBezTo>
                  <a:cubicBezTo>
                    <a:pt x="85688" y="52628"/>
                    <a:pt x="87212" y="50596"/>
                    <a:pt x="87339" y="50342"/>
                  </a:cubicBezTo>
                  <a:moveTo>
                    <a:pt x="83275" y="67868"/>
                  </a:moveTo>
                  <a:cubicBezTo>
                    <a:pt x="81370" y="67106"/>
                    <a:pt x="79084" y="62915"/>
                    <a:pt x="79465" y="60629"/>
                  </a:cubicBezTo>
                  <a:cubicBezTo>
                    <a:pt x="79465" y="60375"/>
                    <a:pt x="79719" y="59994"/>
                    <a:pt x="79846" y="59994"/>
                  </a:cubicBezTo>
                  <a:cubicBezTo>
                    <a:pt x="80227" y="60248"/>
                    <a:pt x="79973" y="61264"/>
                    <a:pt x="80100" y="61518"/>
                  </a:cubicBezTo>
                  <a:cubicBezTo>
                    <a:pt x="80481" y="64058"/>
                    <a:pt x="81878" y="65582"/>
                    <a:pt x="83275" y="66979"/>
                  </a:cubicBezTo>
                  <a:cubicBezTo>
                    <a:pt x="83783" y="67487"/>
                    <a:pt x="85434" y="68757"/>
                    <a:pt x="83275" y="67995"/>
                  </a:cubicBezTo>
                  <a:moveTo>
                    <a:pt x="94070" y="68503"/>
                  </a:moveTo>
                  <a:cubicBezTo>
                    <a:pt x="92419" y="68884"/>
                    <a:pt x="89879" y="69011"/>
                    <a:pt x="88482" y="68249"/>
                  </a:cubicBezTo>
                  <a:cubicBezTo>
                    <a:pt x="87593" y="67868"/>
                    <a:pt x="83783" y="65201"/>
                    <a:pt x="84291" y="64820"/>
                  </a:cubicBezTo>
                  <a:cubicBezTo>
                    <a:pt x="84799" y="64312"/>
                    <a:pt x="85180" y="62661"/>
                    <a:pt x="85307" y="62026"/>
                  </a:cubicBezTo>
                  <a:cubicBezTo>
                    <a:pt x="85942" y="58851"/>
                    <a:pt x="87720" y="60248"/>
                    <a:pt x="89879" y="58978"/>
                  </a:cubicBezTo>
                  <a:cubicBezTo>
                    <a:pt x="90641" y="58597"/>
                    <a:pt x="92165" y="56184"/>
                    <a:pt x="90895" y="55168"/>
                  </a:cubicBezTo>
                  <a:cubicBezTo>
                    <a:pt x="90514" y="54914"/>
                    <a:pt x="88990" y="54660"/>
                    <a:pt x="88482" y="54787"/>
                  </a:cubicBezTo>
                  <a:cubicBezTo>
                    <a:pt x="87847" y="54914"/>
                    <a:pt x="87339" y="56438"/>
                    <a:pt x="86196" y="56565"/>
                  </a:cubicBezTo>
                  <a:cubicBezTo>
                    <a:pt x="85942" y="56565"/>
                    <a:pt x="85815" y="56438"/>
                    <a:pt x="85561" y="56565"/>
                  </a:cubicBezTo>
                  <a:cubicBezTo>
                    <a:pt x="85561" y="56565"/>
                    <a:pt x="82767" y="57962"/>
                    <a:pt x="82767" y="57962"/>
                  </a:cubicBezTo>
                  <a:cubicBezTo>
                    <a:pt x="82259" y="57581"/>
                    <a:pt x="82767" y="55676"/>
                    <a:pt x="83021" y="55422"/>
                  </a:cubicBezTo>
                  <a:cubicBezTo>
                    <a:pt x="83402" y="54914"/>
                    <a:pt x="85180" y="54787"/>
                    <a:pt x="86577" y="53898"/>
                  </a:cubicBezTo>
                  <a:cubicBezTo>
                    <a:pt x="86958" y="53644"/>
                    <a:pt x="87339" y="53009"/>
                    <a:pt x="87466" y="52882"/>
                  </a:cubicBezTo>
                  <a:cubicBezTo>
                    <a:pt x="88355" y="52628"/>
                    <a:pt x="87847" y="52882"/>
                    <a:pt x="88482" y="52120"/>
                  </a:cubicBezTo>
                  <a:cubicBezTo>
                    <a:pt x="89498" y="50977"/>
                    <a:pt x="91530" y="49834"/>
                    <a:pt x="93054" y="48183"/>
                  </a:cubicBezTo>
                  <a:cubicBezTo>
                    <a:pt x="94832" y="46405"/>
                    <a:pt x="96229" y="44500"/>
                    <a:pt x="97753" y="43611"/>
                  </a:cubicBezTo>
                  <a:cubicBezTo>
                    <a:pt x="99277" y="42595"/>
                    <a:pt x="100293" y="40436"/>
                    <a:pt x="102579" y="40309"/>
                  </a:cubicBezTo>
                  <a:cubicBezTo>
                    <a:pt x="102579" y="40309"/>
                    <a:pt x="102579" y="40309"/>
                    <a:pt x="102579" y="40309"/>
                  </a:cubicBezTo>
                  <a:cubicBezTo>
                    <a:pt x="102960" y="40563"/>
                    <a:pt x="101690" y="42595"/>
                    <a:pt x="101690" y="42468"/>
                  </a:cubicBezTo>
                  <a:cubicBezTo>
                    <a:pt x="99912" y="45135"/>
                    <a:pt x="93562" y="46913"/>
                    <a:pt x="92546" y="50850"/>
                  </a:cubicBezTo>
                  <a:cubicBezTo>
                    <a:pt x="92419" y="51612"/>
                    <a:pt x="92292" y="53009"/>
                    <a:pt x="92546" y="53771"/>
                  </a:cubicBezTo>
                  <a:cubicBezTo>
                    <a:pt x="93054" y="54533"/>
                    <a:pt x="94324" y="54152"/>
                    <a:pt x="94705" y="54660"/>
                  </a:cubicBezTo>
                  <a:cubicBezTo>
                    <a:pt x="95213" y="55422"/>
                    <a:pt x="94451" y="57200"/>
                    <a:pt x="94070" y="57708"/>
                  </a:cubicBezTo>
                  <a:cubicBezTo>
                    <a:pt x="93435" y="58724"/>
                    <a:pt x="91657" y="60248"/>
                    <a:pt x="91022" y="60502"/>
                  </a:cubicBezTo>
                  <a:cubicBezTo>
                    <a:pt x="90641" y="60756"/>
                    <a:pt x="89625" y="60502"/>
                    <a:pt x="89625" y="61137"/>
                  </a:cubicBezTo>
                  <a:cubicBezTo>
                    <a:pt x="89625" y="62280"/>
                    <a:pt x="91657" y="60883"/>
                    <a:pt x="92165" y="60883"/>
                  </a:cubicBezTo>
                  <a:cubicBezTo>
                    <a:pt x="93308" y="61010"/>
                    <a:pt x="92927" y="62153"/>
                    <a:pt x="94451" y="61518"/>
                  </a:cubicBezTo>
                  <a:cubicBezTo>
                    <a:pt x="96102" y="60883"/>
                    <a:pt x="93943" y="63550"/>
                    <a:pt x="93435" y="64058"/>
                  </a:cubicBezTo>
                  <a:cubicBezTo>
                    <a:pt x="93181" y="64312"/>
                    <a:pt x="91784" y="65455"/>
                    <a:pt x="91276" y="65582"/>
                  </a:cubicBezTo>
                  <a:cubicBezTo>
                    <a:pt x="90768" y="65836"/>
                    <a:pt x="89371" y="65582"/>
                    <a:pt x="89498" y="66344"/>
                  </a:cubicBezTo>
                  <a:cubicBezTo>
                    <a:pt x="89498" y="67106"/>
                    <a:pt x="92927" y="66725"/>
                    <a:pt x="93308" y="66598"/>
                  </a:cubicBezTo>
                  <a:cubicBezTo>
                    <a:pt x="95594" y="65709"/>
                    <a:pt x="98007" y="62534"/>
                    <a:pt x="100420" y="62026"/>
                  </a:cubicBezTo>
                  <a:cubicBezTo>
                    <a:pt x="101690" y="61772"/>
                    <a:pt x="103595" y="61645"/>
                    <a:pt x="103341" y="62026"/>
                  </a:cubicBezTo>
                  <a:cubicBezTo>
                    <a:pt x="102579" y="63169"/>
                    <a:pt x="99785" y="64439"/>
                    <a:pt x="99150" y="65328"/>
                  </a:cubicBezTo>
                  <a:cubicBezTo>
                    <a:pt x="98388" y="66471"/>
                    <a:pt x="98896" y="66217"/>
                    <a:pt x="99912" y="66344"/>
                  </a:cubicBezTo>
                  <a:cubicBezTo>
                    <a:pt x="103976" y="66979"/>
                    <a:pt x="110453" y="66852"/>
                    <a:pt x="113374" y="64820"/>
                  </a:cubicBezTo>
                  <a:cubicBezTo>
                    <a:pt x="115914" y="62915"/>
                    <a:pt x="118454" y="60883"/>
                    <a:pt x="120486" y="58343"/>
                  </a:cubicBezTo>
                  <a:cubicBezTo>
                    <a:pt x="121248" y="57454"/>
                    <a:pt x="121756" y="56438"/>
                    <a:pt x="122391" y="55041"/>
                  </a:cubicBezTo>
                  <a:cubicBezTo>
                    <a:pt x="122772" y="54279"/>
                    <a:pt x="124296" y="51739"/>
                    <a:pt x="124296" y="52120"/>
                  </a:cubicBezTo>
                  <a:cubicBezTo>
                    <a:pt x="124042" y="53644"/>
                    <a:pt x="123534" y="56692"/>
                    <a:pt x="123280" y="57962"/>
                  </a:cubicBezTo>
                  <a:cubicBezTo>
                    <a:pt x="122899" y="59232"/>
                    <a:pt x="121883" y="61645"/>
                    <a:pt x="120740" y="63169"/>
                  </a:cubicBezTo>
                  <a:cubicBezTo>
                    <a:pt x="119343" y="64947"/>
                    <a:pt x="116295" y="67106"/>
                    <a:pt x="113501" y="67741"/>
                  </a:cubicBezTo>
                  <a:cubicBezTo>
                    <a:pt x="110707" y="68503"/>
                    <a:pt x="107786" y="68249"/>
                    <a:pt x="104865" y="68503"/>
                  </a:cubicBezTo>
                  <a:cubicBezTo>
                    <a:pt x="103849" y="68503"/>
                    <a:pt x="100674" y="69392"/>
                    <a:pt x="99531" y="68884"/>
                  </a:cubicBezTo>
                  <a:cubicBezTo>
                    <a:pt x="98769" y="68630"/>
                    <a:pt x="99023" y="67233"/>
                    <a:pt x="98388" y="66852"/>
                  </a:cubicBezTo>
                  <a:cubicBezTo>
                    <a:pt x="96483" y="65836"/>
                    <a:pt x="94959" y="67995"/>
                    <a:pt x="93562" y="68376"/>
                  </a:cubicBezTo>
                  <a:moveTo>
                    <a:pt x="64987" y="136829"/>
                  </a:moveTo>
                  <a:cubicBezTo>
                    <a:pt x="64987" y="136829"/>
                    <a:pt x="64733" y="137591"/>
                    <a:pt x="64733" y="137718"/>
                  </a:cubicBezTo>
                  <a:cubicBezTo>
                    <a:pt x="64606" y="142544"/>
                    <a:pt x="65495" y="146608"/>
                    <a:pt x="66384" y="149910"/>
                  </a:cubicBezTo>
                  <a:cubicBezTo>
                    <a:pt x="66511" y="150545"/>
                    <a:pt x="67146" y="152577"/>
                    <a:pt x="66130" y="151815"/>
                  </a:cubicBezTo>
                  <a:cubicBezTo>
                    <a:pt x="65114" y="151053"/>
                    <a:pt x="63717" y="149783"/>
                    <a:pt x="62955" y="149275"/>
                  </a:cubicBezTo>
                  <a:cubicBezTo>
                    <a:pt x="62320" y="148767"/>
                    <a:pt x="59399" y="147370"/>
                    <a:pt x="59399" y="146354"/>
                  </a:cubicBezTo>
                  <a:cubicBezTo>
                    <a:pt x="59399" y="145465"/>
                    <a:pt x="61431" y="142671"/>
                    <a:pt x="61812" y="141909"/>
                  </a:cubicBezTo>
                  <a:cubicBezTo>
                    <a:pt x="62701" y="140258"/>
                    <a:pt x="63844" y="138988"/>
                    <a:pt x="64479" y="137718"/>
                  </a:cubicBezTo>
                  <a:cubicBezTo>
                    <a:pt x="64479" y="137972"/>
                    <a:pt x="64479" y="136321"/>
                    <a:pt x="64860" y="136829"/>
                  </a:cubicBezTo>
                  <a:moveTo>
                    <a:pt x="67654" y="155625"/>
                  </a:moveTo>
                  <a:cubicBezTo>
                    <a:pt x="64098" y="156514"/>
                    <a:pt x="58764" y="156387"/>
                    <a:pt x="55462" y="156260"/>
                  </a:cubicBezTo>
                  <a:cubicBezTo>
                    <a:pt x="54192" y="156260"/>
                    <a:pt x="53176" y="156260"/>
                    <a:pt x="53557" y="155625"/>
                  </a:cubicBezTo>
                  <a:cubicBezTo>
                    <a:pt x="54192" y="154482"/>
                    <a:pt x="57367" y="149148"/>
                    <a:pt x="58129" y="149148"/>
                  </a:cubicBezTo>
                  <a:cubicBezTo>
                    <a:pt x="58256" y="149148"/>
                    <a:pt x="58256" y="149275"/>
                    <a:pt x="58383" y="149402"/>
                  </a:cubicBezTo>
                  <a:cubicBezTo>
                    <a:pt x="60669" y="151180"/>
                    <a:pt x="63336" y="152704"/>
                    <a:pt x="66130" y="154228"/>
                  </a:cubicBezTo>
                  <a:cubicBezTo>
                    <a:pt x="66765" y="154609"/>
                    <a:pt x="68543" y="155498"/>
                    <a:pt x="67781" y="155625"/>
                  </a:cubicBezTo>
                  <a:moveTo>
                    <a:pt x="17489" y="79679"/>
                  </a:moveTo>
                  <a:cubicBezTo>
                    <a:pt x="17489" y="79679"/>
                    <a:pt x="17743" y="79933"/>
                    <a:pt x="17489" y="79679"/>
                  </a:cubicBezTo>
                  <a:moveTo>
                    <a:pt x="28157" y="85521"/>
                  </a:moveTo>
                  <a:cubicBezTo>
                    <a:pt x="25109" y="83870"/>
                    <a:pt x="22696" y="82473"/>
                    <a:pt x="19648" y="80695"/>
                  </a:cubicBezTo>
                  <a:cubicBezTo>
                    <a:pt x="21934" y="81457"/>
                    <a:pt x="23839" y="82473"/>
                    <a:pt x="26633" y="83743"/>
                  </a:cubicBezTo>
                  <a:cubicBezTo>
                    <a:pt x="28538" y="84505"/>
                    <a:pt x="28792" y="85013"/>
                    <a:pt x="30189" y="86156"/>
                  </a:cubicBezTo>
                  <a:cubicBezTo>
                    <a:pt x="29681" y="85648"/>
                    <a:pt x="31967" y="87680"/>
                    <a:pt x="31840" y="87680"/>
                  </a:cubicBezTo>
                  <a:cubicBezTo>
                    <a:pt x="31586" y="87680"/>
                    <a:pt x="28665" y="85775"/>
                    <a:pt x="28284" y="85648"/>
                  </a:cubicBezTo>
                  <a:moveTo>
                    <a:pt x="48096" y="147624"/>
                  </a:moveTo>
                  <a:cubicBezTo>
                    <a:pt x="52287" y="138353"/>
                    <a:pt x="56986" y="128701"/>
                    <a:pt x="57621" y="117398"/>
                  </a:cubicBezTo>
                  <a:cubicBezTo>
                    <a:pt x="57875" y="113080"/>
                    <a:pt x="56097" y="107619"/>
                    <a:pt x="54065" y="104317"/>
                  </a:cubicBezTo>
                  <a:cubicBezTo>
                    <a:pt x="53176" y="102793"/>
                    <a:pt x="51525" y="100761"/>
                    <a:pt x="50001" y="99618"/>
                  </a:cubicBezTo>
                  <a:cubicBezTo>
                    <a:pt x="48223" y="98221"/>
                    <a:pt x="46572" y="96697"/>
                    <a:pt x="44667" y="95554"/>
                  </a:cubicBezTo>
                  <a:cubicBezTo>
                    <a:pt x="41619" y="93649"/>
                    <a:pt x="38825" y="91871"/>
                    <a:pt x="35904" y="89585"/>
                  </a:cubicBezTo>
                  <a:cubicBezTo>
                    <a:pt x="34888" y="88696"/>
                    <a:pt x="32094" y="86537"/>
                    <a:pt x="31459" y="85775"/>
                  </a:cubicBezTo>
                  <a:cubicBezTo>
                    <a:pt x="31459" y="85775"/>
                    <a:pt x="32602" y="86410"/>
                    <a:pt x="33364" y="86791"/>
                  </a:cubicBezTo>
                  <a:cubicBezTo>
                    <a:pt x="37428" y="88696"/>
                    <a:pt x="41111" y="90855"/>
                    <a:pt x="45556" y="93522"/>
                  </a:cubicBezTo>
                  <a:cubicBezTo>
                    <a:pt x="49620" y="95935"/>
                    <a:pt x="54446" y="99110"/>
                    <a:pt x="57113" y="102285"/>
                  </a:cubicBezTo>
                  <a:cubicBezTo>
                    <a:pt x="60923" y="106857"/>
                    <a:pt x="62574" y="113207"/>
                    <a:pt x="61431" y="120192"/>
                  </a:cubicBezTo>
                  <a:cubicBezTo>
                    <a:pt x="60415" y="126288"/>
                    <a:pt x="58129" y="132765"/>
                    <a:pt x="55716" y="137972"/>
                  </a:cubicBezTo>
                  <a:cubicBezTo>
                    <a:pt x="53811" y="142163"/>
                    <a:pt x="50763" y="147624"/>
                    <a:pt x="48223" y="151053"/>
                  </a:cubicBezTo>
                  <a:cubicBezTo>
                    <a:pt x="48096" y="151307"/>
                    <a:pt x="46953" y="152577"/>
                    <a:pt x="46445" y="151561"/>
                  </a:cubicBezTo>
                  <a:cubicBezTo>
                    <a:pt x="46318" y="151180"/>
                    <a:pt x="47715" y="148894"/>
                    <a:pt x="48223" y="147624"/>
                  </a:cubicBezTo>
                  <a:moveTo>
                    <a:pt x="55843" y="168452"/>
                  </a:moveTo>
                  <a:cubicBezTo>
                    <a:pt x="51525" y="168452"/>
                    <a:pt x="46572" y="169214"/>
                    <a:pt x="43651" y="170865"/>
                  </a:cubicBezTo>
                  <a:cubicBezTo>
                    <a:pt x="42254" y="171627"/>
                    <a:pt x="40349" y="174929"/>
                    <a:pt x="38317" y="174675"/>
                  </a:cubicBezTo>
                  <a:cubicBezTo>
                    <a:pt x="38317" y="174675"/>
                    <a:pt x="36666" y="173786"/>
                    <a:pt x="36666" y="173405"/>
                  </a:cubicBezTo>
                  <a:cubicBezTo>
                    <a:pt x="36666" y="173151"/>
                    <a:pt x="38444" y="171119"/>
                    <a:pt x="38698" y="170992"/>
                  </a:cubicBezTo>
                  <a:cubicBezTo>
                    <a:pt x="39841" y="169849"/>
                    <a:pt x="41619" y="169214"/>
                    <a:pt x="43524" y="168198"/>
                  </a:cubicBezTo>
                  <a:cubicBezTo>
                    <a:pt x="43143" y="168452"/>
                    <a:pt x="44286" y="168198"/>
                    <a:pt x="44032" y="167690"/>
                  </a:cubicBezTo>
                  <a:cubicBezTo>
                    <a:pt x="44032" y="167690"/>
                    <a:pt x="39206" y="168325"/>
                    <a:pt x="39079" y="168325"/>
                  </a:cubicBezTo>
                  <a:cubicBezTo>
                    <a:pt x="36666" y="168833"/>
                    <a:pt x="33110" y="170230"/>
                    <a:pt x="30951" y="171500"/>
                  </a:cubicBezTo>
                  <a:cubicBezTo>
                    <a:pt x="29681" y="172262"/>
                    <a:pt x="31078" y="170103"/>
                    <a:pt x="31459" y="169595"/>
                  </a:cubicBezTo>
                  <a:cubicBezTo>
                    <a:pt x="33237" y="166801"/>
                    <a:pt x="37682" y="165404"/>
                    <a:pt x="41492" y="164896"/>
                  </a:cubicBezTo>
                  <a:lnTo>
                    <a:pt x="41492" y="164642"/>
                  </a:lnTo>
                  <a:cubicBezTo>
                    <a:pt x="41492" y="164642"/>
                    <a:pt x="41746" y="164642"/>
                    <a:pt x="41746" y="164642"/>
                  </a:cubicBezTo>
                  <a:cubicBezTo>
                    <a:pt x="39333" y="163499"/>
                    <a:pt x="37301" y="162737"/>
                    <a:pt x="33999" y="161848"/>
                  </a:cubicBezTo>
                  <a:cubicBezTo>
                    <a:pt x="33364" y="161721"/>
                    <a:pt x="29554" y="161213"/>
                    <a:pt x="29300" y="160832"/>
                  </a:cubicBezTo>
                  <a:cubicBezTo>
                    <a:pt x="29300" y="160705"/>
                    <a:pt x="31078" y="158800"/>
                    <a:pt x="31205" y="158673"/>
                  </a:cubicBezTo>
                  <a:cubicBezTo>
                    <a:pt x="33745" y="157657"/>
                    <a:pt x="38825" y="160070"/>
                    <a:pt x="41365" y="159816"/>
                  </a:cubicBezTo>
                  <a:lnTo>
                    <a:pt x="41365" y="159816"/>
                  </a:lnTo>
                  <a:cubicBezTo>
                    <a:pt x="41365" y="159816"/>
                    <a:pt x="41619" y="159816"/>
                    <a:pt x="41619" y="159816"/>
                  </a:cubicBezTo>
                  <a:cubicBezTo>
                    <a:pt x="41111" y="158927"/>
                    <a:pt x="39841" y="158800"/>
                    <a:pt x="38825" y="157657"/>
                  </a:cubicBezTo>
                  <a:cubicBezTo>
                    <a:pt x="38317" y="157149"/>
                    <a:pt x="36158" y="155244"/>
                    <a:pt x="36920" y="154609"/>
                  </a:cubicBezTo>
                  <a:cubicBezTo>
                    <a:pt x="37428" y="154228"/>
                    <a:pt x="39460" y="155244"/>
                    <a:pt x="40222" y="155498"/>
                  </a:cubicBezTo>
                  <a:cubicBezTo>
                    <a:pt x="42254" y="156260"/>
                    <a:pt x="43270" y="156895"/>
                    <a:pt x="45429" y="157276"/>
                  </a:cubicBezTo>
                  <a:lnTo>
                    <a:pt x="45429" y="157022"/>
                  </a:lnTo>
                  <a:cubicBezTo>
                    <a:pt x="45429" y="157022"/>
                    <a:pt x="45429" y="156895"/>
                    <a:pt x="45429" y="156895"/>
                  </a:cubicBezTo>
                  <a:cubicBezTo>
                    <a:pt x="44540" y="156641"/>
                    <a:pt x="42635" y="152323"/>
                    <a:pt x="42762" y="152196"/>
                  </a:cubicBezTo>
                  <a:cubicBezTo>
                    <a:pt x="43778" y="151815"/>
                    <a:pt x="47207" y="154482"/>
                    <a:pt x="47842" y="154990"/>
                  </a:cubicBezTo>
                  <a:cubicBezTo>
                    <a:pt x="49366" y="156133"/>
                    <a:pt x="51017" y="157530"/>
                    <a:pt x="52668" y="157911"/>
                  </a:cubicBezTo>
                  <a:cubicBezTo>
                    <a:pt x="55843" y="158800"/>
                    <a:pt x="60542" y="158165"/>
                    <a:pt x="64098" y="158165"/>
                  </a:cubicBezTo>
                  <a:cubicBezTo>
                    <a:pt x="67146" y="158165"/>
                    <a:pt x="70194" y="157276"/>
                    <a:pt x="73115" y="156768"/>
                  </a:cubicBezTo>
                  <a:cubicBezTo>
                    <a:pt x="78957" y="155879"/>
                    <a:pt x="84799" y="153974"/>
                    <a:pt x="90260" y="152323"/>
                  </a:cubicBezTo>
                  <a:cubicBezTo>
                    <a:pt x="92927" y="151561"/>
                    <a:pt x="95467" y="150291"/>
                    <a:pt x="97880" y="150037"/>
                  </a:cubicBezTo>
                  <a:cubicBezTo>
                    <a:pt x="99150" y="149910"/>
                    <a:pt x="100928" y="150037"/>
                    <a:pt x="101690" y="149148"/>
                  </a:cubicBezTo>
                  <a:cubicBezTo>
                    <a:pt x="102198" y="148513"/>
                    <a:pt x="102071" y="146354"/>
                    <a:pt x="102071" y="145338"/>
                  </a:cubicBezTo>
                  <a:cubicBezTo>
                    <a:pt x="102071" y="142671"/>
                    <a:pt x="101563" y="140639"/>
                    <a:pt x="101182" y="138226"/>
                  </a:cubicBezTo>
                  <a:cubicBezTo>
                    <a:pt x="100928" y="137210"/>
                    <a:pt x="100801" y="134289"/>
                    <a:pt x="99912" y="134289"/>
                  </a:cubicBezTo>
                  <a:cubicBezTo>
                    <a:pt x="99912" y="134289"/>
                    <a:pt x="98388" y="136956"/>
                    <a:pt x="98261" y="137718"/>
                  </a:cubicBezTo>
                  <a:cubicBezTo>
                    <a:pt x="98007" y="138607"/>
                    <a:pt x="98388" y="139115"/>
                    <a:pt x="98261" y="139750"/>
                  </a:cubicBezTo>
                  <a:cubicBezTo>
                    <a:pt x="98007" y="140766"/>
                    <a:pt x="96229" y="141655"/>
                    <a:pt x="95467" y="143433"/>
                  </a:cubicBezTo>
                  <a:cubicBezTo>
                    <a:pt x="95213" y="143941"/>
                    <a:pt x="95467" y="144322"/>
                    <a:pt x="95213" y="144703"/>
                  </a:cubicBezTo>
                  <a:cubicBezTo>
                    <a:pt x="94959" y="145211"/>
                    <a:pt x="94324" y="145338"/>
                    <a:pt x="94070" y="145719"/>
                  </a:cubicBezTo>
                  <a:cubicBezTo>
                    <a:pt x="92927" y="147370"/>
                    <a:pt x="93689" y="147878"/>
                    <a:pt x="91149" y="148386"/>
                  </a:cubicBezTo>
                  <a:cubicBezTo>
                    <a:pt x="90514" y="148386"/>
                    <a:pt x="89371" y="148894"/>
                    <a:pt x="88355" y="149275"/>
                  </a:cubicBezTo>
                  <a:cubicBezTo>
                    <a:pt x="87720" y="149529"/>
                    <a:pt x="86450" y="150418"/>
                    <a:pt x="85688" y="150164"/>
                  </a:cubicBezTo>
                  <a:cubicBezTo>
                    <a:pt x="83402" y="149529"/>
                    <a:pt x="84672" y="142671"/>
                    <a:pt x="84164" y="140639"/>
                  </a:cubicBezTo>
                  <a:lnTo>
                    <a:pt x="84164" y="140639"/>
                  </a:lnTo>
                  <a:cubicBezTo>
                    <a:pt x="84164" y="140639"/>
                    <a:pt x="84164" y="140639"/>
                    <a:pt x="84164" y="140639"/>
                  </a:cubicBezTo>
                  <a:cubicBezTo>
                    <a:pt x="82386" y="142544"/>
                    <a:pt x="80862" y="145211"/>
                    <a:pt x="79211" y="146608"/>
                  </a:cubicBezTo>
                  <a:cubicBezTo>
                    <a:pt x="78576" y="147116"/>
                    <a:pt x="76671" y="148767"/>
                    <a:pt x="76036" y="148132"/>
                  </a:cubicBezTo>
                  <a:cubicBezTo>
                    <a:pt x="75782" y="147878"/>
                    <a:pt x="75655" y="145211"/>
                    <a:pt x="75655" y="144703"/>
                  </a:cubicBezTo>
                  <a:cubicBezTo>
                    <a:pt x="75401" y="133654"/>
                    <a:pt x="78195" y="124383"/>
                    <a:pt x="82386" y="116890"/>
                  </a:cubicBezTo>
                  <a:cubicBezTo>
                    <a:pt x="82386" y="116763"/>
                    <a:pt x="83783" y="114985"/>
                    <a:pt x="83275" y="114731"/>
                  </a:cubicBezTo>
                  <a:cubicBezTo>
                    <a:pt x="82513" y="114477"/>
                    <a:pt x="81624" y="116636"/>
                    <a:pt x="81116" y="117525"/>
                  </a:cubicBezTo>
                  <a:cubicBezTo>
                    <a:pt x="78449" y="121970"/>
                    <a:pt x="75782" y="127558"/>
                    <a:pt x="74512" y="133400"/>
                  </a:cubicBezTo>
                  <a:cubicBezTo>
                    <a:pt x="73496" y="138099"/>
                    <a:pt x="73242" y="142290"/>
                    <a:pt x="73496" y="148005"/>
                  </a:cubicBezTo>
                  <a:cubicBezTo>
                    <a:pt x="73496" y="149275"/>
                    <a:pt x="73877" y="151053"/>
                    <a:pt x="73496" y="152069"/>
                  </a:cubicBezTo>
                  <a:cubicBezTo>
                    <a:pt x="73496" y="152196"/>
                    <a:pt x="71718" y="154482"/>
                    <a:pt x="71337" y="154355"/>
                  </a:cubicBezTo>
                  <a:cubicBezTo>
                    <a:pt x="71337" y="154355"/>
                    <a:pt x="70702" y="151815"/>
                    <a:pt x="70575" y="151561"/>
                  </a:cubicBezTo>
                  <a:cubicBezTo>
                    <a:pt x="69305" y="147751"/>
                    <a:pt x="67781" y="143433"/>
                    <a:pt x="67781" y="138734"/>
                  </a:cubicBezTo>
                  <a:cubicBezTo>
                    <a:pt x="67781" y="135305"/>
                    <a:pt x="68797" y="129971"/>
                    <a:pt x="69940" y="127177"/>
                  </a:cubicBezTo>
                  <a:cubicBezTo>
                    <a:pt x="73115" y="119049"/>
                    <a:pt x="75782" y="110286"/>
                    <a:pt x="81116" y="103809"/>
                  </a:cubicBezTo>
                  <a:cubicBezTo>
                    <a:pt x="83529" y="99872"/>
                    <a:pt x="86704" y="97459"/>
                    <a:pt x="90006" y="94284"/>
                  </a:cubicBezTo>
                  <a:cubicBezTo>
                    <a:pt x="93816" y="90601"/>
                    <a:pt x="96737" y="82854"/>
                    <a:pt x="97753" y="76758"/>
                  </a:cubicBezTo>
                  <a:cubicBezTo>
                    <a:pt x="97753" y="76377"/>
                    <a:pt x="97880" y="72948"/>
                    <a:pt x="98388" y="74853"/>
                  </a:cubicBezTo>
                  <a:cubicBezTo>
                    <a:pt x="99150" y="77901"/>
                    <a:pt x="98769" y="83108"/>
                    <a:pt x="98388" y="85902"/>
                  </a:cubicBezTo>
                  <a:cubicBezTo>
                    <a:pt x="98388" y="86664"/>
                    <a:pt x="98515" y="87553"/>
                    <a:pt x="98388" y="88315"/>
                  </a:cubicBezTo>
                  <a:cubicBezTo>
                    <a:pt x="98007" y="90982"/>
                    <a:pt x="96610" y="93014"/>
                    <a:pt x="96229" y="95046"/>
                  </a:cubicBezTo>
                  <a:cubicBezTo>
                    <a:pt x="95975" y="96824"/>
                    <a:pt x="97245" y="97840"/>
                    <a:pt x="97499" y="99237"/>
                  </a:cubicBezTo>
                  <a:cubicBezTo>
                    <a:pt x="98134" y="102158"/>
                    <a:pt x="96356" y="103301"/>
                    <a:pt x="96102" y="105968"/>
                  </a:cubicBezTo>
                  <a:cubicBezTo>
                    <a:pt x="95721" y="108889"/>
                    <a:pt x="96991" y="111683"/>
                    <a:pt x="96991" y="114096"/>
                  </a:cubicBezTo>
                  <a:cubicBezTo>
                    <a:pt x="96991" y="115366"/>
                    <a:pt x="96737" y="116890"/>
                    <a:pt x="96610" y="118160"/>
                  </a:cubicBezTo>
                  <a:cubicBezTo>
                    <a:pt x="96356" y="119938"/>
                    <a:pt x="97372" y="118668"/>
                    <a:pt x="97753" y="117906"/>
                  </a:cubicBezTo>
                  <a:cubicBezTo>
                    <a:pt x="98388" y="116382"/>
                    <a:pt x="99404" y="114604"/>
                    <a:pt x="99912" y="113080"/>
                  </a:cubicBezTo>
                  <a:cubicBezTo>
                    <a:pt x="100928" y="109778"/>
                    <a:pt x="101817" y="107873"/>
                    <a:pt x="103976" y="106095"/>
                  </a:cubicBezTo>
                  <a:cubicBezTo>
                    <a:pt x="104484" y="105714"/>
                    <a:pt x="105627" y="104190"/>
                    <a:pt x="105246" y="105841"/>
                  </a:cubicBezTo>
                  <a:cubicBezTo>
                    <a:pt x="104992" y="107238"/>
                    <a:pt x="104357" y="109397"/>
                    <a:pt x="104103" y="110540"/>
                  </a:cubicBezTo>
                  <a:cubicBezTo>
                    <a:pt x="104103" y="111175"/>
                    <a:pt x="104103" y="112064"/>
                    <a:pt x="103722" y="112699"/>
                  </a:cubicBezTo>
                  <a:cubicBezTo>
                    <a:pt x="103341" y="113334"/>
                    <a:pt x="102325" y="113842"/>
                    <a:pt x="101817" y="114477"/>
                  </a:cubicBezTo>
                  <a:cubicBezTo>
                    <a:pt x="101182" y="115239"/>
                    <a:pt x="100801" y="116382"/>
                    <a:pt x="100801" y="117271"/>
                  </a:cubicBezTo>
                  <a:cubicBezTo>
                    <a:pt x="100674" y="118922"/>
                    <a:pt x="101436" y="120573"/>
                    <a:pt x="100801" y="121716"/>
                  </a:cubicBezTo>
                  <a:cubicBezTo>
                    <a:pt x="100547" y="122478"/>
                    <a:pt x="99531" y="122732"/>
                    <a:pt x="99150" y="123240"/>
                  </a:cubicBezTo>
                  <a:cubicBezTo>
                    <a:pt x="98769" y="123748"/>
                    <a:pt x="98134" y="124510"/>
                    <a:pt x="97880" y="125272"/>
                  </a:cubicBezTo>
                  <a:cubicBezTo>
                    <a:pt x="97372" y="126669"/>
                    <a:pt x="97880" y="128320"/>
                    <a:pt x="97499" y="129971"/>
                  </a:cubicBezTo>
                  <a:cubicBezTo>
                    <a:pt x="97245" y="131495"/>
                    <a:pt x="96356" y="133400"/>
                    <a:pt x="96483" y="135178"/>
                  </a:cubicBezTo>
                  <a:lnTo>
                    <a:pt x="96737" y="135178"/>
                  </a:lnTo>
                  <a:cubicBezTo>
                    <a:pt x="96737" y="135178"/>
                    <a:pt x="96864" y="135178"/>
                    <a:pt x="96864" y="135178"/>
                  </a:cubicBezTo>
                  <a:cubicBezTo>
                    <a:pt x="97880" y="134162"/>
                    <a:pt x="97626" y="132003"/>
                    <a:pt x="98642" y="130733"/>
                  </a:cubicBezTo>
                  <a:cubicBezTo>
                    <a:pt x="99023" y="130352"/>
                    <a:pt x="101436" y="128955"/>
                    <a:pt x="101944" y="129336"/>
                  </a:cubicBezTo>
                  <a:cubicBezTo>
                    <a:pt x="102579" y="129844"/>
                    <a:pt x="101944" y="132257"/>
                    <a:pt x="101944" y="133019"/>
                  </a:cubicBezTo>
                  <a:cubicBezTo>
                    <a:pt x="101944" y="136829"/>
                    <a:pt x="104357" y="140131"/>
                    <a:pt x="107278" y="141401"/>
                  </a:cubicBezTo>
                  <a:cubicBezTo>
                    <a:pt x="108421" y="141909"/>
                    <a:pt x="110199" y="142036"/>
                    <a:pt x="110961" y="142925"/>
                  </a:cubicBezTo>
                  <a:cubicBezTo>
                    <a:pt x="111977" y="144322"/>
                    <a:pt x="112231" y="148259"/>
                    <a:pt x="111723" y="149656"/>
                  </a:cubicBezTo>
                  <a:cubicBezTo>
                    <a:pt x="111215" y="151180"/>
                    <a:pt x="108929" y="153974"/>
                    <a:pt x="108167" y="154482"/>
                  </a:cubicBezTo>
                  <a:cubicBezTo>
                    <a:pt x="108040" y="154609"/>
                    <a:pt x="107532" y="154482"/>
                    <a:pt x="107278" y="154736"/>
                  </a:cubicBezTo>
                  <a:cubicBezTo>
                    <a:pt x="104992" y="155752"/>
                    <a:pt x="103087" y="157911"/>
                    <a:pt x="100293" y="158800"/>
                  </a:cubicBezTo>
                  <a:cubicBezTo>
                    <a:pt x="96356" y="160070"/>
                    <a:pt x="90768" y="159943"/>
                    <a:pt x="86831" y="160959"/>
                  </a:cubicBezTo>
                  <a:cubicBezTo>
                    <a:pt x="86196" y="161086"/>
                    <a:pt x="85815" y="161467"/>
                    <a:pt x="85307" y="161467"/>
                  </a:cubicBezTo>
                  <a:cubicBezTo>
                    <a:pt x="83910" y="161467"/>
                    <a:pt x="82259" y="162356"/>
                    <a:pt x="80227" y="162991"/>
                  </a:cubicBezTo>
                  <a:cubicBezTo>
                    <a:pt x="77687" y="163753"/>
                    <a:pt x="74766" y="163626"/>
                    <a:pt x="72226" y="164515"/>
                  </a:cubicBezTo>
                  <a:cubicBezTo>
                    <a:pt x="69178" y="165531"/>
                    <a:pt x="65876" y="166420"/>
                    <a:pt x="62828" y="167182"/>
                  </a:cubicBezTo>
                  <a:lnTo>
                    <a:pt x="62955" y="167182"/>
                  </a:lnTo>
                  <a:cubicBezTo>
                    <a:pt x="62955" y="167182"/>
                    <a:pt x="62955" y="167563"/>
                    <a:pt x="62955" y="167563"/>
                  </a:cubicBezTo>
                  <a:cubicBezTo>
                    <a:pt x="70956" y="167182"/>
                    <a:pt x="80100" y="166293"/>
                    <a:pt x="88228" y="165023"/>
                  </a:cubicBezTo>
                  <a:cubicBezTo>
                    <a:pt x="90260" y="164769"/>
                    <a:pt x="92292" y="164134"/>
                    <a:pt x="94197" y="164134"/>
                  </a:cubicBezTo>
                  <a:cubicBezTo>
                    <a:pt x="96737" y="164134"/>
                    <a:pt x="98896" y="163372"/>
                    <a:pt x="101309" y="163118"/>
                  </a:cubicBezTo>
                  <a:cubicBezTo>
                    <a:pt x="103468" y="162991"/>
                    <a:pt x="105627" y="163499"/>
                    <a:pt x="107532" y="163118"/>
                  </a:cubicBezTo>
                  <a:cubicBezTo>
                    <a:pt x="108167" y="162991"/>
                    <a:pt x="108675" y="162483"/>
                    <a:pt x="109183" y="162356"/>
                  </a:cubicBezTo>
                  <a:cubicBezTo>
                    <a:pt x="109564" y="162356"/>
                    <a:pt x="110072" y="162483"/>
                    <a:pt x="110453" y="162356"/>
                  </a:cubicBezTo>
                  <a:cubicBezTo>
                    <a:pt x="115533" y="161594"/>
                    <a:pt x="116422" y="156387"/>
                    <a:pt x="116295" y="150926"/>
                  </a:cubicBezTo>
                  <a:cubicBezTo>
                    <a:pt x="116295" y="148132"/>
                    <a:pt x="115533" y="145592"/>
                    <a:pt x="116549" y="143560"/>
                  </a:cubicBezTo>
                  <a:cubicBezTo>
                    <a:pt x="117438" y="141782"/>
                    <a:pt x="118962" y="140512"/>
                    <a:pt x="119851" y="138607"/>
                  </a:cubicBezTo>
                  <a:cubicBezTo>
                    <a:pt x="120740" y="136448"/>
                    <a:pt x="120994" y="134289"/>
                    <a:pt x="122137" y="132130"/>
                  </a:cubicBezTo>
                  <a:cubicBezTo>
                    <a:pt x="121375" y="138861"/>
                    <a:pt x="120613" y="144322"/>
                    <a:pt x="120105" y="151053"/>
                  </a:cubicBezTo>
                  <a:cubicBezTo>
                    <a:pt x="119597" y="156641"/>
                    <a:pt x="120105" y="163499"/>
                    <a:pt x="115406" y="165404"/>
                  </a:cubicBezTo>
                  <a:cubicBezTo>
                    <a:pt x="113374" y="166166"/>
                    <a:pt x="111215" y="165658"/>
                    <a:pt x="108675" y="165658"/>
                  </a:cubicBezTo>
                  <a:cubicBezTo>
                    <a:pt x="103214" y="165785"/>
                    <a:pt x="97499" y="166674"/>
                    <a:pt x="91657" y="167055"/>
                  </a:cubicBezTo>
                  <a:cubicBezTo>
                    <a:pt x="86450" y="167436"/>
                    <a:pt x="81243" y="168071"/>
                    <a:pt x="75782" y="168325"/>
                  </a:cubicBezTo>
                  <a:cubicBezTo>
                    <a:pt x="69432" y="168579"/>
                    <a:pt x="62066" y="168071"/>
                    <a:pt x="55843" y="168071"/>
                  </a:cubicBezTo>
                  <a:moveTo>
                    <a:pt x="97753" y="408482"/>
                  </a:moveTo>
                  <a:cubicBezTo>
                    <a:pt x="97753" y="408482"/>
                    <a:pt x="96356" y="408482"/>
                    <a:pt x="95594" y="408482"/>
                  </a:cubicBezTo>
                  <a:cubicBezTo>
                    <a:pt x="91276" y="407974"/>
                    <a:pt x="86577" y="408736"/>
                    <a:pt x="81370" y="408228"/>
                  </a:cubicBezTo>
                  <a:cubicBezTo>
                    <a:pt x="72226" y="407339"/>
                    <a:pt x="62193" y="408228"/>
                    <a:pt x="53303" y="409244"/>
                  </a:cubicBezTo>
                  <a:cubicBezTo>
                    <a:pt x="48731" y="409752"/>
                    <a:pt x="43016" y="411022"/>
                    <a:pt x="38698" y="410133"/>
                  </a:cubicBezTo>
                  <a:cubicBezTo>
                    <a:pt x="38444" y="410133"/>
                    <a:pt x="36285" y="409371"/>
                    <a:pt x="36412" y="409371"/>
                  </a:cubicBezTo>
                  <a:cubicBezTo>
                    <a:pt x="35904" y="408609"/>
                    <a:pt x="38571" y="407339"/>
                    <a:pt x="39587" y="407085"/>
                  </a:cubicBezTo>
                  <a:lnTo>
                    <a:pt x="39460" y="407085"/>
                  </a:lnTo>
                  <a:cubicBezTo>
                    <a:pt x="39460" y="407085"/>
                    <a:pt x="39587" y="406831"/>
                    <a:pt x="39587" y="406831"/>
                  </a:cubicBezTo>
                  <a:cubicBezTo>
                    <a:pt x="36285" y="406069"/>
                    <a:pt x="32475" y="405688"/>
                    <a:pt x="28665" y="405688"/>
                  </a:cubicBezTo>
                  <a:cubicBezTo>
                    <a:pt x="32221" y="404418"/>
                    <a:pt x="37301" y="405434"/>
                    <a:pt x="41111" y="404545"/>
                  </a:cubicBezTo>
                  <a:lnTo>
                    <a:pt x="40984" y="404545"/>
                  </a:lnTo>
                  <a:cubicBezTo>
                    <a:pt x="40984" y="404545"/>
                    <a:pt x="40984" y="404164"/>
                    <a:pt x="40984" y="404164"/>
                  </a:cubicBezTo>
                  <a:cubicBezTo>
                    <a:pt x="37555" y="403910"/>
                    <a:pt x="33872" y="403529"/>
                    <a:pt x="30697" y="403275"/>
                  </a:cubicBezTo>
                  <a:cubicBezTo>
                    <a:pt x="47715" y="399592"/>
                    <a:pt x="69432" y="400227"/>
                    <a:pt x="83529" y="392734"/>
                  </a:cubicBezTo>
                  <a:cubicBezTo>
                    <a:pt x="86450" y="391210"/>
                    <a:pt x="88355" y="389051"/>
                    <a:pt x="88736" y="384733"/>
                  </a:cubicBezTo>
                  <a:cubicBezTo>
                    <a:pt x="88990" y="381177"/>
                    <a:pt x="88609" y="377113"/>
                    <a:pt x="88228" y="373303"/>
                  </a:cubicBezTo>
                  <a:cubicBezTo>
                    <a:pt x="86577" y="357555"/>
                    <a:pt x="84672" y="342315"/>
                    <a:pt x="82513" y="325805"/>
                  </a:cubicBezTo>
                  <a:lnTo>
                    <a:pt x="82386" y="325805"/>
                  </a:lnTo>
                  <a:cubicBezTo>
                    <a:pt x="82386" y="325805"/>
                    <a:pt x="82386" y="325805"/>
                    <a:pt x="82386" y="325805"/>
                  </a:cubicBezTo>
                  <a:cubicBezTo>
                    <a:pt x="82259" y="325805"/>
                    <a:pt x="82386" y="325805"/>
                    <a:pt x="82386" y="325805"/>
                  </a:cubicBezTo>
                  <a:lnTo>
                    <a:pt x="82386" y="325805"/>
                  </a:lnTo>
                  <a:cubicBezTo>
                    <a:pt x="82386" y="325805"/>
                    <a:pt x="82513" y="325805"/>
                    <a:pt x="82513" y="325805"/>
                  </a:cubicBezTo>
                  <a:cubicBezTo>
                    <a:pt x="82132" y="320852"/>
                    <a:pt x="81370" y="315518"/>
                    <a:pt x="80354" y="310819"/>
                  </a:cubicBezTo>
                  <a:cubicBezTo>
                    <a:pt x="79338" y="305739"/>
                    <a:pt x="76417" y="301929"/>
                    <a:pt x="75401" y="297357"/>
                  </a:cubicBezTo>
                  <a:cubicBezTo>
                    <a:pt x="74766" y="294563"/>
                    <a:pt x="72861" y="291642"/>
                    <a:pt x="72099" y="288467"/>
                  </a:cubicBezTo>
                  <a:cubicBezTo>
                    <a:pt x="70702" y="283514"/>
                    <a:pt x="70321" y="278053"/>
                    <a:pt x="70067" y="272338"/>
                  </a:cubicBezTo>
                  <a:cubicBezTo>
                    <a:pt x="69686" y="264464"/>
                    <a:pt x="70321" y="256336"/>
                    <a:pt x="71464" y="249224"/>
                  </a:cubicBezTo>
                  <a:cubicBezTo>
                    <a:pt x="72353" y="244144"/>
                    <a:pt x="73496" y="238556"/>
                    <a:pt x="75528" y="234238"/>
                  </a:cubicBezTo>
                  <a:cubicBezTo>
                    <a:pt x="75528" y="234238"/>
                    <a:pt x="76290" y="232333"/>
                    <a:pt x="76544" y="232460"/>
                  </a:cubicBezTo>
                  <a:cubicBezTo>
                    <a:pt x="76798" y="232460"/>
                    <a:pt x="77052" y="235000"/>
                    <a:pt x="77179" y="235635"/>
                  </a:cubicBezTo>
                  <a:cubicBezTo>
                    <a:pt x="78195" y="242620"/>
                    <a:pt x="79084" y="250621"/>
                    <a:pt x="81243" y="256971"/>
                  </a:cubicBezTo>
                  <a:lnTo>
                    <a:pt x="81243" y="256971"/>
                  </a:lnTo>
                  <a:cubicBezTo>
                    <a:pt x="81243" y="256971"/>
                    <a:pt x="81497" y="256717"/>
                    <a:pt x="81497" y="256717"/>
                  </a:cubicBezTo>
                  <a:cubicBezTo>
                    <a:pt x="79973" y="247065"/>
                    <a:pt x="78957" y="237794"/>
                    <a:pt x="77941" y="227507"/>
                  </a:cubicBezTo>
                  <a:cubicBezTo>
                    <a:pt x="76671" y="215823"/>
                    <a:pt x="76671" y="203885"/>
                    <a:pt x="75909" y="191693"/>
                  </a:cubicBezTo>
                  <a:cubicBezTo>
                    <a:pt x="75655" y="186613"/>
                    <a:pt x="74893" y="180771"/>
                    <a:pt x="74131" y="176072"/>
                  </a:cubicBezTo>
                  <a:cubicBezTo>
                    <a:pt x="74004" y="175310"/>
                    <a:pt x="73242" y="170992"/>
                    <a:pt x="73496" y="170738"/>
                  </a:cubicBezTo>
                  <a:cubicBezTo>
                    <a:pt x="73750" y="170484"/>
                    <a:pt x="76417" y="170738"/>
                    <a:pt x="77052" y="170738"/>
                  </a:cubicBezTo>
                  <a:cubicBezTo>
                    <a:pt x="77941" y="170738"/>
                    <a:pt x="80481" y="170357"/>
                    <a:pt x="80608" y="170992"/>
                  </a:cubicBezTo>
                  <a:cubicBezTo>
                    <a:pt x="81116" y="173151"/>
                    <a:pt x="81751" y="175310"/>
                    <a:pt x="82132" y="177850"/>
                  </a:cubicBezTo>
                  <a:cubicBezTo>
                    <a:pt x="83402" y="186740"/>
                    <a:pt x="81751" y="198805"/>
                    <a:pt x="88609" y="202107"/>
                  </a:cubicBezTo>
                  <a:cubicBezTo>
                    <a:pt x="89244" y="202488"/>
                    <a:pt x="90133" y="202107"/>
                    <a:pt x="90768" y="202488"/>
                  </a:cubicBezTo>
                  <a:cubicBezTo>
                    <a:pt x="91403" y="202869"/>
                    <a:pt x="92165" y="204266"/>
                    <a:pt x="92165" y="205282"/>
                  </a:cubicBezTo>
                  <a:cubicBezTo>
                    <a:pt x="92165" y="206298"/>
                    <a:pt x="91403" y="207314"/>
                    <a:pt x="91276" y="208330"/>
                  </a:cubicBezTo>
                  <a:cubicBezTo>
                    <a:pt x="91149" y="212521"/>
                    <a:pt x="97245" y="211505"/>
                    <a:pt x="100293" y="210362"/>
                  </a:cubicBezTo>
                  <a:cubicBezTo>
                    <a:pt x="102071" y="209727"/>
                    <a:pt x="104103" y="209346"/>
                    <a:pt x="103087" y="211759"/>
                  </a:cubicBezTo>
                  <a:cubicBezTo>
                    <a:pt x="101309" y="216077"/>
                    <a:pt x="94959" y="219506"/>
                    <a:pt x="94705" y="225475"/>
                  </a:cubicBezTo>
                  <a:cubicBezTo>
                    <a:pt x="94705" y="226491"/>
                    <a:pt x="95213" y="229412"/>
                    <a:pt x="95975" y="229539"/>
                  </a:cubicBezTo>
                  <a:cubicBezTo>
                    <a:pt x="95975" y="229539"/>
                    <a:pt x="97753" y="227507"/>
                    <a:pt x="98134" y="226872"/>
                  </a:cubicBezTo>
                  <a:cubicBezTo>
                    <a:pt x="100801" y="223443"/>
                    <a:pt x="103087" y="220014"/>
                    <a:pt x="108294" y="218871"/>
                  </a:cubicBezTo>
                  <a:cubicBezTo>
                    <a:pt x="110199" y="218363"/>
                    <a:pt x="112485" y="218363"/>
                    <a:pt x="114263" y="217728"/>
                  </a:cubicBezTo>
                  <a:cubicBezTo>
                    <a:pt x="119597" y="215950"/>
                    <a:pt x="125693" y="215823"/>
                    <a:pt x="130773" y="218363"/>
                  </a:cubicBezTo>
                  <a:cubicBezTo>
                    <a:pt x="131916" y="218871"/>
                    <a:pt x="128614" y="218363"/>
                    <a:pt x="127852" y="218109"/>
                  </a:cubicBezTo>
                  <a:cubicBezTo>
                    <a:pt x="126201" y="217855"/>
                    <a:pt x="125439" y="217855"/>
                    <a:pt x="124423" y="217855"/>
                  </a:cubicBezTo>
                  <a:cubicBezTo>
                    <a:pt x="120994" y="218109"/>
                    <a:pt x="117565" y="219887"/>
                    <a:pt x="114771" y="220014"/>
                  </a:cubicBezTo>
                  <a:cubicBezTo>
                    <a:pt x="112104" y="220141"/>
                    <a:pt x="108548" y="220522"/>
                    <a:pt x="106389" y="222173"/>
                  </a:cubicBezTo>
                  <a:cubicBezTo>
                    <a:pt x="104611" y="223443"/>
                    <a:pt x="103087" y="225729"/>
                    <a:pt x="101690" y="227761"/>
                  </a:cubicBezTo>
                  <a:cubicBezTo>
                    <a:pt x="100293" y="229793"/>
                    <a:pt x="98261" y="231571"/>
                    <a:pt x="97118" y="233476"/>
                  </a:cubicBezTo>
                  <a:cubicBezTo>
                    <a:pt x="95975" y="235381"/>
                    <a:pt x="95213" y="237032"/>
                    <a:pt x="93943" y="238810"/>
                  </a:cubicBezTo>
                  <a:cubicBezTo>
                    <a:pt x="90768" y="243382"/>
                    <a:pt x="87974" y="247573"/>
                    <a:pt x="86069" y="253669"/>
                  </a:cubicBezTo>
                  <a:cubicBezTo>
                    <a:pt x="85815" y="254431"/>
                    <a:pt x="85307" y="254812"/>
                    <a:pt x="85180" y="255320"/>
                  </a:cubicBezTo>
                  <a:cubicBezTo>
                    <a:pt x="82005" y="262813"/>
                    <a:pt x="82005" y="274878"/>
                    <a:pt x="82640" y="283768"/>
                  </a:cubicBezTo>
                  <a:cubicBezTo>
                    <a:pt x="83402" y="294309"/>
                    <a:pt x="84926" y="303580"/>
                    <a:pt x="87466" y="312470"/>
                  </a:cubicBezTo>
                  <a:cubicBezTo>
                    <a:pt x="87847" y="313867"/>
                    <a:pt x="88228" y="315391"/>
                    <a:pt x="88863" y="316788"/>
                  </a:cubicBezTo>
                  <a:cubicBezTo>
                    <a:pt x="89879" y="319201"/>
                    <a:pt x="91149" y="321868"/>
                    <a:pt x="91276" y="325424"/>
                  </a:cubicBezTo>
                  <a:cubicBezTo>
                    <a:pt x="91530" y="331393"/>
                    <a:pt x="92292" y="336473"/>
                    <a:pt x="92800" y="342188"/>
                  </a:cubicBezTo>
                  <a:cubicBezTo>
                    <a:pt x="93943" y="357301"/>
                    <a:pt x="94451" y="371525"/>
                    <a:pt x="94959" y="386384"/>
                  </a:cubicBezTo>
                  <a:cubicBezTo>
                    <a:pt x="94959" y="389432"/>
                    <a:pt x="94959" y="393750"/>
                    <a:pt x="94578" y="395909"/>
                  </a:cubicBezTo>
                  <a:cubicBezTo>
                    <a:pt x="94578" y="396290"/>
                    <a:pt x="94578" y="396544"/>
                    <a:pt x="94451" y="396925"/>
                  </a:cubicBezTo>
                  <a:cubicBezTo>
                    <a:pt x="94451" y="397052"/>
                    <a:pt x="94451" y="397687"/>
                    <a:pt x="94451" y="397814"/>
                  </a:cubicBezTo>
                  <a:cubicBezTo>
                    <a:pt x="94451" y="398703"/>
                    <a:pt x="95975" y="400862"/>
                    <a:pt x="95340" y="401878"/>
                  </a:cubicBezTo>
                  <a:cubicBezTo>
                    <a:pt x="94832" y="402640"/>
                    <a:pt x="90133" y="402640"/>
                    <a:pt x="88863" y="402767"/>
                  </a:cubicBezTo>
                  <a:cubicBezTo>
                    <a:pt x="80227" y="403402"/>
                    <a:pt x="72353" y="404037"/>
                    <a:pt x="64987" y="405815"/>
                  </a:cubicBezTo>
                  <a:lnTo>
                    <a:pt x="65241" y="405815"/>
                  </a:lnTo>
                  <a:lnTo>
                    <a:pt x="65241" y="406196"/>
                  </a:lnTo>
                  <a:cubicBezTo>
                    <a:pt x="72861" y="406577"/>
                    <a:pt x="81751" y="403783"/>
                    <a:pt x="90006" y="404672"/>
                  </a:cubicBezTo>
                  <a:cubicBezTo>
                    <a:pt x="92419" y="404926"/>
                    <a:pt x="94705" y="406196"/>
                    <a:pt x="96991" y="406196"/>
                  </a:cubicBezTo>
                  <a:cubicBezTo>
                    <a:pt x="98007" y="406196"/>
                    <a:pt x="99277" y="405307"/>
                    <a:pt x="99658" y="404672"/>
                  </a:cubicBezTo>
                  <a:cubicBezTo>
                    <a:pt x="99912" y="404291"/>
                    <a:pt x="99785" y="402767"/>
                    <a:pt x="100039" y="402640"/>
                  </a:cubicBezTo>
                  <a:cubicBezTo>
                    <a:pt x="100166" y="402640"/>
                    <a:pt x="101563" y="403275"/>
                    <a:pt x="101690" y="403656"/>
                  </a:cubicBezTo>
                  <a:cubicBezTo>
                    <a:pt x="102198" y="404672"/>
                    <a:pt x="101309" y="408355"/>
                    <a:pt x="100293" y="408736"/>
                  </a:cubicBezTo>
                  <a:cubicBezTo>
                    <a:pt x="99658" y="408990"/>
                    <a:pt x="98261" y="408482"/>
                    <a:pt x="98007" y="408482"/>
                  </a:cubicBezTo>
                  <a:moveTo>
                    <a:pt x="126963" y="421436"/>
                  </a:moveTo>
                  <a:cubicBezTo>
                    <a:pt x="126709" y="422452"/>
                    <a:pt x="125947" y="423214"/>
                    <a:pt x="125439" y="424357"/>
                  </a:cubicBezTo>
                  <a:cubicBezTo>
                    <a:pt x="125058" y="425373"/>
                    <a:pt x="124677" y="426897"/>
                    <a:pt x="124042" y="427278"/>
                  </a:cubicBezTo>
                  <a:cubicBezTo>
                    <a:pt x="122264" y="428548"/>
                    <a:pt x="115025" y="427659"/>
                    <a:pt x="112866" y="427659"/>
                  </a:cubicBezTo>
                  <a:cubicBezTo>
                    <a:pt x="109437" y="427659"/>
                    <a:pt x="106135" y="426897"/>
                    <a:pt x="103087" y="426135"/>
                  </a:cubicBezTo>
                  <a:cubicBezTo>
                    <a:pt x="103976" y="426389"/>
                    <a:pt x="107024" y="425500"/>
                    <a:pt x="106770" y="424992"/>
                  </a:cubicBezTo>
                  <a:cubicBezTo>
                    <a:pt x="106516" y="424611"/>
                    <a:pt x="100420" y="424738"/>
                    <a:pt x="99658" y="424611"/>
                  </a:cubicBezTo>
                  <a:cubicBezTo>
                    <a:pt x="95467" y="424611"/>
                    <a:pt x="90514" y="425246"/>
                    <a:pt x="85942" y="425754"/>
                  </a:cubicBezTo>
                  <a:cubicBezTo>
                    <a:pt x="81497" y="426262"/>
                    <a:pt x="76925" y="426897"/>
                    <a:pt x="72226" y="427278"/>
                  </a:cubicBezTo>
                  <a:cubicBezTo>
                    <a:pt x="68924" y="427532"/>
                    <a:pt x="65368" y="427278"/>
                    <a:pt x="62066" y="427532"/>
                  </a:cubicBezTo>
                  <a:cubicBezTo>
                    <a:pt x="57621" y="427913"/>
                    <a:pt x="54192" y="429056"/>
                    <a:pt x="49493" y="428929"/>
                  </a:cubicBezTo>
                  <a:cubicBezTo>
                    <a:pt x="46191" y="428802"/>
                    <a:pt x="42762" y="429310"/>
                    <a:pt x="39841" y="429183"/>
                  </a:cubicBezTo>
                  <a:cubicBezTo>
                    <a:pt x="38825" y="429183"/>
                    <a:pt x="35777" y="429183"/>
                    <a:pt x="37936" y="428675"/>
                  </a:cubicBezTo>
                  <a:cubicBezTo>
                    <a:pt x="39968" y="428167"/>
                    <a:pt x="43651" y="427151"/>
                    <a:pt x="45429" y="427024"/>
                  </a:cubicBezTo>
                  <a:cubicBezTo>
                    <a:pt x="47842" y="426770"/>
                    <a:pt x="48858" y="427024"/>
                    <a:pt x="50890" y="426770"/>
                  </a:cubicBezTo>
                  <a:cubicBezTo>
                    <a:pt x="51144" y="426770"/>
                    <a:pt x="53176" y="426389"/>
                    <a:pt x="53303" y="426135"/>
                  </a:cubicBezTo>
                  <a:cubicBezTo>
                    <a:pt x="53557" y="425373"/>
                    <a:pt x="51906" y="425119"/>
                    <a:pt x="51144" y="425119"/>
                  </a:cubicBezTo>
                  <a:cubicBezTo>
                    <a:pt x="48731" y="424865"/>
                    <a:pt x="45302" y="425119"/>
                    <a:pt x="43397" y="424738"/>
                  </a:cubicBezTo>
                  <a:cubicBezTo>
                    <a:pt x="42889" y="424738"/>
                    <a:pt x="43397" y="424357"/>
                    <a:pt x="42254" y="424230"/>
                  </a:cubicBezTo>
                  <a:cubicBezTo>
                    <a:pt x="43905" y="424484"/>
                    <a:pt x="43270" y="423849"/>
                    <a:pt x="43778" y="423468"/>
                  </a:cubicBezTo>
                  <a:cubicBezTo>
                    <a:pt x="43905" y="423341"/>
                    <a:pt x="48731" y="422579"/>
                    <a:pt x="48604" y="422071"/>
                  </a:cubicBezTo>
                  <a:cubicBezTo>
                    <a:pt x="48604" y="421436"/>
                    <a:pt x="46191" y="421690"/>
                    <a:pt x="45429" y="421563"/>
                  </a:cubicBezTo>
                  <a:cubicBezTo>
                    <a:pt x="44159" y="421309"/>
                    <a:pt x="43016" y="420674"/>
                    <a:pt x="41238" y="420420"/>
                  </a:cubicBezTo>
                  <a:cubicBezTo>
                    <a:pt x="39333" y="420166"/>
                    <a:pt x="43397" y="419785"/>
                    <a:pt x="44032" y="419785"/>
                  </a:cubicBezTo>
                  <a:cubicBezTo>
                    <a:pt x="55716" y="419277"/>
                    <a:pt x="68416" y="419150"/>
                    <a:pt x="80608" y="417753"/>
                  </a:cubicBezTo>
                  <a:cubicBezTo>
                    <a:pt x="84926" y="417245"/>
                    <a:pt x="89371" y="416864"/>
                    <a:pt x="93054" y="415975"/>
                  </a:cubicBezTo>
                  <a:cubicBezTo>
                    <a:pt x="97499" y="414832"/>
                    <a:pt x="101055" y="413054"/>
                    <a:pt x="103341" y="410006"/>
                  </a:cubicBezTo>
                  <a:cubicBezTo>
                    <a:pt x="103595" y="409625"/>
                    <a:pt x="104865" y="407085"/>
                    <a:pt x="105627" y="408482"/>
                  </a:cubicBezTo>
                  <a:cubicBezTo>
                    <a:pt x="105881" y="408990"/>
                    <a:pt x="104103" y="412546"/>
                    <a:pt x="103595" y="413435"/>
                  </a:cubicBezTo>
                  <a:cubicBezTo>
                    <a:pt x="102579" y="415213"/>
                    <a:pt x="100039" y="416229"/>
                    <a:pt x="98007" y="416991"/>
                  </a:cubicBezTo>
                  <a:lnTo>
                    <a:pt x="98007" y="417245"/>
                  </a:lnTo>
                  <a:cubicBezTo>
                    <a:pt x="98007" y="417245"/>
                    <a:pt x="98007" y="417499"/>
                    <a:pt x="98007" y="417499"/>
                  </a:cubicBezTo>
                  <a:cubicBezTo>
                    <a:pt x="100547" y="417626"/>
                    <a:pt x="103595" y="418134"/>
                    <a:pt x="105881" y="417753"/>
                  </a:cubicBezTo>
                  <a:cubicBezTo>
                    <a:pt x="107151" y="417499"/>
                    <a:pt x="108421" y="417118"/>
                    <a:pt x="108675" y="415721"/>
                  </a:cubicBezTo>
                  <a:cubicBezTo>
                    <a:pt x="109183" y="413308"/>
                    <a:pt x="108040" y="409498"/>
                    <a:pt x="107405" y="407212"/>
                  </a:cubicBezTo>
                  <a:cubicBezTo>
                    <a:pt x="107405" y="406831"/>
                    <a:pt x="107405" y="405942"/>
                    <a:pt x="107151" y="405688"/>
                  </a:cubicBezTo>
                  <a:cubicBezTo>
                    <a:pt x="106770" y="405180"/>
                    <a:pt x="105373" y="405434"/>
                    <a:pt x="104992" y="404672"/>
                  </a:cubicBezTo>
                  <a:cubicBezTo>
                    <a:pt x="104738" y="404291"/>
                    <a:pt x="104992" y="403402"/>
                    <a:pt x="104992" y="402640"/>
                  </a:cubicBezTo>
                  <a:cubicBezTo>
                    <a:pt x="103849" y="387527"/>
                    <a:pt x="100801" y="374192"/>
                    <a:pt x="99023" y="358190"/>
                  </a:cubicBezTo>
                  <a:cubicBezTo>
                    <a:pt x="98261" y="351459"/>
                    <a:pt x="96991" y="344601"/>
                    <a:pt x="96356" y="337489"/>
                  </a:cubicBezTo>
                  <a:cubicBezTo>
                    <a:pt x="95975" y="332663"/>
                    <a:pt x="95086" y="327964"/>
                    <a:pt x="94197" y="323900"/>
                  </a:cubicBezTo>
                  <a:cubicBezTo>
                    <a:pt x="93181" y="319455"/>
                    <a:pt x="91530" y="315518"/>
                    <a:pt x="90260" y="311073"/>
                  </a:cubicBezTo>
                  <a:cubicBezTo>
                    <a:pt x="88482" y="304977"/>
                    <a:pt x="86704" y="297865"/>
                    <a:pt x="86196" y="291261"/>
                  </a:cubicBezTo>
                  <a:cubicBezTo>
                    <a:pt x="86069" y="288594"/>
                    <a:pt x="85815" y="286054"/>
                    <a:pt x="85942" y="283514"/>
                  </a:cubicBezTo>
                  <a:cubicBezTo>
                    <a:pt x="85942" y="281990"/>
                    <a:pt x="85434" y="280339"/>
                    <a:pt x="85434" y="278942"/>
                  </a:cubicBezTo>
                  <a:cubicBezTo>
                    <a:pt x="85434" y="275386"/>
                    <a:pt x="85434" y="271830"/>
                    <a:pt x="85688" y="266623"/>
                  </a:cubicBezTo>
                  <a:cubicBezTo>
                    <a:pt x="86069" y="257733"/>
                    <a:pt x="89879" y="251383"/>
                    <a:pt x="94070" y="244652"/>
                  </a:cubicBezTo>
                  <a:cubicBezTo>
                    <a:pt x="98134" y="238048"/>
                    <a:pt x="100674" y="231063"/>
                    <a:pt x="105500" y="225856"/>
                  </a:cubicBezTo>
                  <a:cubicBezTo>
                    <a:pt x="106516" y="224713"/>
                    <a:pt x="109183" y="224332"/>
                    <a:pt x="111088" y="223570"/>
                  </a:cubicBezTo>
                  <a:cubicBezTo>
                    <a:pt x="113120" y="222681"/>
                    <a:pt x="114390" y="222554"/>
                    <a:pt x="117184" y="222173"/>
                  </a:cubicBezTo>
                  <a:cubicBezTo>
                    <a:pt x="120740" y="221792"/>
                    <a:pt x="124042" y="219633"/>
                    <a:pt x="128360" y="220141"/>
                  </a:cubicBezTo>
                  <a:cubicBezTo>
                    <a:pt x="128995" y="220141"/>
                    <a:pt x="131789" y="220395"/>
                    <a:pt x="129376" y="220522"/>
                  </a:cubicBezTo>
                  <a:cubicBezTo>
                    <a:pt x="127344" y="220776"/>
                    <a:pt x="123915" y="221411"/>
                    <a:pt x="122518" y="221919"/>
                  </a:cubicBezTo>
                  <a:cubicBezTo>
                    <a:pt x="119724" y="222808"/>
                    <a:pt x="118073" y="224078"/>
                    <a:pt x="115914" y="224840"/>
                  </a:cubicBezTo>
                  <a:cubicBezTo>
                    <a:pt x="113120" y="225729"/>
                    <a:pt x="110199" y="226491"/>
                    <a:pt x="108167" y="228650"/>
                  </a:cubicBezTo>
                  <a:cubicBezTo>
                    <a:pt x="107151" y="229666"/>
                    <a:pt x="106262" y="231444"/>
                    <a:pt x="105246" y="232714"/>
                  </a:cubicBezTo>
                  <a:cubicBezTo>
                    <a:pt x="103214" y="235000"/>
                    <a:pt x="101309" y="237032"/>
                    <a:pt x="100547" y="240207"/>
                  </a:cubicBezTo>
                  <a:cubicBezTo>
                    <a:pt x="99658" y="243636"/>
                    <a:pt x="99531" y="247192"/>
                    <a:pt x="97880" y="249859"/>
                  </a:cubicBezTo>
                  <a:cubicBezTo>
                    <a:pt x="96229" y="252526"/>
                    <a:pt x="94324" y="254939"/>
                    <a:pt x="93562" y="258114"/>
                  </a:cubicBezTo>
                  <a:cubicBezTo>
                    <a:pt x="93054" y="260273"/>
                    <a:pt x="93054" y="262686"/>
                    <a:pt x="92927" y="264972"/>
                  </a:cubicBezTo>
                  <a:cubicBezTo>
                    <a:pt x="92673" y="270687"/>
                    <a:pt x="93689" y="275259"/>
                    <a:pt x="94070" y="281228"/>
                  </a:cubicBezTo>
                  <a:cubicBezTo>
                    <a:pt x="94197" y="283895"/>
                    <a:pt x="94959" y="285800"/>
                    <a:pt x="95086" y="288594"/>
                  </a:cubicBezTo>
                  <a:cubicBezTo>
                    <a:pt x="95086" y="289610"/>
                    <a:pt x="94197" y="286435"/>
                    <a:pt x="94070" y="286054"/>
                  </a:cubicBezTo>
                  <a:cubicBezTo>
                    <a:pt x="92165" y="280339"/>
                    <a:pt x="90641" y="273862"/>
                    <a:pt x="90133" y="267512"/>
                  </a:cubicBezTo>
                  <a:cubicBezTo>
                    <a:pt x="90133" y="267131"/>
                    <a:pt x="90133" y="264718"/>
                    <a:pt x="89879" y="264464"/>
                  </a:cubicBezTo>
                  <a:cubicBezTo>
                    <a:pt x="89371" y="264210"/>
                    <a:pt x="89117" y="266115"/>
                    <a:pt x="88990" y="266623"/>
                  </a:cubicBezTo>
                  <a:cubicBezTo>
                    <a:pt x="88736" y="269544"/>
                    <a:pt x="89371" y="272592"/>
                    <a:pt x="89371" y="275767"/>
                  </a:cubicBezTo>
                  <a:cubicBezTo>
                    <a:pt x="89371" y="279196"/>
                    <a:pt x="90133" y="282498"/>
                    <a:pt x="90895" y="285038"/>
                  </a:cubicBezTo>
                  <a:cubicBezTo>
                    <a:pt x="92165" y="289737"/>
                    <a:pt x="92419" y="294436"/>
                    <a:pt x="94324" y="298627"/>
                  </a:cubicBezTo>
                  <a:cubicBezTo>
                    <a:pt x="95848" y="301802"/>
                    <a:pt x="97626" y="305612"/>
                    <a:pt x="99023" y="309803"/>
                  </a:cubicBezTo>
                  <a:cubicBezTo>
                    <a:pt x="99023" y="309803"/>
                    <a:pt x="100166" y="313613"/>
                    <a:pt x="100166" y="313613"/>
                  </a:cubicBezTo>
                  <a:cubicBezTo>
                    <a:pt x="100039" y="313613"/>
                    <a:pt x="98261" y="310946"/>
                    <a:pt x="98134" y="310692"/>
                  </a:cubicBezTo>
                  <a:cubicBezTo>
                    <a:pt x="96737" y="308533"/>
                    <a:pt x="95848" y="306882"/>
                    <a:pt x="94578" y="304596"/>
                  </a:cubicBezTo>
                  <a:cubicBezTo>
                    <a:pt x="94197" y="303961"/>
                    <a:pt x="93054" y="301548"/>
                    <a:pt x="92800" y="301548"/>
                  </a:cubicBezTo>
                  <a:cubicBezTo>
                    <a:pt x="92165" y="301548"/>
                    <a:pt x="92419" y="302691"/>
                    <a:pt x="92419" y="302818"/>
                  </a:cubicBezTo>
                  <a:cubicBezTo>
                    <a:pt x="92546" y="303834"/>
                    <a:pt x="93943" y="306374"/>
                    <a:pt x="94070" y="306882"/>
                  </a:cubicBezTo>
                  <a:cubicBezTo>
                    <a:pt x="94832" y="308787"/>
                    <a:pt x="95721" y="310565"/>
                    <a:pt x="96229" y="312343"/>
                  </a:cubicBezTo>
                  <a:cubicBezTo>
                    <a:pt x="97626" y="317804"/>
                    <a:pt x="98261" y="321614"/>
                    <a:pt x="99277" y="327202"/>
                  </a:cubicBezTo>
                  <a:cubicBezTo>
                    <a:pt x="100166" y="332663"/>
                    <a:pt x="101182" y="337870"/>
                    <a:pt x="101436" y="343966"/>
                  </a:cubicBezTo>
                  <a:cubicBezTo>
                    <a:pt x="101436" y="346506"/>
                    <a:pt x="101436" y="350316"/>
                    <a:pt x="102325" y="352348"/>
                  </a:cubicBezTo>
                  <a:cubicBezTo>
                    <a:pt x="102833" y="353491"/>
                    <a:pt x="103849" y="353999"/>
                    <a:pt x="104103" y="355269"/>
                  </a:cubicBezTo>
                  <a:cubicBezTo>
                    <a:pt x="104484" y="358063"/>
                    <a:pt x="104738" y="361111"/>
                    <a:pt x="104992" y="364159"/>
                  </a:cubicBezTo>
                  <a:cubicBezTo>
                    <a:pt x="105500" y="368731"/>
                    <a:pt x="106135" y="373176"/>
                    <a:pt x="106262" y="377494"/>
                  </a:cubicBezTo>
                  <a:cubicBezTo>
                    <a:pt x="106262" y="379780"/>
                    <a:pt x="106643" y="383336"/>
                    <a:pt x="106897" y="386257"/>
                  </a:cubicBezTo>
                  <a:cubicBezTo>
                    <a:pt x="107024" y="388289"/>
                    <a:pt x="107786" y="389432"/>
                    <a:pt x="108294" y="390829"/>
                  </a:cubicBezTo>
                  <a:cubicBezTo>
                    <a:pt x="108929" y="392607"/>
                    <a:pt x="108421" y="396544"/>
                    <a:pt x="109691" y="397306"/>
                  </a:cubicBezTo>
                  <a:cubicBezTo>
                    <a:pt x="110707" y="397941"/>
                    <a:pt x="110072" y="396671"/>
                    <a:pt x="109945" y="395782"/>
                  </a:cubicBezTo>
                  <a:cubicBezTo>
                    <a:pt x="109564" y="390829"/>
                    <a:pt x="108802" y="385876"/>
                    <a:pt x="108421" y="381812"/>
                  </a:cubicBezTo>
                  <a:cubicBezTo>
                    <a:pt x="107405" y="372160"/>
                    <a:pt x="106770" y="359587"/>
                    <a:pt x="106897" y="348538"/>
                  </a:cubicBezTo>
                  <a:cubicBezTo>
                    <a:pt x="106897" y="345998"/>
                    <a:pt x="106516" y="343712"/>
                    <a:pt x="106516" y="341299"/>
                  </a:cubicBezTo>
                  <a:cubicBezTo>
                    <a:pt x="106516" y="332536"/>
                    <a:pt x="106008" y="323392"/>
                    <a:pt x="103722" y="315772"/>
                  </a:cubicBezTo>
                  <a:cubicBezTo>
                    <a:pt x="103722" y="315391"/>
                    <a:pt x="102706" y="313232"/>
                    <a:pt x="102960" y="313105"/>
                  </a:cubicBezTo>
                  <a:cubicBezTo>
                    <a:pt x="102960" y="313105"/>
                    <a:pt x="104103" y="315010"/>
                    <a:pt x="104230" y="315264"/>
                  </a:cubicBezTo>
                  <a:cubicBezTo>
                    <a:pt x="104738" y="316280"/>
                    <a:pt x="104865" y="317042"/>
                    <a:pt x="105119" y="317931"/>
                  </a:cubicBezTo>
                  <a:cubicBezTo>
                    <a:pt x="106516" y="322757"/>
                    <a:pt x="107786" y="325805"/>
                    <a:pt x="108802" y="331266"/>
                  </a:cubicBezTo>
                  <a:cubicBezTo>
                    <a:pt x="109691" y="336092"/>
                    <a:pt x="110072" y="341426"/>
                    <a:pt x="110199" y="346506"/>
                  </a:cubicBezTo>
                  <a:cubicBezTo>
                    <a:pt x="110326" y="353999"/>
                    <a:pt x="110580" y="362381"/>
                    <a:pt x="111342" y="370509"/>
                  </a:cubicBezTo>
                  <a:cubicBezTo>
                    <a:pt x="111977" y="376859"/>
                    <a:pt x="112612" y="382574"/>
                    <a:pt x="113501" y="388924"/>
                  </a:cubicBezTo>
                  <a:cubicBezTo>
                    <a:pt x="114263" y="394893"/>
                    <a:pt x="115025" y="402894"/>
                    <a:pt x="116295" y="409244"/>
                  </a:cubicBezTo>
                  <a:cubicBezTo>
                    <a:pt x="117311" y="414197"/>
                    <a:pt x="117819" y="420801"/>
                    <a:pt x="114263" y="423341"/>
                  </a:cubicBezTo>
                  <a:cubicBezTo>
                    <a:pt x="113755" y="423722"/>
                    <a:pt x="111850" y="424611"/>
                    <a:pt x="110580" y="424738"/>
                  </a:cubicBezTo>
                  <a:cubicBezTo>
                    <a:pt x="110199" y="424738"/>
                    <a:pt x="108167" y="424738"/>
                    <a:pt x="108421" y="425500"/>
                  </a:cubicBezTo>
                  <a:cubicBezTo>
                    <a:pt x="108675" y="426389"/>
                    <a:pt x="112739" y="425881"/>
                    <a:pt x="113882" y="425881"/>
                  </a:cubicBezTo>
                  <a:cubicBezTo>
                    <a:pt x="116422" y="425881"/>
                    <a:pt x="118962" y="426135"/>
                    <a:pt x="119851" y="424992"/>
                  </a:cubicBezTo>
                  <a:cubicBezTo>
                    <a:pt x="120613" y="424103"/>
                    <a:pt x="120994" y="422071"/>
                    <a:pt x="120994" y="420420"/>
                  </a:cubicBezTo>
                  <a:cubicBezTo>
                    <a:pt x="120994" y="411530"/>
                    <a:pt x="117438" y="405180"/>
                    <a:pt x="116168" y="397052"/>
                  </a:cubicBezTo>
                  <a:cubicBezTo>
                    <a:pt x="115406" y="391591"/>
                    <a:pt x="114644" y="384733"/>
                    <a:pt x="114390" y="378510"/>
                  </a:cubicBezTo>
                  <a:cubicBezTo>
                    <a:pt x="114136" y="374700"/>
                    <a:pt x="112993" y="369874"/>
                    <a:pt x="113628" y="367207"/>
                  </a:cubicBezTo>
                  <a:cubicBezTo>
                    <a:pt x="115533" y="382574"/>
                    <a:pt x="117946" y="397052"/>
                    <a:pt x="122010" y="411530"/>
                  </a:cubicBezTo>
                  <a:cubicBezTo>
                    <a:pt x="122010" y="411276"/>
                    <a:pt x="122264" y="413562"/>
                    <a:pt x="123153" y="412673"/>
                  </a:cubicBezTo>
                  <a:cubicBezTo>
                    <a:pt x="123407" y="412419"/>
                    <a:pt x="122772" y="410641"/>
                    <a:pt x="122772" y="410641"/>
                  </a:cubicBezTo>
                  <a:cubicBezTo>
                    <a:pt x="122010" y="406450"/>
                    <a:pt x="120359" y="398322"/>
                    <a:pt x="119851" y="393877"/>
                  </a:cubicBezTo>
                  <a:cubicBezTo>
                    <a:pt x="119724" y="392353"/>
                    <a:pt x="119470" y="391718"/>
                    <a:pt x="119343" y="390448"/>
                  </a:cubicBezTo>
                  <a:cubicBezTo>
                    <a:pt x="118835" y="387527"/>
                    <a:pt x="118327" y="386003"/>
                    <a:pt x="120740" y="385241"/>
                  </a:cubicBezTo>
                  <a:cubicBezTo>
                    <a:pt x="120613" y="385241"/>
                    <a:pt x="122137" y="385114"/>
                    <a:pt x="122137" y="384987"/>
                  </a:cubicBezTo>
                  <a:cubicBezTo>
                    <a:pt x="122264" y="384987"/>
                    <a:pt x="122518" y="387908"/>
                    <a:pt x="122772" y="389051"/>
                  </a:cubicBezTo>
                  <a:cubicBezTo>
                    <a:pt x="123915" y="395655"/>
                    <a:pt x="124550" y="403148"/>
                    <a:pt x="125693" y="409498"/>
                  </a:cubicBezTo>
                  <a:cubicBezTo>
                    <a:pt x="126455" y="413181"/>
                    <a:pt x="127979" y="417499"/>
                    <a:pt x="126963" y="421436"/>
                  </a:cubicBezTo>
                  <a:moveTo>
                    <a:pt x="128741" y="407720"/>
                  </a:moveTo>
                  <a:cubicBezTo>
                    <a:pt x="128741" y="407720"/>
                    <a:pt x="128233" y="405688"/>
                    <a:pt x="127979" y="404291"/>
                  </a:cubicBezTo>
                  <a:cubicBezTo>
                    <a:pt x="127344" y="400481"/>
                    <a:pt x="126328" y="397306"/>
                    <a:pt x="125820" y="394004"/>
                  </a:cubicBezTo>
                  <a:cubicBezTo>
                    <a:pt x="125185" y="388924"/>
                    <a:pt x="124169" y="384479"/>
                    <a:pt x="123534" y="379907"/>
                  </a:cubicBezTo>
                  <a:cubicBezTo>
                    <a:pt x="122518" y="372414"/>
                    <a:pt x="122137" y="364540"/>
                    <a:pt x="121375" y="355904"/>
                  </a:cubicBezTo>
                  <a:cubicBezTo>
                    <a:pt x="120740" y="348919"/>
                    <a:pt x="120232" y="341045"/>
                    <a:pt x="120740" y="334822"/>
                  </a:cubicBezTo>
                  <a:cubicBezTo>
                    <a:pt x="120994" y="331266"/>
                    <a:pt x="122772" y="330885"/>
                    <a:pt x="124042" y="328726"/>
                  </a:cubicBezTo>
                  <a:cubicBezTo>
                    <a:pt x="124550" y="327964"/>
                    <a:pt x="124804" y="325678"/>
                    <a:pt x="125439" y="325043"/>
                  </a:cubicBezTo>
                  <a:cubicBezTo>
                    <a:pt x="125693" y="324789"/>
                    <a:pt x="126582" y="324789"/>
                    <a:pt x="127090" y="324408"/>
                  </a:cubicBezTo>
                  <a:cubicBezTo>
                    <a:pt x="128106" y="323773"/>
                    <a:pt x="128106" y="322757"/>
                    <a:pt x="128614" y="322884"/>
                  </a:cubicBezTo>
                  <a:cubicBezTo>
                    <a:pt x="128741" y="322884"/>
                    <a:pt x="128741" y="322884"/>
                    <a:pt x="128868" y="323138"/>
                  </a:cubicBezTo>
                  <a:cubicBezTo>
                    <a:pt x="133186" y="328599"/>
                    <a:pt x="134710" y="336346"/>
                    <a:pt x="136234" y="345109"/>
                  </a:cubicBezTo>
                  <a:cubicBezTo>
                    <a:pt x="137504" y="352348"/>
                    <a:pt x="137631" y="360095"/>
                    <a:pt x="138266" y="367969"/>
                  </a:cubicBezTo>
                  <a:cubicBezTo>
                    <a:pt x="139409" y="381812"/>
                    <a:pt x="142838" y="396417"/>
                    <a:pt x="147791" y="408228"/>
                  </a:cubicBezTo>
                  <a:cubicBezTo>
                    <a:pt x="148299" y="409371"/>
                    <a:pt x="146648" y="408609"/>
                    <a:pt x="145886" y="408482"/>
                  </a:cubicBezTo>
                  <a:cubicBezTo>
                    <a:pt x="144997" y="408482"/>
                    <a:pt x="144235" y="408355"/>
                    <a:pt x="143727" y="408228"/>
                  </a:cubicBezTo>
                  <a:cubicBezTo>
                    <a:pt x="139917" y="407847"/>
                    <a:pt x="133821" y="406958"/>
                    <a:pt x="130265" y="407339"/>
                  </a:cubicBezTo>
                  <a:cubicBezTo>
                    <a:pt x="129757" y="407339"/>
                    <a:pt x="129376" y="408101"/>
                    <a:pt x="128741" y="407593"/>
                  </a:cubicBezTo>
                  <a:moveTo>
                    <a:pt x="151347" y="421690"/>
                  </a:moveTo>
                  <a:cubicBezTo>
                    <a:pt x="145378" y="421182"/>
                    <a:pt x="140933" y="420674"/>
                    <a:pt x="134710" y="420420"/>
                  </a:cubicBezTo>
                  <a:cubicBezTo>
                    <a:pt x="134202" y="420420"/>
                    <a:pt x="131662" y="420420"/>
                    <a:pt x="131408" y="420166"/>
                  </a:cubicBezTo>
                  <a:cubicBezTo>
                    <a:pt x="131027" y="419785"/>
                    <a:pt x="131408" y="418769"/>
                    <a:pt x="131408" y="418515"/>
                  </a:cubicBezTo>
                  <a:cubicBezTo>
                    <a:pt x="131408" y="418134"/>
                    <a:pt x="130011" y="414832"/>
                    <a:pt x="130265" y="414578"/>
                  </a:cubicBezTo>
                  <a:cubicBezTo>
                    <a:pt x="130646" y="414070"/>
                    <a:pt x="134583" y="414324"/>
                    <a:pt x="134583" y="414324"/>
                  </a:cubicBezTo>
                  <a:cubicBezTo>
                    <a:pt x="138393" y="414324"/>
                    <a:pt x="143219" y="414832"/>
                    <a:pt x="147664" y="415213"/>
                  </a:cubicBezTo>
                  <a:cubicBezTo>
                    <a:pt x="148807" y="415213"/>
                    <a:pt x="151347" y="415213"/>
                    <a:pt x="152236" y="415467"/>
                  </a:cubicBezTo>
                  <a:cubicBezTo>
                    <a:pt x="152998" y="415721"/>
                    <a:pt x="154268" y="418007"/>
                    <a:pt x="155030" y="419023"/>
                  </a:cubicBezTo>
                  <a:cubicBezTo>
                    <a:pt x="155284" y="419404"/>
                    <a:pt x="157951" y="422325"/>
                    <a:pt x="157951" y="422325"/>
                  </a:cubicBezTo>
                  <a:cubicBezTo>
                    <a:pt x="157062" y="422706"/>
                    <a:pt x="153125" y="421690"/>
                    <a:pt x="151347" y="421563"/>
                  </a:cubicBezTo>
                  <a:moveTo>
                    <a:pt x="168492" y="425881"/>
                  </a:moveTo>
                  <a:cubicBezTo>
                    <a:pt x="165190" y="424357"/>
                    <a:pt x="162777" y="422198"/>
                    <a:pt x="160110" y="419785"/>
                  </a:cubicBezTo>
                  <a:cubicBezTo>
                    <a:pt x="155157" y="415213"/>
                    <a:pt x="151220" y="409371"/>
                    <a:pt x="148553" y="402513"/>
                  </a:cubicBezTo>
                  <a:cubicBezTo>
                    <a:pt x="141187" y="382828"/>
                    <a:pt x="140806" y="357174"/>
                    <a:pt x="137758" y="334568"/>
                  </a:cubicBezTo>
                  <a:cubicBezTo>
                    <a:pt x="136996" y="329107"/>
                    <a:pt x="135345" y="323773"/>
                    <a:pt x="134710" y="317931"/>
                  </a:cubicBezTo>
                  <a:cubicBezTo>
                    <a:pt x="134710" y="317550"/>
                    <a:pt x="134964" y="318185"/>
                    <a:pt x="134964" y="318185"/>
                  </a:cubicBezTo>
                  <a:cubicBezTo>
                    <a:pt x="135599" y="319328"/>
                    <a:pt x="136742" y="322249"/>
                    <a:pt x="137123" y="323265"/>
                  </a:cubicBezTo>
                  <a:cubicBezTo>
                    <a:pt x="138520" y="328599"/>
                    <a:pt x="140044" y="334949"/>
                    <a:pt x="141187" y="341299"/>
                  </a:cubicBezTo>
                  <a:cubicBezTo>
                    <a:pt x="141568" y="343585"/>
                    <a:pt x="141695" y="345871"/>
                    <a:pt x="141949" y="348030"/>
                  </a:cubicBezTo>
                  <a:cubicBezTo>
                    <a:pt x="141949" y="348665"/>
                    <a:pt x="142076" y="349554"/>
                    <a:pt x="142203" y="350189"/>
                  </a:cubicBezTo>
                  <a:cubicBezTo>
                    <a:pt x="142330" y="351459"/>
                    <a:pt x="142457" y="353364"/>
                    <a:pt x="142584" y="354761"/>
                  </a:cubicBezTo>
                  <a:cubicBezTo>
                    <a:pt x="143092" y="358063"/>
                    <a:pt x="143346" y="361873"/>
                    <a:pt x="143600" y="365810"/>
                  </a:cubicBezTo>
                  <a:cubicBezTo>
                    <a:pt x="143854" y="368604"/>
                    <a:pt x="144108" y="370382"/>
                    <a:pt x="144489" y="372795"/>
                  </a:cubicBezTo>
                  <a:cubicBezTo>
                    <a:pt x="144489" y="372795"/>
                    <a:pt x="144743" y="373938"/>
                    <a:pt x="145251" y="374827"/>
                  </a:cubicBezTo>
                  <a:cubicBezTo>
                    <a:pt x="145505" y="375208"/>
                    <a:pt x="145505" y="373811"/>
                    <a:pt x="145505" y="373938"/>
                  </a:cubicBezTo>
                  <a:cubicBezTo>
                    <a:pt x="144997" y="369112"/>
                    <a:pt x="144489" y="364413"/>
                    <a:pt x="144235" y="360095"/>
                  </a:cubicBezTo>
                  <a:cubicBezTo>
                    <a:pt x="144235" y="358444"/>
                    <a:pt x="144235" y="356539"/>
                    <a:pt x="143981" y="354634"/>
                  </a:cubicBezTo>
                  <a:cubicBezTo>
                    <a:pt x="143727" y="351713"/>
                    <a:pt x="143473" y="348284"/>
                    <a:pt x="143219" y="345236"/>
                  </a:cubicBezTo>
                  <a:cubicBezTo>
                    <a:pt x="142584" y="337870"/>
                    <a:pt x="141314" y="330758"/>
                    <a:pt x="141314" y="323265"/>
                  </a:cubicBezTo>
                  <a:cubicBezTo>
                    <a:pt x="141314" y="319582"/>
                    <a:pt x="142203" y="323392"/>
                    <a:pt x="142838" y="324916"/>
                  </a:cubicBezTo>
                  <a:cubicBezTo>
                    <a:pt x="143346" y="326313"/>
                    <a:pt x="143981" y="327456"/>
                    <a:pt x="144235" y="328345"/>
                  </a:cubicBezTo>
                  <a:cubicBezTo>
                    <a:pt x="144489" y="329488"/>
                    <a:pt x="144362" y="331012"/>
                    <a:pt x="144489" y="332028"/>
                  </a:cubicBezTo>
                  <a:cubicBezTo>
                    <a:pt x="146267" y="342823"/>
                    <a:pt x="145886" y="356412"/>
                    <a:pt x="147537" y="367588"/>
                  </a:cubicBezTo>
                  <a:cubicBezTo>
                    <a:pt x="148553" y="374065"/>
                    <a:pt x="149950" y="379018"/>
                    <a:pt x="150966" y="385114"/>
                  </a:cubicBezTo>
                  <a:cubicBezTo>
                    <a:pt x="151601" y="388162"/>
                    <a:pt x="151982" y="391464"/>
                    <a:pt x="152871" y="394385"/>
                  </a:cubicBezTo>
                  <a:cubicBezTo>
                    <a:pt x="153633" y="396671"/>
                    <a:pt x="154141" y="399084"/>
                    <a:pt x="155157" y="401370"/>
                  </a:cubicBezTo>
                  <a:cubicBezTo>
                    <a:pt x="157824" y="407212"/>
                    <a:pt x="161634" y="413435"/>
                    <a:pt x="166079" y="417626"/>
                  </a:cubicBezTo>
                  <a:cubicBezTo>
                    <a:pt x="166587" y="418134"/>
                    <a:pt x="167095" y="418515"/>
                    <a:pt x="167603" y="419023"/>
                  </a:cubicBezTo>
                  <a:cubicBezTo>
                    <a:pt x="167857" y="419277"/>
                    <a:pt x="168619" y="419912"/>
                    <a:pt x="168873" y="420166"/>
                  </a:cubicBezTo>
                  <a:cubicBezTo>
                    <a:pt x="170524" y="421690"/>
                    <a:pt x="173572" y="423214"/>
                    <a:pt x="175858" y="424230"/>
                  </a:cubicBezTo>
                  <a:cubicBezTo>
                    <a:pt x="184113" y="428040"/>
                    <a:pt x="193384" y="429564"/>
                    <a:pt x="203417" y="431469"/>
                  </a:cubicBezTo>
                  <a:cubicBezTo>
                    <a:pt x="189701" y="430580"/>
                    <a:pt x="178144" y="430834"/>
                    <a:pt x="168111" y="426135"/>
                  </a:cubicBezTo>
                  <a:moveTo>
                    <a:pt x="188939" y="424484"/>
                  </a:moveTo>
                  <a:cubicBezTo>
                    <a:pt x="187288" y="424103"/>
                    <a:pt x="184748" y="423595"/>
                    <a:pt x="183097" y="423087"/>
                  </a:cubicBezTo>
                  <a:cubicBezTo>
                    <a:pt x="174842" y="420166"/>
                    <a:pt x="168746" y="417245"/>
                    <a:pt x="164047" y="410641"/>
                  </a:cubicBezTo>
                  <a:cubicBezTo>
                    <a:pt x="160872" y="406069"/>
                    <a:pt x="161126" y="405561"/>
                    <a:pt x="161126" y="404164"/>
                  </a:cubicBezTo>
                  <a:cubicBezTo>
                    <a:pt x="161126" y="403910"/>
                    <a:pt x="161507" y="404418"/>
                    <a:pt x="161507" y="404418"/>
                  </a:cubicBezTo>
                  <a:cubicBezTo>
                    <a:pt x="167095" y="412546"/>
                    <a:pt x="175223" y="417118"/>
                    <a:pt x="185383" y="420547"/>
                  </a:cubicBezTo>
                  <a:cubicBezTo>
                    <a:pt x="192495" y="422960"/>
                    <a:pt x="198845" y="422706"/>
                    <a:pt x="204433" y="426008"/>
                  </a:cubicBezTo>
                  <a:cubicBezTo>
                    <a:pt x="198210" y="425627"/>
                    <a:pt x="194400" y="425754"/>
                    <a:pt x="189066" y="424484"/>
                  </a:cubicBezTo>
                  <a:moveTo>
                    <a:pt x="204560" y="431723"/>
                  </a:moveTo>
                  <a:cubicBezTo>
                    <a:pt x="204560" y="431723"/>
                    <a:pt x="204306" y="431977"/>
                    <a:pt x="204560" y="431723"/>
                  </a:cubicBezTo>
                  <a:moveTo>
                    <a:pt x="209767" y="426516"/>
                  </a:moveTo>
                  <a:cubicBezTo>
                    <a:pt x="209132" y="426262"/>
                    <a:pt x="205957" y="424738"/>
                    <a:pt x="207481" y="424992"/>
                  </a:cubicBezTo>
                  <a:cubicBezTo>
                    <a:pt x="209259" y="425246"/>
                    <a:pt x="211799" y="425754"/>
                    <a:pt x="214466" y="426135"/>
                  </a:cubicBezTo>
                  <a:cubicBezTo>
                    <a:pt x="217641" y="426389"/>
                    <a:pt x="229579" y="427659"/>
                    <a:pt x="232246" y="428040"/>
                  </a:cubicBezTo>
                  <a:cubicBezTo>
                    <a:pt x="227928" y="427659"/>
                    <a:pt x="213323" y="427786"/>
                    <a:pt x="209767" y="426643"/>
                  </a:cubicBezTo>
                </a:path>
              </a:pathLst>
            </a:custGeom>
            <a:solidFill>
              <a:srgbClr val="FFFFFF"/>
            </a:solidFill>
            <a:ln w="0" cap="flat">
              <a:noFill/>
              <a:prstDash val="solid"/>
              <a:miter/>
            </a:ln>
          </p:spPr>
          <p:txBody>
            <a:bodyPr rtlCol="0" anchor="ctr"/>
            <a:lstStyle/>
            <a:p>
              <a:endParaRPr lang="en-AU"/>
            </a:p>
          </p:txBody>
        </p:sp>
        <p:sp>
          <p:nvSpPr>
            <p:cNvPr id="323" name="Freeform: Shape 322">
              <a:extLst>
                <a:ext uri="{FF2B5EF4-FFF2-40B4-BE49-F238E27FC236}">
                  <a16:creationId xmlns:a16="http://schemas.microsoft.com/office/drawing/2014/main" id="{F516AF5C-D204-DA4C-328F-A1B4F7FB0D30}"/>
                </a:ext>
              </a:extLst>
            </p:cNvPr>
            <p:cNvSpPr/>
            <p:nvPr/>
          </p:nvSpPr>
          <p:spPr>
            <a:xfrm>
              <a:off x="356050" y="291517"/>
              <a:ext cx="6408" cy="7956"/>
            </a:xfrm>
            <a:custGeom>
              <a:avLst/>
              <a:gdLst>
                <a:gd name="connsiteX0" fmla="*/ 947 w 6408"/>
                <a:gd name="connsiteY0" fmla="*/ 74 h 7956"/>
                <a:gd name="connsiteX1" fmla="*/ 6408 w 6408"/>
                <a:gd name="connsiteY1" fmla="*/ 3122 h 7956"/>
                <a:gd name="connsiteX2" fmla="*/ 3106 w 6408"/>
                <a:gd name="connsiteY2" fmla="*/ 7694 h 7956"/>
                <a:gd name="connsiteX3" fmla="*/ 947 w 6408"/>
                <a:gd name="connsiteY3" fmla="*/ 74 h 7956"/>
              </a:gdLst>
              <a:ahLst/>
              <a:cxnLst>
                <a:cxn ang="0">
                  <a:pos x="connsiteX0" y="connsiteY0"/>
                </a:cxn>
                <a:cxn ang="0">
                  <a:pos x="connsiteX1" y="connsiteY1"/>
                </a:cxn>
                <a:cxn ang="0">
                  <a:pos x="connsiteX2" y="connsiteY2"/>
                </a:cxn>
                <a:cxn ang="0">
                  <a:pos x="connsiteX3" y="connsiteY3"/>
                </a:cxn>
              </a:cxnLst>
              <a:rect l="l" t="t" r="r" b="b"/>
              <a:pathLst>
                <a:path w="6408" h="7956">
                  <a:moveTo>
                    <a:pt x="947" y="74"/>
                  </a:moveTo>
                  <a:cubicBezTo>
                    <a:pt x="2598" y="-180"/>
                    <a:pt x="6408" y="74"/>
                    <a:pt x="6408" y="3122"/>
                  </a:cubicBezTo>
                  <a:cubicBezTo>
                    <a:pt x="6408" y="6043"/>
                    <a:pt x="6535" y="8837"/>
                    <a:pt x="3106" y="7694"/>
                  </a:cubicBezTo>
                  <a:cubicBezTo>
                    <a:pt x="-323" y="6551"/>
                    <a:pt x="-704" y="328"/>
                    <a:pt x="947" y="74"/>
                  </a:cubicBezTo>
                </a:path>
              </a:pathLst>
            </a:custGeom>
            <a:solidFill>
              <a:srgbClr val="FFFFFF"/>
            </a:solidFill>
            <a:ln w="0" cap="flat">
              <a:noFill/>
              <a:prstDash val="solid"/>
              <a:miter/>
            </a:ln>
          </p:spPr>
          <p:txBody>
            <a:bodyPr rtlCol="0" anchor="ctr"/>
            <a:lstStyle/>
            <a:p>
              <a:endParaRPr lang="en-AU"/>
            </a:p>
          </p:txBody>
        </p:sp>
        <p:sp>
          <p:nvSpPr>
            <p:cNvPr id="324" name="Freeform: Shape 323">
              <a:extLst>
                <a:ext uri="{FF2B5EF4-FFF2-40B4-BE49-F238E27FC236}">
                  <a16:creationId xmlns:a16="http://schemas.microsoft.com/office/drawing/2014/main" id="{322E698C-7F64-8FEF-F568-79F82A2155E6}"/>
                </a:ext>
              </a:extLst>
            </p:cNvPr>
            <p:cNvSpPr/>
            <p:nvPr/>
          </p:nvSpPr>
          <p:spPr>
            <a:xfrm>
              <a:off x="725423" y="291517"/>
              <a:ext cx="6408" cy="7956"/>
            </a:xfrm>
            <a:custGeom>
              <a:avLst/>
              <a:gdLst>
                <a:gd name="connsiteX0" fmla="*/ 5462 w 6408"/>
                <a:gd name="connsiteY0" fmla="*/ 74 h 7956"/>
                <a:gd name="connsiteX1" fmla="*/ 1 w 6408"/>
                <a:gd name="connsiteY1" fmla="*/ 3122 h 7956"/>
                <a:gd name="connsiteX2" fmla="*/ 3303 w 6408"/>
                <a:gd name="connsiteY2" fmla="*/ 7694 h 7956"/>
                <a:gd name="connsiteX3" fmla="*/ 5462 w 6408"/>
                <a:gd name="connsiteY3" fmla="*/ 74 h 7956"/>
              </a:gdLst>
              <a:ahLst/>
              <a:cxnLst>
                <a:cxn ang="0">
                  <a:pos x="connsiteX0" y="connsiteY0"/>
                </a:cxn>
                <a:cxn ang="0">
                  <a:pos x="connsiteX1" y="connsiteY1"/>
                </a:cxn>
                <a:cxn ang="0">
                  <a:pos x="connsiteX2" y="connsiteY2"/>
                </a:cxn>
                <a:cxn ang="0">
                  <a:pos x="connsiteX3" y="connsiteY3"/>
                </a:cxn>
              </a:cxnLst>
              <a:rect l="l" t="t" r="r" b="b"/>
              <a:pathLst>
                <a:path w="6408" h="7956">
                  <a:moveTo>
                    <a:pt x="5462" y="74"/>
                  </a:moveTo>
                  <a:cubicBezTo>
                    <a:pt x="3811" y="-180"/>
                    <a:pt x="1" y="74"/>
                    <a:pt x="1" y="3122"/>
                  </a:cubicBezTo>
                  <a:cubicBezTo>
                    <a:pt x="1" y="6043"/>
                    <a:pt x="-126" y="8837"/>
                    <a:pt x="3303" y="7694"/>
                  </a:cubicBezTo>
                  <a:cubicBezTo>
                    <a:pt x="6732" y="6551"/>
                    <a:pt x="7113" y="328"/>
                    <a:pt x="5462" y="74"/>
                  </a:cubicBezTo>
                </a:path>
              </a:pathLst>
            </a:custGeom>
            <a:solidFill>
              <a:srgbClr val="FFFFFF"/>
            </a:solidFill>
            <a:ln w="0" cap="flat">
              <a:noFill/>
              <a:prstDash val="solid"/>
              <a:miter/>
            </a:ln>
          </p:spPr>
          <p:txBody>
            <a:bodyPr rtlCol="0" anchor="ctr"/>
            <a:lstStyle/>
            <a:p>
              <a:endParaRPr lang="en-AU"/>
            </a:p>
          </p:txBody>
        </p:sp>
        <p:sp>
          <p:nvSpPr>
            <p:cNvPr id="325" name="Freeform: Shape 324">
              <a:extLst>
                <a:ext uri="{FF2B5EF4-FFF2-40B4-BE49-F238E27FC236}">
                  <a16:creationId xmlns:a16="http://schemas.microsoft.com/office/drawing/2014/main" id="{7764B715-73CE-8CC0-075F-AA344D0A7278}"/>
                </a:ext>
              </a:extLst>
            </p:cNvPr>
            <p:cNvSpPr/>
            <p:nvPr/>
          </p:nvSpPr>
          <p:spPr>
            <a:xfrm>
              <a:off x="547080" y="259634"/>
              <a:ext cx="59484" cy="49573"/>
            </a:xfrm>
            <a:custGeom>
              <a:avLst/>
              <a:gdLst>
                <a:gd name="connsiteX0" fmla="*/ 30262 w 59484"/>
                <a:gd name="connsiteY0" fmla="*/ 13542 h 49573"/>
                <a:gd name="connsiteX1" fmla="*/ 24039 w 59484"/>
                <a:gd name="connsiteY1" fmla="*/ 30179 h 49573"/>
                <a:gd name="connsiteX2" fmla="*/ 15022 w 59484"/>
                <a:gd name="connsiteY2" fmla="*/ 39831 h 49573"/>
                <a:gd name="connsiteX3" fmla="*/ 19467 w 59484"/>
                <a:gd name="connsiteY3" fmla="*/ 33100 h 49573"/>
                <a:gd name="connsiteX4" fmla="*/ 20610 w 59484"/>
                <a:gd name="connsiteY4" fmla="*/ 37799 h 49573"/>
                <a:gd name="connsiteX5" fmla="*/ 21245 w 59484"/>
                <a:gd name="connsiteY5" fmla="*/ 42371 h 49573"/>
                <a:gd name="connsiteX6" fmla="*/ 6894 w 59484"/>
                <a:gd name="connsiteY6" fmla="*/ 44784 h 49573"/>
                <a:gd name="connsiteX7" fmla="*/ 671 w 59484"/>
                <a:gd name="connsiteY7" fmla="*/ 35259 h 49573"/>
                <a:gd name="connsiteX8" fmla="*/ 9307 w 59484"/>
                <a:gd name="connsiteY8" fmla="*/ 41101 h 49573"/>
                <a:gd name="connsiteX9" fmla="*/ 9561 w 59484"/>
                <a:gd name="connsiteY9" fmla="*/ 25099 h 49573"/>
                <a:gd name="connsiteX10" fmla="*/ 36 w 59484"/>
                <a:gd name="connsiteY10" fmla="*/ 30179 h 49573"/>
                <a:gd name="connsiteX11" fmla="*/ 7910 w 59484"/>
                <a:gd name="connsiteY11" fmla="*/ 19003 h 49573"/>
                <a:gd name="connsiteX12" fmla="*/ 5624 w 59484"/>
                <a:gd name="connsiteY12" fmla="*/ 18622 h 49573"/>
                <a:gd name="connsiteX13" fmla="*/ 6386 w 59484"/>
                <a:gd name="connsiteY13" fmla="*/ 8081 h 49573"/>
                <a:gd name="connsiteX14" fmla="*/ 23023 w 59484"/>
                <a:gd name="connsiteY14" fmla="*/ 2874 h 49573"/>
                <a:gd name="connsiteX15" fmla="*/ 31913 w 59484"/>
                <a:gd name="connsiteY15" fmla="*/ 4017 h 49573"/>
                <a:gd name="connsiteX16" fmla="*/ 53503 w 59484"/>
                <a:gd name="connsiteY16" fmla="*/ 969 h 49573"/>
                <a:gd name="connsiteX17" fmla="*/ 59345 w 59484"/>
                <a:gd name="connsiteY17" fmla="*/ 4652 h 49573"/>
                <a:gd name="connsiteX18" fmla="*/ 55408 w 59484"/>
                <a:gd name="connsiteY18" fmla="*/ 24591 h 49573"/>
                <a:gd name="connsiteX19" fmla="*/ 49566 w 59484"/>
                <a:gd name="connsiteY19" fmla="*/ 24210 h 49573"/>
                <a:gd name="connsiteX20" fmla="*/ 54646 w 59484"/>
                <a:gd name="connsiteY20" fmla="*/ 36021 h 49573"/>
                <a:gd name="connsiteX21" fmla="*/ 52741 w 59484"/>
                <a:gd name="connsiteY21" fmla="*/ 36656 h 49573"/>
                <a:gd name="connsiteX22" fmla="*/ 47153 w 59484"/>
                <a:gd name="connsiteY22" fmla="*/ 28909 h 49573"/>
                <a:gd name="connsiteX23" fmla="*/ 42327 w 59484"/>
                <a:gd name="connsiteY23" fmla="*/ 44911 h 49573"/>
                <a:gd name="connsiteX24" fmla="*/ 52868 w 59484"/>
                <a:gd name="connsiteY24" fmla="*/ 41863 h 49573"/>
                <a:gd name="connsiteX25" fmla="*/ 40295 w 59484"/>
                <a:gd name="connsiteY25" fmla="*/ 49356 h 49573"/>
                <a:gd name="connsiteX26" fmla="*/ 32040 w 59484"/>
                <a:gd name="connsiteY26" fmla="*/ 43006 h 49573"/>
                <a:gd name="connsiteX27" fmla="*/ 33056 w 59484"/>
                <a:gd name="connsiteY27" fmla="*/ 38942 h 49573"/>
                <a:gd name="connsiteX28" fmla="*/ 35977 w 59484"/>
                <a:gd name="connsiteY28" fmla="*/ 34751 h 49573"/>
                <a:gd name="connsiteX29" fmla="*/ 37120 w 59484"/>
                <a:gd name="connsiteY29" fmla="*/ 43387 h 49573"/>
                <a:gd name="connsiteX30" fmla="*/ 32167 w 59484"/>
                <a:gd name="connsiteY30" fmla="*/ 30560 h 49573"/>
                <a:gd name="connsiteX31" fmla="*/ 30389 w 59484"/>
                <a:gd name="connsiteY31" fmla="*/ 13669 h 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484" h="49573">
                  <a:moveTo>
                    <a:pt x="30262" y="13542"/>
                  </a:moveTo>
                  <a:cubicBezTo>
                    <a:pt x="29119" y="12018"/>
                    <a:pt x="23277" y="21670"/>
                    <a:pt x="24039" y="30179"/>
                  </a:cubicBezTo>
                  <a:cubicBezTo>
                    <a:pt x="22388" y="23702"/>
                    <a:pt x="6386" y="25988"/>
                    <a:pt x="15022" y="39831"/>
                  </a:cubicBezTo>
                  <a:cubicBezTo>
                    <a:pt x="18070" y="42752"/>
                    <a:pt x="14387" y="31322"/>
                    <a:pt x="19467" y="33100"/>
                  </a:cubicBezTo>
                  <a:cubicBezTo>
                    <a:pt x="24293" y="34751"/>
                    <a:pt x="22134" y="37545"/>
                    <a:pt x="20610" y="37799"/>
                  </a:cubicBezTo>
                  <a:cubicBezTo>
                    <a:pt x="20229" y="37799"/>
                    <a:pt x="18070" y="39958"/>
                    <a:pt x="21245" y="42371"/>
                  </a:cubicBezTo>
                  <a:cubicBezTo>
                    <a:pt x="23023" y="43768"/>
                    <a:pt x="12609" y="48467"/>
                    <a:pt x="6894" y="44784"/>
                  </a:cubicBezTo>
                  <a:cubicBezTo>
                    <a:pt x="544" y="40593"/>
                    <a:pt x="-1107" y="35894"/>
                    <a:pt x="671" y="35259"/>
                  </a:cubicBezTo>
                  <a:cubicBezTo>
                    <a:pt x="1941" y="34751"/>
                    <a:pt x="5497" y="37164"/>
                    <a:pt x="9307" y="41101"/>
                  </a:cubicBezTo>
                  <a:cubicBezTo>
                    <a:pt x="9561" y="38942"/>
                    <a:pt x="10069" y="32084"/>
                    <a:pt x="9561" y="25099"/>
                  </a:cubicBezTo>
                  <a:cubicBezTo>
                    <a:pt x="9434" y="23194"/>
                    <a:pt x="163" y="31449"/>
                    <a:pt x="36" y="30179"/>
                  </a:cubicBezTo>
                  <a:cubicBezTo>
                    <a:pt x="-345" y="25226"/>
                    <a:pt x="8037" y="19384"/>
                    <a:pt x="7910" y="19003"/>
                  </a:cubicBezTo>
                  <a:cubicBezTo>
                    <a:pt x="7529" y="17860"/>
                    <a:pt x="5624" y="19511"/>
                    <a:pt x="5624" y="18622"/>
                  </a:cubicBezTo>
                  <a:cubicBezTo>
                    <a:pt x="5624" y="15193"/>
                    <a:pt x="6386" y="8208"/>
                    <a:pt x="6386" y="8081"/>
                  </a:cubicBezTo>
                  <a:cubicBezTo>
                    <a:pt x="7021" y="7065"/>
                    <a:pt x="13371" y="1096"/>
                    <a:pt x="23023" y="2874"/>
                  </a:cubicBezTo>
                  <a:cubicBezTo>
                    <a:pt x="32675" y="4652"/>
                    <a:pt x="31151" y="4652"/>
                    <a:pt x="31913" y="4017"/>
                  </a:cubicBezTo>
                  <a:cubicBezTo>
                    <a:pt x="32675" y="3382"/>
                    <a:pt x="45121" y="-2206"/>
                    <a:pt x="53503" y="969"/>
                  </a:cubicBezTo>
                  <a:cubicBezTo>
                    <a:pt x="55154" y="1604"/>
                    <a:pt x="58964" y="3001"/>
                    <a:pt x="59345" y="4652"/>
                  </a:cubicBezTo>
                  <a:cubicBezTo>
                    <a:pt x="59726" y="6303"/>
                    <a:pt x="59599" y="14685"/>
                    <a:pt x="55408" y="24591"/>
                  </a:cubicBezTo>
                  <a:cubicBezTo>
                    <a:pt x="54646" y="26369"/>
                    <a:pt x="52995" y="24972"/>
                    <a:pt x="49566" y="24210"/>
                  </a:cubicBezTo>
                  <a:cubicBezTo>
                    <a:pt x="49312" y="24210"/>
                    <a:pt x="54519" y="35386"/>
                    <a:pt x="54646" y="36021"/>
                  </a:cubicBezTo>
                  <a:cubicBezTo>
                    <a:pt x="54773" y="38180"/>
                    <a:pt x="53503" y="37418"/>
                    <a:pt x="52741" y="36656"/>
                  </a:cubicBezTo>
                  <a:cubicBezTo>
                    <a:pt x="51471" y="35259"/>
                    <a:pt x="49312" y="32084"/>
                    <a:pt x="47153" y="28909"/>
                  </a:cubicBezTo>
                  <a:cubicBezTo>
                    <a:pt x="46518" y="27893"/>
                    <a:pt x="43597" y="42752"/>
                    <a:pt x="42327" y="44911"/>
                  </a:cubicBezTo>
                  <a:cubicBezTo>
                    <a:pt x="41565" y="46054"/>
                    <a:pt x="51471" y="41228"/>
                    <a:pt x="52868" y="41863"/>
                  </a:cubicBezTo>
                  <a:cubicBezTo>
                    <a:pt x="55154" y="42752"/>
                    <a:pt x="48804" y="51007"/>
                    <a:pt x="40295" y="49356"/>
                  </a:cubicBezTo>
                  <a:cubicBezTo>
                    <a:pt x="30389" y="47324"/>
                    <a:pt x="30770" y="42752"/>
                    <a:pt x="32040" y="43006"/>
                  </a:cubicBezTo>
                  <a:cubicBezTo>
                    <a:pt x="33691" y="43260"/>
                    <a:pt x="35723" y="39958"/>
                    <a:pt x="33056" y="38942"/>
                  </a:cubicBezTo>
                  <a:cubicBezTo>
                    <a:pt x="31024" y="38053"/>
                    <a:pt x="33056" y="34116"/>
                    <a:pt x="35977" y="34751"/>
                  </a:cubicBezTo>
                  <a:cubicBezTo>
                    <a:pt x="41438" y="35894"/>
                    <a:pt x="35977" y="44149"/>
                    <a:pt x="37120" y="43387"/>
                  </a:cubicBezTo>
                  <a:cubicBezTo>
                    <a:pt x="50074" y="35005"/>
                    <a:pt x="37120" y="24591"/>
                    <a:pt x="32167" y="30560"/>
                  </a:cubicBezTo>
                  <a:cubicBezTo>
                    <a:pt x="33183" y="27512"/>
                    <a:pt x="35088" y="20400"/>
                    <a:pt x="30389" y="13669"/>
                  </a:cubicBezTo>
                </a:path>
              </a:pathLst>
            </a:custGeom>
            <a:solidFill>
              <a:srgbClr val="FFFFFF"/>
            </a:solidFill>
            <a:ln w="0" cap="flat">
              <a:noFill/>
              <a:prstDash val="solid"/>
              <a:miter/>
            </a:ln>
          </p:spPr>
          <p:txBody>
            <a:bodyPr rtlCol="0" anchor="ctr"/>
            <a:lstStyle/>
            <a:p>
              <a:endParaRPr lang="en-AU"/>
            </a:p>
          </p:txBody>
        </p:sp>
        <p:sp>
          <p:nvSpPr>
            <p:cNvPr id="326" name="Freeform: Shape 325">
              <a:extLst>
                <a:ext uri="{FF2B5EF4-FFF2-40B4-BE49-F238E27FC236}">
                  <a16:creationId xmlns:a16="http://schemas.microsoft.com/office/drawing/2014/main" id="{AA9C5936-3C78-7E13-84A6-94E99413FF24}"/>
                </a:ext>
              </a:extLst>
            </p:cNvPr>
            <p:cNvSpPr/>
            <p:nvPr/>
          </p:nvSpPr>
          <p:spPr>
            <a:xfrm>
              <a:off x="481493" y="259648"/>
              <a:ext cx="59308" cy="49560"/>
            </a:xfrm>
            <a:custGeom>
              <a:avLst/>
              <a:gdLst>
                <a:gd name="connsiteX0" fmla="*/ 29046 w 59308"/>
                <a:gd name="connsiteY0" fmla="*/ 13529 h 49560"/>
                <a:gd name="connsiteX1" fmla="*/ 35269 w 59308"/>
                <a:gd name="connsiteY1" fmla="*/ 30166 h 49560"/>
                <a:gd name="connsiteX2" fmla="*/ 44286 w 59308"/>
                <a:gd name="connsiteY2" fmla="*/ 39818 h 49560"/>
                <a:gd name="connsiteX3" fmla="*/ 39841 w 59308"/>
                <a:gd name="connsiteY3" fmla="*/ 33087 h 49560"/>
                <a:gd name="connsiteX4" fmla="*/ 38698 w 59308"/>
                <a:gd name="connsiteY4" fmla="*/ 37786 h 49560"/>
                <a:gd name="connsiteX5" fmla="*/ 38063 w 59308"/>
                <a:gd name="connsiteY5" fmla="*/ 42358 h 49560"/>
                <a:gd name="connsiteX6" fmla="*/ 52414 w 59308"/>
                <a:gd name="connsiteY6" fmla="*/ 44771 h 49560"/>
                <a:gd name="connsiteX7" fmla="*/ 58637 w 59308"/>
                <a:gd name="connsiteY7" fmla="*/ 35246 h 49560"/>
                <a:gd name="connsiteX8" fmla="*/ 50001 w 59308"/>
                <a:gd name="connsiteY8" fmla="*/ 41088 h 49560"/>
                <a:gd name="connsiteX9" fmla="*/ 49747 w 59308"/>
                <a:gd name="connsiteY9" fmla="*/ 25086 h 49560"/>
                <a:gd name="connsiteX10" fmla="*/ 59272 w 59308"/>
                <a:gd name="connsiteY10" fmla="*/ 30166 h 49560"/>
                <a:gd name="connsiteX11" fmla="*/ 51398 w 59308"/>
                <a:gd name="connsiteY11" fmla="*/ 18990 h 49560"/>
                <a:gd name="connsiteX12" fmla="*/ 53811 w 59308"/>
                <a:gd name="connsiteY12" fmla="*/ 18609 h 49560"/>
                <a:gd name="connsiteX13" fmla="*/ 53049 w 59308"/>
                <a:gd name="connsiteY13" fmla="*/ 8068 h 49560"/>
                <a:gd name="connsiteX14" fmla="*/ 36412 w 59308"/>
                <a:gd name="connsiteY14" fmla="*/ 2861 h 49560"/>
                <a:gd name="connsiteX15" fmla="*/ 27522 w 59308"/>
                <a:gd name="connsiteY15" fmla="*/ 4004 h 49560"/>
                <a:gd name="connsiteX16" fmla="*/ 4281 w 59308"/>
                <a:gd name="connsiteY16" fmla="*/ 1210 h 49560"/>
                <a:gd name="connsiteX17" fmla="*/ 90 w 59308"/>
                <a:gd name="connsiteY17" fmla="*/ 4639 h 49560"/>
                <a:gd name="connsiteX18" fmla="*/ 4027 w 59308"/>
                <a:gd name="connsiteY18" fmla="*/ 24578 h 49560"/>
                <a:gd name="connsiteX19" fmla="*/ 9869 w 59308"/>
                <a:gd name="connsiteY19" fmla="*/ 24197 h 49560"/>
                <a:gd name="connsiteX20" fmla="*/ 4789 w 59308"/>
                <a:gd name="connsiteY20" fmla="*/ 36008 h 49560"/>
                <a:gd name="connsiteX21" fmla="*/ 6694 w 59308"/>
                <a:gd name="connsiteY21" fmla="*/ 36643 h 49560"/>
                <a:gd name="connsiteX22" fmla="*/ 12282 w 59308"/>
                <a:gd name="connsiteY22" fmla="*/ 28896 h 49560"/>
                <a:gd name="connsiteX23" fmla="*/ 17108 w 59308"/>
                <a:gd name="connsiteY23" fmla="*/ 44898 h 49560"/>
                <a:gd name="connsiteX24" fmla="*/ 6567 w 59308"/>
                <a:gd name="connsiteY24" fmla="*/ 41850 h 49560"/>
                <a:gd name="connsiteX25" fmla="*/ 19140 w 59308"/>
                <a:gd name="connsiteY25" fmla="*/ 49343 h 49560"/>
                <a:gd name="connsiteX26" fmla="*/ 27395 w 59308"/>
                <a:gd name="connsiteY26" fmla="*/ 42993 h 49560"/>
                <a:gd name="connsiteX27" fmla="*/ 26379 w 59308"/>
                <a:gd name="connsiteY27" fmla="*/ 38929 h 49560"/>
                <a:gd name="connsiteX28" fmla="*/ 23458 w 59308"/>
                <a:gd name="connsiteY28" fmla="*/ 34738 h 49560"/>
                <a:gd name="connsiteX29" fmla="*/ 22315 w 59308"/>
                <a:gd name="connsiteY29" fmla="*/ 43374 h 49560"/>
                <a:gd name="connsiteX30" fmla="*/ 27268 w 59308"/>
                <a:gd name="connsiteY30" fmla="*/ 30547 h 49560"/>
                <a:gd name="connsiteX31" fmla="*/ 29046 w 59308"/>
                <a:gd name="connsiteY31" fmla="*/ 13656 h 4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308" h="49560">
                  <a:moveTo>
                    <a:pt x="29046" y="13529"/>
                  </a:moveTo>
                  <a:cubicBezTo>
                    <a:pt x="30189" y="12005"/>
                    <a:pt x="36031" y="21657"/>
                    <a:pt x="35269" y="30166"/>
                  </a:cubicBezTo>
                  <a:cubicBezTo>
                    <a:pt x="36920" y="23689"/>
                    <a:pt x="52922" y="25975"/>
                    <a:pt x="44286" y="39818"/>
                  </a:cubicBezTo>
                  <a:cubicBezTo>
                    <a:pt x="41238" y="42739"/>
                    <a:pt x="44921" y="31309"/>
                    <a:pt x="39841" y="33087"/>
                  </a:cubicBezTo>
                  <a:cubicBezTo>
                    <a:pt x="35015" y="34738"/>
                    <a:pt x="37174" y="37532"/>
                    <a:pt x="38698" y="37786"/>
                  </a:cubicBezTo>
                  <a:cubicBezTo>
                    <a:pt x="39079" y="37786"/>
                    <a:pt x="41238" y="39945"/>
                    <a:pt x="38063" y="42358"/>
                  </a:cubicBezTo>
                  <a:cubicBezTo>
                    <a:pt x="36285" y="43755"/>
                    <a:pt x="46699" y="48454"/>
                    <a:pt x="52414" y="44771"/>
                  </a:cubicBezTo>
                  <a:cubicBezTo>
                    <a:pt x="58764" y="40580"/>
                    <a:pt x="60415" y="35881"/>
                    <a:pt x="58637" y="35246"/>
                  </a:cubicBezTo>
                  <a:cubicBezTo>
                    <a:pt x="57367" y="34738"/>
                    <a:pt x="53811" y="37151"/>
                    <a:pt x="50001" y="41088"/>
                  </a:cubicBezTo>
                  <a:cubicBezTo>
                    <a:pt x="49747" y="38929"/>
                    <a:pt x="49239" y="32071"/>
                    <a:pt x="49747" y="25086"/>
                  </a:cubicBezTo>
                  <a:cubicBezTo>
                    <a:pt x="49747" y="23181"/>
                    <a:pt x="59145" y="31436"/>
                    <a:pt x="59272" y="30166"/>
                  </a:cubicBezTo>
                  <a:cubicBezTo>
                    <a:pt x="59653" y="25213"/>
                    <a:pt x="51271" y="19371"/>
                    <a:pt x="51398" y="18990"/>
                  </a:cubicBezTo>
                  <a:cubicBezTo>
                    <a:pt x="51906" y="17847"/>
                    <a:pt x="53811" y="19498"/>
                    <a:pt x="53811" y="18609"/>
                  </a:cubicBezTo>
                  <a:cubicBezTo>
                    <a:pt x="53811" y="15180"/>
                    <a:pt x="53049" y="8195"/>
                    <a:pt x="53049" y="8068"/>
                  </a:cubicBezTo>
                  <a:cubicBezTo>
                    <a:pt x="52414" y="7052"/>
                    <a:pt x="46064" y="1083"/>
                    <a:pt x="36412" y="2861"/>
                  </a:cubicBezTo>
                  <a:cubicBezTo>
                    <a:pt x="26760" y="4639"/>
                    <a:pt x="28284" y="4639"/>
                    <a:pt x="27522" y="4004"/>
                  </a:cubicBezTo>
                  <a:cubicBezTo>
                    <a:pt x="26760" y="3369"/>
                    <a:pt x="14822" y="-2473"/>
                    <a:pt x="4281" y="1210"/>
                  </a:cubicBezTo>
                  <a:cubicBezTo>
                    <a:pt x="2630" y="1845"/>
                    <a:pt x="344" y="2861"/>
                    <a:pt x="90" y="4639"/>
                  </a:cubicBezTo>
                  <a:cubicBezTo>
                    <a:pt x="-164" y="6417"/>
                    <a:pt x="-164" y="14672"/>
                    <a:pt x="4027" y="24578"/>
                  </a:cubicBezTo>
                  <a:cubicBezTo>
                    <a:pt x="4789" y="26356"/>
                    <a:pt x="6440" y="24959"/>
                    <a:pt x="9869" y="24197"/>
                  </a:cubicBezTo>
                  <a:cubicBezTo>
                    <a:pt x="10123" y="24197"/>
                    <a:pt x="4916" y="35373"/>
                    <a:pt x="4789" y="36008"/>
                  </a:cubicBezTo>
                  <a:cubicBezTo>
                    <a:pt x="4662" y="38167"/>
                    <a:pt x="5932" y="37405"/>
                    <a:pt x="6694" y="36643"/>
                  </a:cubicBezTo>
                  <a:cubicBezTo>
                    <a:pt x="7964" y="35246"/>
                    <a:pt x="10123" y="32071"/>
                    <a:pt x="12282" y="28896"/>
                  </a:cubicBezTo>
                  <a:cubicBezTo>
                    <a:pt x="12917" y="27880"/>
                    <a:pt x="15838" y="42739"/>
                    <a:pt x="17108" y="44898"/>
                  </a:cubicBezTo>
                  <a:cubicBezTo>
                    <a:pt x="17870" y="46041"/>
                    <a:pt x="7964" y="41215"/>
                    <a:pt x="6567" y="41850"/>
                  </a:cubicBezTo>
                  <a:cubicBezTo>
                    <a:pt x="4281" y="42739"/>
                    <a:pt x="10631" y="50994"/>
                    <a:pt x="19140" y="49343"/>
                  </a:cubicBezTo>
                  <a:cubicBezTo>
                    <a:pt x="29046" y="47311"/>
                    <a:pt x="28665" y="42739"/>
                    <a:pt x="27395" y="42993"/>
                  </a:cubicBezTo>
                  <a:cubicBezTo>
                    <a:pt x="25744" y="43247"/>
                    <a:pt x="23712" y="39945"/>
                    <a:pt x="26379" y="38929"/>
                  </a:cubicBezTo>
                  <a:cubicBezTo>
                    <a:pt x="28411" y="38040"/>
                    <a:pt x="26379" y="34103"/>
                    <a:pt x="23458" y="34738"/>
                  </a:cubicBezTo>
                  <a:cubicBezTo>
                    <a:pt x="17997" y="35881"/>
                    <a:pt x="23458" y="44136"/>
                    <a:pt x="22315" y="43374"/>
                  </a:cubicBezTo>
                  <a:cubicBezTo>
                    <a:pt x="9361" y="34992"/>
                    <a:pt x="22315" y="24578"/>
                    <a:pt x="27268" y="30547"/>
                  </a:cubicBezTo>
                  <a:cubicBezTo>
                    <a:pt x="26252" y="27499"/>
                    <a:pt x="24347" y="20387"/>
                    <a:pt x="29046" y="13656"/>
                  </a:cubicBezTo>
                </a:path>
              </a:pathLst>
            </a:custGeom>
            <a:solidFill>
              <a:srgbClr val="FFFFFF"/>
            </a:solidFill>
            <a:ln w="0" cap="flat">
              <a:noFill/>
              <a:prstDash val="solid"/>
              <a:miter/>
            </a:ln>
          </p:spPr>
          <p:txBody>
            <a:bodyPr rtlCol="0" anchor="ctr"/>
            <a:lstStyle/>
            <a:p>
              <a:endParaRPr lang="en-AU"/>
            </a:p>
          </p:txBody>
        </p:sp>
        <p:sp>
          <p:nvSpPr>
            <p:cNvPr id="327" name="Freeform: Shape 326">
              <a:extLst>
                <a:ext uri="{FF2B5EF4-FFF2-40B4-BE49-F238E27FC236}">
                  <a16:creationId xmlns:a16="http://schemas.microsoft.com/office/drawing/2014/main" id="{DE91235A-E135-360D-87D2-5F069232C7E9}"/>
                </a:ext>
              </a:extLst>
            </p:cNvPr>
            <p:cNvSpPr/>
            <p:nvPr/>
          </p:nvSpPr>
          <p:spPr>
            <a:xfrm>
              <a:off x="509900" y="312517"/>
              <a:ext cx="13339" cy="7298"/>
            </a:xfrm>
            <a:custGeom>
              <a:avLst/>
              <a:gdLst>
                <a:gd name="connsiteX0" fmla="*/ 13212 w 13339"/>
                <a:gd name="connsiteY0" fmla="*/ 3205 h 7298"/>
                <a:gd name="connsiteX1" fmla="*/ 6862 w 13339"/>
                <a:gd name="connsiteY1" fmla="*/ 7269 h 7298"/>
                <a:gd name="connsiteX2" fmla="*/ 4 w 13339"/>
                <a:gd name="connsiteY2" fmla="*/ 4094 h 7298"/>
                <a:gd name="connsiteX3" fmla="*/ 6354 w 13339"/>
                <a:gd name="connsiteY3" fmla="*/ 30 h 7298"/>
                <a:gd name="connsiteX4" fmla="*/ 13339 w 13339"/>
                <a:gd name="connsiteY4" fmla="*/ 3078 h 7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9" h="7298">
                  <a:moveTo>
                    <a:pt x="13212" y="3205"/>
                  </a:moveTo>
                  <a:cubicBezTo>
                    <a:pt x="13339" y="5237"/>
                    <a:pt x="10545" y="7015"/>
                    <a:pt x="6862" y="7269"/>
                  </a:cubicBezTo>
                  <a:cubicBezTo>
                    <a:pt x="3179" y="7523"/>
                    <a:pt x="131" y="6126"/>
                    <a:pt x="4" y="4094"/>
                  </a:cubicBezTo>
                  <a:cubicBezTo>
                    <a:pt x="-123" y="2062"/>
                    <a:pt x="2671" y="284"/>
                    <a:pt x="6354" y="30"/>
                  </a:cubicBezTo>
                  <a:cubicBezTo>
                    <a:pt x="10037" y="-224"/>
                    <a:pt x="13085" y="1173"/>
                    <a:pt x="13339" y="3078"/>
                  </a:cubicBezTo>
                </a:path>
              </a:pathLst>
            </a:custGeom>
            <a:solidFill>
              <a:srgbClr val="FFFFFF"/>
            </a:solidFill>
            <a:ln w="0" cap="flat">
              <a:noFill/>
              <a:prstDash val="solid"/>
              <a:miter/>
            </a:ln>
          </p:spPr>
          <p:txBody>
            <a:bodyPr rtlCol="0" anchor="ctr"/>
            <a:lstStyle/>
            <a:p>
              <a:endParaRPr lang="en-AU"/>
            </a:p>
          </p:txBody>
        </p:sp>
        <p:sp>
          <p:nvSpPr>
            <p:cNvPr id="328" name="Freeform: Shape 327">
              <a:extLst>
                <a:ext uri="{FF2B5EF4-FFF2-40B4-BE49-F238E27FC236}">
                  <a16:creationId xmlns:a16="http://schemas.microsoft.com/office/drawing/2014/main" id="{4C8AF967-6B07-6914-DBA8-5AD7116AB012}"/>
                </a:ext>
              </a:extLst>
            </p:cNvPr>
            <p:cNvSpPr/>
            <p:nvPr/>
          </p:nvSpPr>
          <p:spPr>
            <a:xfrm>
              <a:off x="486918" y="314070"/>
              <a:ext cx="10540" cy="9397"/>
            </a:xfrm>
            <a:custGeom>
              <a:avLst/>
              <a:gdLst>
                <a:gd name="connsiteX0" fmla="*/ 0 w 10540"/>
                <a:gd name="connsiteY0" fmla="*/ 5080 h 9397"/>
                <a:gd name="connsiteX1" fmla="*/ 2921 w 10540"/>
                <a:gd name="connsiteY1" fmla="*/ 9398 h 9397"/>
                <a:gd name="connsiteX2" fmla="*/ 10541 w 10540"/>
                <a:gd name="connsiteY2" fmla="*/ 3429 h 9397"/>
                <a:gd name="connsiteX3" fmla="*/ 1524 w 10540"/>
                <a:gd name="connsiteY3" fmla="*/ 0 h 9397"/>
                <a:gd name="connsiteX4" fmla="*/ 0 w 10540"/>
                <a:gd name="connsiteY4" fmla="*/ 5080 h 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0" h="9397">
                  <a:moveTo>
                    <a:pt x="0" y="5080"/>
                  </a:moveTo>
                  <a:lnTo>
                    <a:pt x="2921" y="9398"/>
                  </a:lnTo>
                  <a:lnTo>
                    <a:pt x="10541" y="3429"/>
                  </a:lnTo>
                  <a:lnTo>
                    <a:pt x="1524" y="0"/>
                  </a:lnTo>
                  <a:lnTo>
                    <a:pt x="0" y="5080"/>
                  </a:lnTo>
                  <a:close/>
                </a:path>
              </a:pathLst>
            </a:custGeom>
            <a:solidFill>
              <a:srgbClr val="FFFFFF"/>
            </a:solidFill>
            <a:ln w="0" cap="flat">
              <a:noFill/>
              <a:prstDash val="solid"/>
              <a:miter/>
            </a:ln>
          </p:spPr>
          <p:txBody>
            <a:bodyPr rtlCol="0" anchor="ctr"/>
            <a:lstStyle/>
            <a:p>
              <a:endParaRPr lang="en-AU"/>
            </a:p>
          </p:txBody>
        </p:sp>
        <p:sp>
          <p:nvSpPr>
            <p:cNvPr id="329" name="Freeform: Shape 328">
              <a:extLst>
                <a:ext uri="{FF2B5EF4-FFF2-40B4-BE49-F238E27FC236}">
                  <a16:creationId xmlns:a16="http://schemas.microsoft.com/office/drawing/2014/main" id="{0D043EAF-14CA-E783-6604-B976D1DC69AC}"/>
                </a:ext>
              </a:extLst>
            </p:cNvPr>
            <p:cNvSpPr/>
            <p:nvPr/>
          </p:nvSpPr>
          <p:spPr>
            <a:xfrm>
              <a:off x="486918" y="271145"/>
              <a:ext cx="42095" cy="48513"/>
            </a:xfrm>
            <a:custGeom>
              <a:avLst/>
              <a:gdLst>
                <a:gd name="connsiteX0" fmla="*/ 0 w 42095"/>
                <a:gd name="connsiteY0" fmla="*/ 48514 h 48513"/>
                <a:gd name="connsiteX1" fmla="*/ 0 w 42095"/>
                <a:gd name="connsiteY1" fmla="*/ 47244 h 48513"/>
                <a:gd name="connsiteX2" fmla="*/ 10287 w 42095"/>
                <a:gd name="connsiteY2" fmla="*/ 45720 h 48513"/>
                <a:gd name="connsiteX3" fmla="*/ 10287 w 42095"/>
                <a:gd name="connsiteY3" fmla="*/ 46990 h 48513"/>
                <a:gd name="connsiteX4" fmla="*/ 0 w 42095"/>
                <a:gd name="connsiteY4" fmla="*/ 48514 h 48513"/>
                <a:gd name="connsiteX5" fmla="*/ 18923 w 42095"/>
                <a:gd name="connsiteY5" fmla="*/ 33274 h 48513"/>
                <a:gd name="connsiteX6" fmla="*/ 17145 w 42095"/>
                <a:gd name="connsiteY6" fmla="*/ 32385 h 48513"/>
                <a:gd name="connsiteX7" fmla="*/ 10668 w 42095"/>
                <a:gd name="connsiteY7" fmla="*/ 23241 h 48513"/>
                <a:gd name="connsiteX8" fmla="*/ 16637 w 42095"/>
                <a:gd name="connsiteY8" fmla="*/ 16383 h 48513"/>
                <a:gd name="connsiteX9" fmla="*/ 20701 w 42095"/>
                <a:gd name="connsiteY9" fmla="*/ 17018 h 48513"/>
                <a:gd name="connsiteX10" fmla="*/ 23241 w 42095"/>
                <a:gd name="connsiteY10" fmla="*/ 889 h 48513"/>
                <a:gd name="connsiteX11" fmla="*/ 23622 w 42095"/>
                <a:gd name="connsiteY11" fmla="*/ 0 h 48513"/>
                <a:gd name="connsiteX12" fmla="*/ 24257 w 42095"/>
                <a:gd name="connsiteY12" fmla="*/ 762 h 48513"/>
                <a:gd name="connsiteX13" fmla="*/ 30480 w 42095"/>
                <a:gd name="connsiteY13" fmla="*/ 15875 h 48513"/>
                <a:gd name="connsiteX14" fmla="*/ 34290 w 42095"/>
                <a:gd name="connsiteY14" fmla="*/ 14224 h 48513"/>
                <a:gd name="connsiteX15" fmla="*/ 34417 w 42095"/>
                <a:gd name="connsiteY15" fmla="*/ 14224 h 48513"/>
                <a:gd name="connsiteX16" fmla="*/ 41656 w 42095"/>
                <a:gd name="connsiteY16" fmla="*/ 19431 h 48513"/>
                <a:gd name="connsiteX17" fmla="*/ 37592 w 42095"/>
                <a:gd name="connsiteY17" fmla="*/ 29845 h 48513"/>
                <a:gd name="connsiteX18" fmla="*/ 36068 w 42095"/>
                <a:gd name="connsiteY18" fmla="*/ 31115 h 48513"/>
                <a:gd name="connsiteX19" fmla="*/ 36576 w 42095"/>
                <a:gd name="connsiteY19" fmla="*/ 29210 h 48513"/>
                <a:gd name="connsiteX20" fmla="*/ 36449 w 42095"/>
                <a:gd name="connsiteY20" fmla="*/ 22860 h 48513"/>
                <a:gd name="connsiteX21" fmla="*/ 34925 w 42095"/>
                <a:gd name="connsiteY21" fmla="*/ 21844 h 48513"/>
                <a:gd name="connsiteX22" fmla="*/ 34798 w 42095"/>
                <a:gd name="connsiteY22" fmla="*/ 21844 h 48513"/>
                <a:gd name="connsiteX23" fmla="*/ 32893 w 42095"/>
                <a:gd name="connsiteY23" fmla="*/ 22733 h 48513"/>
                <a:gd name="connsiteX24" fmla="*/ 32893 w 42095"/>
                <a:gd name="connsiteY24" fmla="*/ 25146 h 48513"/>
                <a:gd name="connsiteX25" fmla="*/ 34163 w 42095"/>
                <a:gd name="connsiteY25" fmla="*/ 25654 h 48513"/>
                <a:gd name="connsiteX26" fmla="*/ 35179 w 42095"/>
                <a:gd name="connsiteY26" fmla="*/ 27559 h 48513"/>
                <a:gd name="connsiteX27" fmla="*/ 34544 w 42095"/>
                <a:gd name="connsiteY27" fmla="*/ 29591 h 48513"/>
                <a:gd name="connsiteX28" fmla="*/ 32512 w 42095"/>
                <a:gd name="connsiteY28" fmla="*/ 30734 h 48513"/>
                <a:gd name="connsiteX29" fmla="*/ 22606 w 42095"/>
                <a:gd name="connsiteY29" fmla="*/ 31877 h 48513"/>
                <a:gd name="connsiteX30" fmla="*/ 20320 w 42095"/>
                <a:gd name="connsiteY30" fmla="*/ 31242 h 48513"/>
                <a:gd name="connsiteX31" fmla="*/ 19304 w 42095"/>
                <a:gd name="connsiteY31" fmla="*/ 29337 h 48513"/>
                <a:gd name="connsiteX32" fmla="*/ 19304 w 42095"/>
                <a:gd name="connsiteY32" fmla="*/ 29337 h 48513"/>
                <a:gd name="connsiteX33" fmla="*/ 20955 w 42095"/>
                <a:gd name="connsiteY33" fmla="*/ 26416 h 48513"/>
                <a:gd name="connsiteX34" fmla="*/ 20320 w 42095"/>
                <a:gd name="connsiteY34" fmla="*/ 24130 h 48513"/>
                <a:gd name="connsiteX35" fmla="*/ 18034 w 42095"/>
                <a:gd name="connsiteY35" fmla="*/ 23876 h 48513"/>
                <a:gd name="connsiteX36" fmla="*/ 16764 w 42095"/>
                <a:gd name="connsiteY36" fmla="*/ 25146 h 48513"/>
                <a:gd name="connsiteX37" fmla="*/ 18034 w 42095"/>
                <a:gd name="connsiteY37" fmla="*/ 31369 h 48513"/>
                <a:gd name="connsiteX38" fmla="*/ 18923 w 42095"/>
                <a:gd name="connsiteY38" fmla="*/ 33147 h 48513"/>
                <a:gd name="connsiteX39" fmla="*/ 20447 w 42095"/>
                <a:gd name="connsiteY39" fmla="*/ 29464 h 48513"/>
                <a:gd name="connsiteX40" fmla="*/ 21082 w 42095"/>
                <a:gd name="connsiteY40" fmla="*/ 30480 h 48513"/>
                <a:gd name="connsiteX41" fmla="*/ 22098 w 42095"/>
                <a:gd name="connsiteY41" fmla="*/ 30861 h 48513"/>
                <a:gd name="connsiteX42" fmla="*/ 22352 w 42095"/>
                <a:gd name="connsiteY42" fmla="*/ 30861 h 48513"/>
                <a:gd name="connsiteX43" fmla="*/ 32258 w 42095"/>
                <a:gd name="connsiteY43" fmla="*/ 29718 h 48513"/>
                <a:gd name="connsiteX44" fmla="*/ 33401 w 42095"/>
                <a:gd name="connsiteY44" fmla="*/ 29083 h 48513"/>
                <a:gd name="connsiteX45" fmla="*/ 33782 w 42095"/>
                <a:gd name="connsiteY45" fmla="*/ 27940 h 48513"/>
                <a:gd name="connsiteX46" fmla="*/ 33147 w 42095"/>
                <a:gd name="connsiteY46" fmla="*/ 26924 h 48513"/>
                <a:gd name="connsiteX47" fmla="*/ 31877 w 42095"/>
                <a:gd name="connsiteY47" fmla="*/ 26543 h 48513"/>
                <a:gd name="connsiteX48" fmla="*/ 21971 w 42095"/>
                <a:gd name="connsiteY48" fmla="*/ 27686 h 48513"/>
                <a:gd name="connsiteX49" fmla="*/ 20447 w 42095"/>
                <a:gd name="connsiteY49" fmla="*/ 29464 h 48513"/>
                <a:gd name="connsiteX50" fmla="*/ 17907 w 42095"/>
                <a:gd name="connsiteY50" fmla="*/ 17653 h 48513"/>
                <a:gd name="connsiteX51" fmla="*/ 16891 w 42095"/>
                <a:gd name="connsiteY51" fmla="*/ 17653 h 48513"/>
                <a:gd name="connsiteX52" fmla="*/ 11938 w 42095"/>
                <a:gd name="connsiteY52" fmla="*/ 23368 h 48513"/>
                <a:gd name="connsiteX53" fmla="*/ 16002 w 42095"/>
                <a:gd name="connsiteY53" fmla="*/ 30226 h 48513"/>
                <a:gd name="connsiteX54" fmla="*/ 15494 w 42095"/>
                <a:gd name="connsiteY54" fmla="*/ 24765 h 48513"/>
                <a:gd name="connsiteX55" fmla="*/ 17526 w 42095"/>
                <a:gd name="connsiteY55" fmla="*/ 22733 h 48513"/>
                <a:gd name="connsiteX56" fmla="*/ 21082 w 42095"/>
                <a:gd name="connsiteY56" fmla="*/ 23241 h 48513"/>
                <a:gd name="connsiteX57" fmla="*/ 22225 w 42095"/>
                <a:gd name="connsiteY57" fmla="*/ 26162 h 48513"/>
                <a:gd name="connsiteX58" fmla="*/ 31496 w 42095"/>
                <a:gd name="connsiteY58" fmla="*/ 25146 h 48513"/>
                <a:gd name="connsiteX59" fmla="*/ 31877 w 42095"/>
                <a:gd name="connsiteY59" fmla="*/ 21971 h 48513"/>
                <a:gd name="connsiteX60" fmla="*/ 35179 w 42095"/>
                <a:gd name="connsiteY60" fmla="*/ 20574 h 48513"/>
                <a:gd name="connsiteX61" fmla="*/ 37592 w 42095"/>
                <a:gd name="connsiteY61" fmla="*/ 22098 h 48513"/>
                <a:gd name="connsiteX62" fmla="*/ 38354 w 42095"/>
                <a:gd name="connsiteY62" fmla="*/ 27559 h 48513"/>
                <a:gd name="connsiteX63" fmla="*/ 40640 w 42095"/>
                <a:gd name="connsiteY63" fmla="*/ 19939 h 48513"/>
                <a:gd name="connsiteX64" fmla="*/ 34671 w 42095"/>
                <a:gd name="connsiteY64" fmla="*/ 15621 h 48513"/>
                <a:gd name="connsiteX65" fmla="*/ 34671 w 42095"/>
                <a:gd name="connsiteY65" fmla="*/ 15621 h 48513"/>
                <a:gd name="connsiteX66" fmla="*/ 30353 w 42095"/>
                <a:gd name="connsiteY66" fmla="*/ 19304 h 48513"/>
                <a:gd name="connsiteX67" fmla="*/ 30353 w 42095"/>
                <a:gd name="connsiteY67" fmla="*/ 19304 h 48513"/>
                <a:gd name="connsiteX68" fmla="*/ 30353 w 42095"/>
                <a:gd name="connsiteY68" fmla="*/ 19558 h 48513"/>
                <a:gd name="connsiteX69" fmla="*/ 29972 w 42095"/>
                <a:gd name="connsiteY69" fmla="*/ 19939 h 48513"/>
                <a:gd name="connsiteX70" fmla="*/ 29083 w 42095"/>
                <a:gd name="connsiteY70" fmla="*/ 19431 h 48513"/>
                <a:gd name="connsiteX71" fmla="*/ 29083 w 42095"/>
                <a:gd name="connsiteY71" fmla="*/ 18796 h 48513"/>
                <a:gd name="connsiteX72" fmla="*/ 29337 w 42095"/>
                <a:gd name="connsiteY72" fmla="*/ 18415 h 48513"/>
                <a:gd name="connsiteX73" fmla="*/ 24257 w 42095"/>
                <a:gd name="connsiteY73" fmla="*/ 2159 h 48513"/>
                <a:gd name="connsiteX74" fmla="*/ 23241 w 42095"/>
                <a:gd name="connsiteY74" fmla="*/ 19177 h 48513"/>
                <a:gd name="connsiteX75" fmla="*/ 23368 w 42095"/>
                <a:gd name="connsiteY75" fmla="*/ 19431 h 48513"/>
                <a:gd name="connsiteX76" fmla="*/ 23622 w 42095"/>
                <a:gd name="connsiteY76" fmla="*/ 19939 h 48513"/>
                <a:gd name="connsiteX77" fmla="*/ 22860 w 42095"/>
                <a:gd name="connsiteY77" fmla="*/ 20701 h 48513"/>
                <a:gd name="connsiteX78" fmla="*/ 22479 w 42095"/>
                <a:gd name="connsiteY78" fmla="*/ 20320 h 48513"/>
                <a:gd name="connsiteX79" fmla="*/ 22352 w 42095"/>
                <a:gd name="connsiteY79" fmla="*/ 20066 h 48513"/>
                <a:gd name="connsiteX80" fmla="*/ 22352 w 42095"/>
                <a:gd name="connsiteY80" fmla="*/ 20066 h 48513"/>
                <a:gd name="connsiteX81" fmla="*/ 18161 w 42095"/>
                <a:gd name="connsiteY81" fmla="*/ 17399 h 4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2095" h="48513">
                  <a:moveTo>
                    <a:pt x="0" y="48514"/>
                  </a:moveTo>
                  <a:lnTo>
                    <a:pt x="0" y="47244"/>
                  </a:lnTo>
                  <a:cubicBezTo>
                    <a:pt x="0" y="47244"/>
                    <a:pt x="10287" y="45720"/>
                    <a:pt x="10287" y="45720"/>
                  </a:cubicBezTo>
                  <a:lnTo>
                    <a:pt x="10287" y="46990"/>
                  </a:lnTo>
                  <a:cubicBezTo>
                    <a:pt x="10287" y="46990"/>
                    <a:pt x="0" y="48514"/>
                    <a:pt x="0" y="48514"/>
                  </a:cubicBezTo>
                  <a:close/>
                  <a:moveTo>
                    <a:pt x="18923" y="33274"/>
                  </a:moveTo>
                  <a:lnTo>
                    <a:pt x="17145" y="32385"/>
                  </a:lnTo>
                  <a:cubicBezTo>
                    <a:pt x="12573" y="30226"/>
                    <a:pt x="10287" y="26924"/>
                    <a:pt x="10668" y="23241"/>
                  </a:cubicBezTo>
                  <a:cubicBezTo>
                    <a:pt x="11049" y="20066"/>
                    <a:pt x="13589" y="17145"/>
                    <a:pt x="16637" y="16383"/>
                  </a:cubicBezTo>
                  <a:cubicBezTo>
                    <a:pt x="18161" y="16129"/>
                    <a:pt x="19558" y="16383"/>
                    <a:pt x="20701" y="17018"/>
                  </a:cubicBezTo>
                  <a:cubicBezTo>
                    <a:pt x="19812" y="13716"/>
                    <a:pt x="19431" y="8128"/>
                    <a:pt x="23241" y="889"/>
                  </a:cubicBezTo>
                  <a:lnTo>
                    <a:pt x="23622" y="0"/>
                  </a:lnTo>
                  <a:lnTo>
                    <a:pt x="24257" y="762"/>
                  </a:lnTo>
                  <a:cubicBezTo>
                    <a:pt x="29591" y="6985"/>
                    <a:pt x="30607" y="12446"/>
                    <a:pt x="30480" y="15875"/>
                  </a:cubicBezTo>
                  <a:cubicBezTo>
                    <a:pt x="31496" y="14859"/>
                    <a:pt x="32766" y="14224"/>
                    <a:pt x="34290" y="14224"/>
                  </a:cubicBezTo>
                  <a:lnTo>
                    <a:pt x="34417" y="14224"/>
                  </a:lnTo>
                  <a:cubicBezTo>
                    <a:pt x="37465" y="14224"/>
                    <a:pt x="40513" y="16383"/>
                    <a:pt x="41656" y="19431"/>
                  </a:cubicBezTo>
                  <a:cubicBezTo>
                    <a:pt x="42926" y="22860"/>
                    <a:pt x="41402" y="26670"/>
                    <a:pt x="37592" y="29845"/>
                  </a:cubicBezTo>
                  <a:lnTo>
                    <a:pt x="36068" y="31115"/>
                  </a:lnTo>
                  <a:lnTo>
                    <a:pt x="36576" y="29210"/>
                  </a:lnTo>
                  <a:cubicBezTo>
                    <a:pt x="36957" y="28067"/>
                    <a:pt x="37465" y="24511"/>
                    <a:pt x="36449" y="22860"/>
                  </a:cubicBezTo>
                  <a:cubicBezTo>
                    <a:pt x="36068" y="22352"/>
                    <a:pt x="35560" y="21971"/>
                    <a:pt x="34925" y="21844"/>
                  </a:cubicBezTo>
                  <a:cubicBezTo>
                    <a:pt x="34925" y="21844"/>
                    <a:pt x="34925" y="21844"/>
                    <a:pt x="34798" y="21844"/>
                  </a:cubicBezTo>
                  <a:cubicBezTo>
                    <a:pt x="34290" y="21844"/>
                    <a:pt x="33401" y="22098"/>
                    <a:pt x="32893" y="22733"/>
                  </a:cubicBezTo>
                  <a:cubicBezTo>
                    <a:pt x="32512" y="23368"/>
                    <a:pt x="32385" y="24130"/>
                    <a:pt x="32893" y="25146"/>
                  </a:cubicBezTo>
                  <a:cubicBezTo>
                    <a:pt x="33274" y="25146"/>
                    <a:pt x="33782" y="25400"/>
                    <a:pt x="34163" y="25654"/>
                  </a:cubicBezTo>
                  <a:cubicBezTo>
                    <a:pt x="34798" y="26162"/>
                    <a:pt x="35179" y="26797"/>
                    <a:pt x="35179" y="27559"/>
                  </a:cubicBezTo>
                  <a:cubicBezTo>
                    <a:pt x="35179" y="28321"/>
                    <a:pt x="35179" y="28956"/>
                    <a:pt x="34544" y="29591"/>
                  </a:cubicBezTo>
                  <a:cubicBezTo>
                    <a:pt x="34036" y="30226"/>
                    <a:pt x="33274" y="30607"/>
                    <a:pt x="32512" y="30734"/>
                  </a:cubicBezTo>
                  <a:lnTo>
                    <a:pt x="22606" y="31877"/>
                  </a:lnTo>
                  <a:cubicBezTo>
                    <a:pt x="21844" y="32004"/>
                    <a:pt x="20955" y="31877"/>
                    <a:pt x="20320" y="31242"/>
                  </a:cubicBezTo>
                  <a:cubicBezTo>
                    <a:pt x="19685" y="30734"/>
                    <a:pt x="19304" y="30099"/>
                    <a:pt x="19304" y="29337"/>
                  </a:cubicBezTo>
                  <a:lnTo>
                    <a:pt x="19304" y="29337"/>
                  </a:lnTo>
                  <a:cubicBezTo>
                    <a:pt x="19177" y="28067"/>
                    <a:pt x="19939" y="26924"/>
                    <a:pt x="20955" y="26416"/>
                  </a:cubicBezTo>
                  <a:cubicBezTo>
                    <a:pt x="20955" y="25400"/>
                    <a:pt x="20955" y="24638"/>
                    <a:pt x="20320" y="24130"/>
                  </a:cubicBezTo>
                  <a:cubicBezTo>
                    <a:pt x="19558" y="23622"/>
                    <a:pt x="18542" y="23622"/>
                    <a:pt x="18034" y="23876"/>
                  </a:cubicBezTo>
                  <a:cubicBezTo>
                    <a:pt x="17399" y="24130"/>
                    <a:pt x="17018" y="24511"/>
                    <a:pt x="16764" y="25146"/>
                  </a:cubicBezTo>
                  <a:cubicBezTo>
                    <a:pt x="16129" y="27051"/>
                    <a:pt x="17526" y="30226"/>
                    <a:pt x="18034" y="31369"/>
                  </a:cubicBezTo>
                  <a:lnTo>
                    <a:pt x="18923" y="33147"/>
                  </a:lnTo>
                  <a:close/>
                  <a:moveTo>
                    <a:pt x="20447" y="29464"/>
                  </a:moveTo>
                  <a:cubicBezTo>
                    <a:pt x="20447" y="29464"/>
                    <a:pt x="20701" y="30226"/>
                    <a:pt x="21082" y="30480"/>
                  </a:cubicBezTo>
                  <a:cubicBezTo>
                    <a:pt x="21336" y="30734"/>
                    <a:pt x="21717" y="30861"/>
                    <a:pt x="22098" y="30861"/>
                  </a:cubicBezTo>
                  <a:cubicBezTo>
                    <a:pt x="22098" y="30861"/>
                    <a:pt x="22225" y="30861"/>
                    <a:pt x="22352" y="30861"/>
                  </a:cubicBezTo>
                  <a:lnTo>
                    <a:pt x="32258" y="29718"/>
                  </a:lnTo>
                  <a:cubicBezTo>
                    <a:pt x="32258" y="29718"/>
                    <a:pt x="33147" y="29464"/>
                    <a:pt x="33401" y="29083"/>
                  </a:cubicBezTo>
                  <a:cubicBezTo>
                    <a:pt x="33655" y="28829"/>
                    <a:pt x="33782" y="28321"/>
                    <a:pt x="33782" y="27940"/>
                  </a:cubicBezTo>
                  <a:cubicBezTo>
                    <a:pt x="33782" y="27559"/>
                    <a:pt x="33528" y="27178"/>
                    <a:pt x="33147" y="26924"/>
                  </a:cubicBezTo>
                  <a:cubicBezTo>
                    <a:pt x="32766" y="26670"/>
                    <a:pt x="32385" y="26543"/>
                    <a:pt x="31877" y="26543"/>
                  </a:cubicBezTo>
                  <a:lnTo>
                    <a:pt x="21971" y="27686"/>
                  </a:lnTo>
                  <a:cubicBezTo>
                    <a:pt x="21082" y="27686"/>
                    <a:pt x="20320" y="28575"/>
                    <a:pt x="20447" y="29464"/>
                  </a:cubicBezTo>
                  <a:moveTo>
                    <a:pt x="17907" y="17653"/>
                  </a:moveTo>
                  <a:cubicBezTo>
                    <a:pt x="17907" y="17653"/>
                    <a:pt x="17272" y="17653"/>
                    <a:pt x="16891" y="17653"/>
                  </a:cubicBezTo>
                  <a:cubicBezTo>
                    <a:pt x="14351" y="18161"/>
                    <a:pt x="12192" y="20574"/>
                    <a:pt x="11938" y="23368"/>
                  </a:cubicBezTo>
                  <a:cubicBezTo>
                    <a:pt x="11811" y="25019"/>
                    <a:pt x="12065" y="27813"/>
                    <a:pt x="16002" y="30226"/>
                  </a:cubicBezTo>
                  <a:cubicBezTo>
                    <a:pt x="15367" y="28702"/>
                    <a:pt x="14859" y="26416"/>
                    <a:pt x="15494" y="24765"/>
                  </a:cubicBezTo>
                  <a:cubicBezTo>
                    <a:pt x="15875" y="23749"/>
                    <a:pt x="16510" y="23114"/>
                    <a:pt x="17526" y="22733"/>
                  </a:cubicBezTo>
                  <a:cubicBezTo>
                    <a:pt x="18288" y="22479"/>
                    <a:pt x="19939" y="22352"/>
                    <a:pt x="21082" y="23241"/>
                  </a:cubicBezTo>
                  <a:cubicBezTo>
                    <a:pt x="21717" y="23749"/>
                    <a:pt x="22352" y="24638"/>
                    <a:pt x="22225" y="26162"/>
                  </a:cubicBezTo>
                  <a:lnTo>
                    <a:pt x="31496" y="25146"/>
                  </a:lnTo>
                  <a:cubicBezTo>
                    <a:pt x="31115" y="23622"/>
                    <a:pt x="31496" y="22606"/>
                    <a:pt x="31877" y="21971"/>
                  </a:cubicBezTo>
                  <a:cubicBezTo>
                    <a:pt x="32766" y="20828"/>
                    <a:pt x="34417" y="20447"/>
                    <a:pt x="35179" y="20574"/>
                  </a:cubicBezTo>
                  <a:cubicBezTo>
                    <a:pt x="36195" y="20701"/>
                    <a:pt x="37084" y="21209"/>
                    <a:pt x="37592" y="22098"/>
                  </a:cubicBezTo>
                  <a:cubicBezTo>
                    <a:pt x="38608" y="23622"/>
                    <a:pt x="38481" y="25908"/>
                    <a:pt x="38354" y="27559"/>
                  </a:cubicBezTo>
                  <a:cubicBezTo>
                    <a:pt x="41529" y="24257"/>
                    <a:pt x="41275" y="21463"/>
                    <a:pt x="40640" y="19939"/>
                  </a:cubicBezTo>
                  <a:cubicBezTo>
                    <a:pt x="39751" y="17399"/>
                    <a:pt x="37211" y="15621"/>
                    <a:pt x="34671" y="15621"/>
                  </a:cubicBezTo>
                  <a:lnTo>
                    <a:pt x="34671" y="15621"/>
                  </a:lnTo>
                  <a:cubicBezTo>
                    <a:pt x="32639" y="15621"/>
                    <a:pt x="31115" y="17018"/>
                    <a:pt x="30353" y="19304"/>
                  </a:cubicBezTo>
                  <a:lnTo>
                    <a:pt x="30353" y="19304"/>
                  </a:lnTo>
                  <a:cubicBezTo>
                    <a:pt x="30353" y="19304"/>
                    <a:pt x="30353" y="19558"/>
                    <a:pt x="30353" y="19558"/>
                  </a:cubicBezTo>
                  <a:lnTo>
                    <a:pt x="29972" y="19939"/>
                  </a:lnTo>
                  <a:lnTo>
                    <a:pt x="29083" y="19431"/>
                  </a:lnTo>
                  <a:lnTo>
                    <a:pt x="29083" y="18796"/>
                  </a:lnTo>
                  <a:cubicBezTo>
                    <a:pt x="29083" y="18796"/>
                    <a:pt x="29337" y="18542"/>
                    <a:pt x="29337" y="18415"/>
                  </a:cubicBezTo>
                  <a:cubicBezTo>
                    <a:pt x="29718" y="16891"/>
                    <a:pt x="30861" y="10160"/>
                    <a:pt x="24257" y="2159"/>
                  </a:cubicBezTo>
                  <a:cubicBezTo>
                    <a:pt x="19812" y="11557"/>
                    <a:pt x="22479" y="17907"/>
                    <a:pt x="23241" y="19177"/>
                  </a:cubicBezTo>
                  <a:cubicBezTo>
                    <a:pt x="23241" y="19177"/>
                    <a:pt x="23241" y="19304"/>
                    <a:pt x="23368" y="19431"/>
                  </a:cubicBezTo>
                  <a:lnTo>
                    <a:pt x="23622" y="19939"/>
                  </a:lnTo>
                  <a:lnTo>
                    <a:pt x="22860" y="20701"/>
                  </a:lnTo>
                  <a:lnTo>
                    <a:pt x="22479" y="20320"/>
                  </a:lnTo>
                  <a:cubicBezTo>
                    <a:pt x="22479" y="20320"/>
                    <a:pt x="22479" y="20320"/>
                    <a:pt x="22352" y="20066"/>
                  </a:cubicBezTo>
                  <a:lnTo>
                    <a:pt x="22352" y="20066"/>
                  </a:lnTo>
                  <a:cubicBezTo>
                    <a:pt x="21336" y="18288"/>
                    <a:pt x="19812" y="17399"/>
                    <a:pt x="18161" y="17399"/>
                  </a:cubicBezTo>
                </a:path>
              </a:pathLst>
            </a:custGeom>
            <a:solidFill>
              <a:srgbClr val="FFFFFF"/>
            </a:solidFill>
            <a:ln w="0" cap="flat">
              <a:noFill/>
              <a:prstDash val="solid"/>
              <a:miter/>
            </a:ln>
          </p:spPr>
          <p:txBody>
            <a:bodyPr rtlCol="0" anchor="ctr"/>
            <a:lstStyle/>
            <a:p>
              <a:endParaRPr lang="en-AU"/>
            </a:p>
          </p:txBody>
        </p:sp>
        <p:sp>
          <p:nvSpPr>
            <p:cNvPr id="330" name="Freeform: Shape 329">
              <a:extLst>
                <a:ext uri="{FF2B5EF4-FFF2-40B4-BE49-F238E27FC236}">
                  <a16:creationId xmlns:a16="http://schemas.microsoft.com/office/drawing/2014/main" id="{3DCBB1D2-6D6A-34AF-D4F5-54043E9764C9}"/>
                </a:ext>
              </a:extLst>
            </p:cNvPr>
            <p:cNvSpPr/>
            <p:nvPr/>
          </p:nvSpPr>
          <p:spPr>
            <a:xfrm>
              <a:off x="479968" y="248793"/>
              <a:ext cx="52796" cy="36956"/>
            </a:xfrm>
            <a:custGeom>
              <a:avLst/>
              <a:gdLst>
                <a:gd name="connsiteX0" fmla="*/ 4409 w 52796"/>
                <a:gd name="connsiteY0" fmla="*/ 36957 h 36956"/>
                <a:gd name="connsiteX1" fmla="*/ 3139 w 52796"/>
                <a:gd name="connsiteY1" fmla="*/ 8001 h 36956"/>
                <a:gd name="connsiteX2" fmla="*/ 18125 w 52796"/>
                <a:gd name="connsiteY2" fmla="*/ 0 h 36956"/>
                <a:gd name="connsiteX3" fmla="*/ 18506 w 52796"/>
                <a:gd name="connsiteY3" fmla="*/ 0 h 36956"/>
                <a:gd name="connsiteX4" fmla="*/ 33873 w 52796"/>
                <a:gd name="connsiteY4" fmla="*/ 4699 h 36956"/>
                <a:gd name="connsiteX5" fmla="*/ 52796 w 52796"/>
                <a:gd name="connsiteY5" fmla="*/ 10287 h 36956"/>
                <a:gd name="connsiteX6" fmla="*/ 52796 w 52796"/>
                <a:gd name="connsiteY6" fmla="*/ 12192 h 36956"/>
                <a:gd name="connsiteX7" fmla="*/ 32984 w 52796"/>
                <a:gd name="connsiteY7" fmla="*/ 6350 h 36956"/>
                <a:gd name="connsiteX8" fmla="*/ 18506 w 52796"/>
                <a:gd name="connsiteY8" fmla="*/ 1778 h 36956"/>
                <a:gd name="connsiteX9" fmla="*/ 4917 w 52796"/>
                <a:gd name="connsiteY9" fmla="*/ 8890 h 36956"/>
                <a:gd name="connsiteX10" fmla="*/ 6441 w 52796"/>
                <a:gd name="connsiteY10" fmla="*/ 36068 h 36956"/>
                <a:gd name="connsiteX11" fmla="*/ 4663 w 52796"/>
                <a:gd name="connsiteY11" fmla="*/ 36830 h 3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96" h="36956">
                  <a:moveTo>
                    <a:pt x="4409" y="36957"/>
                  </a:moveTo>
                  <a:cubicBezTo>
                    <a:pt x="-2449" y="21590"/>
                    <a:pt x="-36" y="12700"/>
                    <a:pt x="3139" y="8001"/>
                  </a:cubicBezTo>
                  <a:cubicBezTo>
                    <a:pt x="7457" y="1651"/>
                    <a:pt x="14569" y="0"/>
                    <a:pt x="18125" y="0"/>
                  </a:cubicBezTo>
                  <a:cubicBezTo>
                    <a:pt x="18252" y="0"/>
                    <a:pt x="18379" y="0"/>
                    <a:pt x="18506" y="0"/>
                  </a:cubicBezTo>
                  <a:cubicBezTo>
                    <a:pt x="25999" y="254"/>
                    <a:pt x="29809" y="2413"/>
                    <a:pt x="33873" y="4699"/>
                  </a:cubicBezTo>
                  <a:cubicBezTo>
                    <a:pt x="38318" y="7239"/>
                    <a:pt x="42763" y="9779"/>
                    <a:pt x="52796" y="10287"/>
                  </a:cubicBezTo>
                  <a:lnTo>
                    <a:pt x="52796" y="12192"/>
                  </a:lnTo>
                  <a:cubicBezTo>
                    <a:pt x="42255" y="11684"/>
                    <a:pt x="37302" y="8890"/>
                    <a:pt x="32984" y="6350"/>
                  </a:cubicBezTo>
                  <a:cubicBezTo>
                    <a:pt x="29174" y="4191"/>
                    <a:pt x="25491" y="2032"/>
                    <a:pt x="18506" y="1778"/>
                  </a:cubicBezTo>
                  <a:cubicBezTo>
                    <a:pt x="15458" y="1651"/>
                    <a:pt x="8854" y="3048"/>
                    <a:pt x="4917" y="8890"/>
                  </a:cubicBezTo>
                  <a:cubicBezTo>
                    <a:pt x="726" y="15113"/>
                    <a:pt x="1234" y="24511"/>
                    <a:pt x="6441" y="36068"/>
                  </a:cubicBezTo>
                  <a:lnTo>
                    <a:pt x="4663" y="36830"/>
                  </a:lnTo>
                  <a:close/>
                </a:path>
              </a:pathLst>
            </a:custGeom>
            <a:solidFill>
              <a:srgbClr val="FFFFFF"/>
            </a:solidFill>
            <a:ln w="0" cap="flat">
              <a:noFill/>
              <a:prstDash val="solid"/>
              <a:miter/>
            </a:ln>
          </p:spPr>
          <p:txBody>
            <a:bodyPr rtlCol="0" anchor="ctr"/>
            <a:lstStyle/>
            <a:p>
              <a:endParaRPr lang="en-AU"/>
            </a:p>
          </p:txBody>
        </p:sp>
        <p:sp>
          <p:nvSpPr>
            <p:cNvPr id="331" name="Freeform: Shape 330">
              <a:extLst>
                <a:ext uri="{FF2B5EF4-FFF2-40B4-BE49-F238E27FC236}">
                  <a16:creationId xmlns:a16="http://schemas.microsoft.com/office/drawing/2014/main" id="{19D17359-7D43-A3B6-B126-21B32A1AD7ED}"/>
                </a:ext>
              </a:extLst>
            </p:cNvPr>
            <p:cNvSpPr/>
            <p:nvPr/>
          </p:nvSpPr>
          <p:spPr>
            <a:xfrm>
              <a:off x="472756" y="241934"/>
              <a:ext cx="68311" cy="67564"/>
            </a:xfrm>
            <a:custGeom>
              <a:avLst/>
              <a:gdLst>
                <a:gd name="connsiteX0" fmla="*/ 26226 w 68311"/>
                <a:gd name="connsiteY0" fmla="*/ 67564 h 67564"/>
                <a:gd name="connsiteX1" fmla="*/ 14161 w 68311"/>
                <a:gd name="connsiteY1" fmla="*/ 59817 h 67564"/>
                <a:gd name="connsiteX2" fmla="*/ 15431 w 68311"/>
                <a:gd name="connsiteY2" fmla="*/ 59436 h 67564"/>
                <a:gd name="connsiteX3" fmla="*/ 26861 w 68311"/>
                <a:gd name="connsiteY3" fmla="*/ 66294 h 67564"/>
                <a:gd name="connsiteX4" fmla="*/ 36894 w 68311"/>
                <a:gd name="connsiteY4" fmla="*/ 60325 h 67564"/>
                <a:gd name="connsiteX5" fmla="*/ 38037 w 68311"/>
                <a:gd name="connsiteY5" fmla="*/ 60960 h 67564"/>
                <a:gd name="connsiteX6" fmla="*/ 26861 w 68311"/>
                <a:gd name="connsiteY6" fmla="*/ 67564 h 67564"/>
                <a:gd name="connsiteX7" fmla="*/ 26099 w 68311"/>
                <a:gd name="connsiteY7" fmla="*/ 67564 h 67564"/>
                <a:gd name="connsiteX8" fmla="*/ 55309 w 68311"/>
                <a:gd name="connsiteY8" fmla="*/ 64135 h 67564"/>
                <a:gd name="connsiteX9" fmla="*/ 45657 w 68311"/>
                <a:gd name="connsiteY9" fmla="*/ 60071 h 67564"/>
                <a:gd name="connsiteX10" fmla="*/ 46673 w 68311"/>
                <a:gd name="connsiteY10" fmla="*/ 59182 h 67564"/>
                <a:gd name="connsiteX11" fmla="*/ 56833 w 68311"/>
                <a:gd name="connsiteY11" fmla="*/ 62738 h 67564"/>
                <a:gd name="connsiteX12" fmla="*/ 65088 w 68311"/>
                <a:gd name="connsiteY12" fmla="*/ 58420 h 67564"/>
                <a:gd name="connsiteX13" fmla="*/ 66993 w 68311"/>
                <a:gd name="connsiteY13" fmla="*/ 52197 h 67564"/>
                <a:gd name="connsiteX14" fmla="*/ 68263 w 68311"/>
                <a:gd name="connsiteY14" fmla="*/ 52197 h 67564"/>
                <a:gd name="connsiteX15" fmla="*/ 66104 w 68311"/>
                <a:gd name="connsiteY15" fmla="*/ 59309 h 67564"/>
                <a:gd name="connsiteX16" fmla="*/ 56960 w 68311"/>
                <a:gd name="connsiteY16" fmla="*/ 64135 h 67564"/>
                <a:gd name="connsiteX17" fmla="*/ 55309 w 68311"/>
                <a:gd name="connsiteY17" fmla="*/ 64135 h 67564"/>
                <a:gd name="connsiteX18" fmla="*/ 5271 w 68311"/>
                <a:gd name="connsiteY18" fmla="*/ 45593 h 67564"/>
                <a:gd name="connsiteX19" fmla="*/ 3747 w 68311"/>
                <a:gd name="connsiteY19" fmla="*/ 10033 h 67564"/>
                <a:gd name="connsiteX20" fmla="*/ 24956 w 68311"/>
                <a:gd name="connsiteY20" fmla="*/ 0 h 67564"/>
                <a:gd name="connsiteX21" fmla="*/ 25337 w 68311"/>
                <a:gd name="connsiteY21" fmla="*/ 0 h 67564"/>
                <a:gd name="connsiteX22" fmla="*/ 42482 w 68311"/>
                <a:gd name="connsiteY22" fmla="*/ 4699 h 67564"/>
                <a:gd name="connsiteX23" fmla="*/ 55690 w 68311"/>
                <a:gd name="connsiteY23" fmla="*/ 8763 h 67564"/>
                <a:gd name="connsiteX24" fmla="*/ 54547 w 68311"/>
                <a:gd name="connsiteY24" fmla="*/ 6223 h 67564"/>
                <a:gd name="connsiteX25" fmla="*/ 54166 w 68311"/>
                <a:gd name="connsiteY25" fmla="*/ 5334 h 67564"/>
                <a:gd name="connsiteX26" fmla="*/ 61405 w 68311"/>
                <a:gd name="connsiteY26" fmla="*/ 5334 h 67564"/>
                <a:gd name="connsiteX27" fmla="*/ 61405 w 68311"/>
                <a:gd name="connsiteY27" fmla="*/ 5715 h 67564"/>
                <a:gd name="connsiteX28" fmla="*/ 66104 w 68311"/>
                <a:gd name="connsiteY28" fmla="*/ 20955 h 67564"/>
                <a:gd name="connsiteX29" fmla="*/ 67628 w 68311"/>
                <a:gd name="connsiteY29" fmla="*/ 36195 h 67564"/>
                <a:gd name="connsiteX30" fmla="*/ 66358 w 68311"/>
                <a:gd name="connsiteY30" fmla="*/ 36195 h 67564"/>
                <a:gd name="connsiteX31" fmla="*/ 64961 w 68311"/>
                <a:gd name="connsiteY31" fmla="*/ 21082 h 67564"/>
                <a:gd name="connsiteX32" fmla="*/ 60643 w 68311"/>
                <a:gd name="connsiteY32" fmla="*/ 6604 h 67564"/>
                <a:gd name="connsiteX33" fmla="*/ 56198 w 68311"/>
                <a:gd name="connsiteY33" fmla="*/ 6604 h 67564"/>
                <a:gd name="connsiteX34" fmla="*/ 61278 w 68311"/>
                <a:gd name="connsiteY34" fmla="*/ 20828 h 67564"/>
                <a:gd name="connsiteX35" fmla="*/ 63056 w 68311"/>
                <a:gd name="connsiteY35" fmla="*/ 36195 h 67564"/>
                <a:gd name="connsiteX36" fmla="*/ 61786 w 68311"/>
                <a:gd name="connsiteY36" fmla="*/ 36195 h 67564"/>
                <a:gd name="connsiteX37" fmla="*/ 60008 w 68311"/>
                <a:gd name="connsiteY37" fmla="*/ 21209 h 67564"/>
                <a:gd name="connsiteX38" fmla="*/ 56198 w 68311"/>
                <a:gd name="connsiteY38" fmla="*/ 10160 h 67564"/>
                <a:gd name="connsiteX39" fmla="*/ 41720 w 68311"/>
                <a:gd name="connsiteY39" fmla="*/ 5842 h 67564"/>
                <a:gd name="connsiteX40" fmla="*/ 25210 w 68311"/>
                <a:gd name="connsiteY40" fmla="*/ 1270 h 67564"/>
                <a:gd name="connsiteX41" fmla="*/ 24829 w 68311"/>
                <a:gd name="connsiteY41" fmla="*/ 1270 h 67564"/>
                <a:gd name="connsiteX42" fmla="*/ 4763 w 68311"/>
                <a:gd name="connsiteY42" fmla="*/ 10668 h 67564"/>
                <a:gd name="connsiteX43" fmla="*/ 6287 w 68311"/>
                <a:gd name="connsiteY43" fmla="*/ 45085 h 67564"/>
                <a:gd name="connsiteX44" fmla="*/ 5144 w 68311"/>
                <a:gd name="connsiteY44" fmla="*/ 45593 h 6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8311" h="67564">
                  <a:moveTo>
                    <a:pt x="26226" y="67564"/>
                  </a:moveTo>
                  <a:cubicBezTo>
                    <a:pt x="20638" y="67564"/>
                    <a:pt x="15685" y="64389"/>
                    <a:pt x="14161" y="59817"/>
                  </a:cubicBezTo>
                  <a:lnTo>
                    <a:pt x="15431" y="59436"/>
                  </a:lnTo>
                  <a:cubicBezTo>
                    <a:pt x="16828" y="63627"/>
                    <a:pt x="21654" y="66675"/>
                    <a:pt x="26861" y="66294"/>
                  </a:cubicBezTo>
                  <a:cubicBezTo>
                    <a:pt x="31306" y="66167"/>
                    <a:pt x="35243" y="63754"/>
                    <a:pt x="36894" y="60325"/>
                  </a:cubicBezTo>
                  <a:lnTo>
                    <a:pt x="38037" y="60960"/>
                  </a:lnTo>
                  <a:cubicBezTo>
                    <a:pt x="36132" y="64770"/>
                    <a:pt x="31687" y="67310"/>
                    <a:pt x="26861" y="67564"/>
                  </a:cubicBezTo>
                  <a:cubicBezTo>
                    <a:pt x="26607" y="67564"/>
                    <a:pt x="26353" y="67564"/>
                    <a:pt x="26099" y="67564"/>
                  </a:cubicBezTo>
                  <a:moveTo>
                    <a:pt x="55309" y="64135"/>
                  </a:moveTo>
                  <a:cubicBezTo>
                    <a:pt x="51372" y="64135"/>
                    <a:pt x="47943" y="62611"/>
                    <a:pt x="45657" y="60071"/>
                  </a:cubicBezTo>
                  <a:lnTo>
                    <a:pt x="46673" y="59182"/>
                  </a:lnTo>
                  <a:cubicBezTo>
                    <a:pt x="48959" y="61849"/>
                    <a:pt x="52896" y="63246"/>
                    <a:pt x="56833" y="62738"/>
                  </a:cubicBezTo>
                  <a:cubicBezTo>
                    <a:pt x="60135" y="62357"/>
                    <a:pt x="63183" y="60833"/>
                    <a:pt x="65088" y="58420"/>
                  </a:cubicBezTo>
                  <a:cubicBezTo>
                    <a:pt x="66612" y="56515"/>
                    <a:pt x="67247" y="54356"/>
                    <a:pt x="66993" y="52197"/>
                  </a:cubicBezTo>
                  <a:lnTo>
                    <a:pt x="68263" y="52197"/>
                  </a:lnTo>
                  <a:cubicBezTo>
                    <a:pt x="68517" y="54610"/>
                    <a:pt x="67755" y="57150"/>
                    <a:pt x="66104" y="59309"/>
                  </a:cubicBezTo>
                  <a:cubicBezTo>
                    <a:pt x="63945" y="61976"/>
                    <a:pt x="60643" y="63754"/>
                    <a:pt x="56960" y="64135"/>
                  </a:cubicBezTo>
                  <a:cubicBezTo>
                    <a:pt x="56452" y="64135"/>
                    <a:pt x="55944" y="64135"/>
                    <a:pt x="55309" y="64135"/>
                  </a:cubicBezTo>
                  <a:moveTo>
                    <a:pt x="5271" y="45593"/>
                  </a:moveTo>
                  <a:cubicBezTo>
                    <a:pt x="-1206" y="30099"/>
                    <a:pt x="-1714" y="18161"/>
                    <a:pt x="3747" y="10033"/>
                  </a:cubicBezTo>
                  <a:cubicBezTo>
                    <a:pt x="8700" y="2667"/>
                    <a:pt x="17971" y="0"/>
                    <a:pt x="24956" y="0"/>
                  </a:cubicBezTo>
                  <a:lnTo>
                    <a:pt x="25337" y="0"/>
                  </a:lnTo>
                  <a:cubicBezTo>
                    <a:pt x="34862" y="0"/>
                    <a:pt x="38672" y="2413"/>
                    <a:pt x="42482" y="4699"/>
                  </a:cubicBezTo>
                  <a:cubicBezTo>
                    <a:pt x="45784" y="6604"/>
                    <a:pt x="48832" y="8509"/>
                    <a:pt x="55690" y="8763"/>
                  </a:cubicBezTo>
                  <a:cubicBezTo>
                    <a:pt x="55055" y="7239"/>
                    <a:pt x="54547" y="6223"/>
                    <a:pt x="54547" y="6223"/>
                  </a:cubicBezTo>
                  <a:lnTo>
                    <a:pt x="54166" y="5334"/>
                  </a:lnTo>
                  <a:lnTo>
                    <a:pt x="61405" y="5334"/>
                  </a:lnTo>
                  <a:lnTo>
                    <a:pt x="61405" y="5715"/>
                  </a:lnTo>
                  <a:cubicBezTo>
                    <a:pt x="61405" y="5715"/>
                    <a:pt x="65215" y="14224"/>
                    <a:pt x="66104" y="20955"/>
                  </a:cubicBezTo>
                  <a:cubicBezTo>
                    <a:pt x="67120" y="27559"/>
                    <a:pt x="67628" y="36068"/>
                    <a:pt x="67628" y="36195"/>
                  </a:cubicBezTo>
                  <a:lnTo>
                    <a:pt x="66358" y="36195"/>
                  </a:lnTo>
                  <a:cubicBezTo>
                    <a:pt x="66358" y="36195"/>
                    <a:pt x="65850" y="27686"/>
                    <a:pt x="64961" y="21082"/>
                  </a:cubicBezTo>
                  <a:cubicBezTo>
                    <a:pt x="64072" y="15367"/>
                    <a:pt x="61278" y="8382"/>
                    <a:pt x="60643" y="6604"/>
                  </a:cubicBezTo>
                  <a:lnTo>
                    <a:pt x="56198" y="6604"/>
                  </a:lnTo>
                  <a:cubicBezTo>
                    <a:pt x="57214" y="8890"/>
                    <a:pt x="59881" y="15113"/>
                    <a:pt x="61278" y="20828"/>
                  </a:cubicBezTo>
                  <a:cubicBezTo>
                    <a:pt x="62675" y="26670"/>
                    <a:pt x="63056" y="35814"/>
                    <a:pt x="63056" y="36195"/>
                  </a:cubicBezTo>
                  <a:lnTo>
                    <a:pt x="61786" y="36195"/>
                  </a:lnTo>
                  <a:cubicBezTo>
                    <a:pt x="61786" y="36195"/>
                    <a:pt x="61405" y="26924"/>
                    <a:pt x="60008" y="21209"/>
                  </a:cubicBezTo>
                  <a:cubicBezTo>
                    <a:pt x="58992" y="17272"/>
                    <a:pt x="57468" y="13081"/>
                    <a:pt x="56198" y="10160"/>
                  </a:cubicBezTo>
                  <a:cubicBezTo>
                    <a:pt x="48578" y="10033"/>
                    <a:pt x="45022" y="7874"/>
                    <a:pt x="41720" y="5842"/>
                  </a:cubicBezTo>
                  <a:cubicBezTo>
                    <a:pt x="38164" y="3683"/>
                    <a:pt x="34481" y="1397"/>
                    <a:pt x="25210" y="1270"/>
                  </a:cubicBezTo>
                  <a:lnTo>
                    <a:pt x="24829" y="1270"/>
                  </a:lnTo>
                  <a:cubicBezTo>
                    <a:pt x="18098" y="1270"/>
                    <a:pt x="9462" y="3810"/>
                    <a:pt x="4763" y="10668"/>
                  </a:cubicBezTo>
                  <a:cubicBezTo>
                    <a:pt x="-444" y="18415"/>
                    <a:pt x="64" y="29972"/>
                    <a:pt x="6287" y="45085"/>
                  </a:cubicBezTo>
                  <a:lnTo>
                    <a:pt x="5144" y="45593"/>
                  </a:lnTo>
                  <a:close/>
                </a:path>
              </a:pathLst>
            </a:custGeom>
            <a:solidFill>
              <a:srgbClr val="FFFFFF"/>
            </a:solidFill>
            <a:ln w="0" cap="flat">
              <a:noFill/>
              <a:prstDash val="solid"/>
              <a:miter/>
            </a:ln>
          </p:spPr>
          <p:txBody>
            <a:bodyPr rtlCol="0" anchor="ctr"/>
            <a:lstStyle/>
            <a:p>
              <a:endParaRPr lang="en-AU"/>
            </a:p>
          </p:txBody>
        </p:sp>
        <p:sp>
          <p:nvSpPr>
            <p:cNvPr id="332" name="Freeform: Shape 331">
              <a:extLst>
                <a:ext uri="{FF2B5EF4-FFF2-40B4-BE49-F238E27FC236}">
                  <a16:creationId xmlns:a16="http://schemas.microsoft.com/office/drawing/2014/main" id="{478E5DC0-A817-195F-701E-B747466474EB}"/>
                </a:ext>
              </a:extLst>
            </p:cNvPr>
            <p:cNvSpPr/>
            <p:nvPr/>
          </p:nvSpPr>
          <p:spPr>
            <a:xfrm>
              <a:off x="488569" y="322072"/>
              <a:ext cx="2286" cy="3936"/>
            </a:xfrm>
            <a:custGeom>
              <a:avLst/>
              <a:gdLst>
                <a:gd name="connsiteX0" fmla="*/ 381 w 2286"/>
                <a:gd name="connsiteY0" fmla="*/ 3937 h 3936"/>
                <a:gd name="connsiteX1" fmla="*/ 0 w 2286"/>
                <a:gd name="connsiteY1" fmla="*/ 254 h 3936"/>
                <a:gd name="connsiteX2" fmla="*/ 1905 w 2286"/>
                <a:gd name="connsiteY2" fmla="*/ 0 h 3936"/>
                <a:gd name="connsiteX3" fmla="*/ 2286 w 2286"/>
                <a:gd name="connsiteY3" fmla="*/ 3683 h 3936"/>
                <a:gd name="connsiteX4" fmla="*/ 381 w 2286"/>
                <a:gd name="connsiteY4" fmla="*/ 3683 h 3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 h="3936">
                  <a:moveTo>
                    <a:pt x="381" y="3937"/>
                  </a:moveTo>
                  <a:cubicBezTo>
                    <a:pt x="381" y="3048"/>
                    <a:pt x="127" y="1143"/>
                    <a:pt x="0" y="254"/>
                  </a:cubicBezTo>
                  <a:lnTo>
                    <a:pt x="1905" y="0"/>
                  </a:lnTo>
                  <a:cubicBezTo>
                    <a:pt x="1905" y="889"/>
                    <a:pt x="2159" y="2794"/>
                    <a:pt x="2286" y="3683"/>
                  </a:cubicBezTo>
                  <a:lnTo>
                    <a:pt x="381" y="3683"/>
                  </a:lnTo>
                  <a:close/>
                </a:path>
              </a:pathLst>
            </a:custGeom>
            <a:solidFill>
              <a:srgbClr val="FFFFFF"/>
            </a:solidFill>
            <a:ln w="0" cap="flat">
              <a:noFill/>
              <a:prstDash val="solid"/>
              <a:miter/>
            </a:ln>
          </p:spPr>
          <p:txBody>
            <a:bodyPr rtlCol="0" anchor="ctr"/>
            <a:lstStyle/>
            <a:p>
              <a:endParaRPr lang="en-AU"/>
            </a:p>
          </p:txBody>
        </p:sp>
        <p:sp>
          <p:nvSpPr>
            <p:cNvPr id="333" name="Freeform: Shape 332">
              <a:extLst>
                <a:ext uri="{FF2B5EF4-FFF2-40B4-BE49-F238E27FC236}">
                  <a16:creationId xmlns:a16="http://schemas.microsoft.com/office/drawing/2014/main" id="{8F44041B-7245-DB17-D440-6B904F6C164D}"/>
                </a:ext>
              </a:extLst>
            </p:cNvPr>
            <p:cNvSpPr/>
            <p:nvPr/>
          </p:nvSpPr>
          <p:spPr>
            <a:xfrm>
              <a:off x="477266" y="282320"/>
              <a:ext cx="22732" cy="23876"/>
            </a:xfrm>
            <a:custGeom>
              <a:avLst/>
              <a:gdLst>
                <a:gd name="connsiteX0" fmla="*/ 22606 w 22732"/>
                <a:gd name="connsiteY0" fmla="*/ 23876 h 23876"/>
                <a:gd name="connsiteX1" fmla="*/ 21209 w 22732"/>
                <a:gd name="connsiteY1" fmla="*/ 23114 h 23876"/>
                <a:gd name="connsiteX2" fmla="*/ 11430 w 22732"/>
                <a:gd name="connsiteY2" fmla="*/ 19431 h 23876"/>
                <a:gd name="connsiteX3" fmla="*/ 10668 w 22732"/>
                <a:gd name="connsiteY3" fmla="*/ 19431 h 23876"/>
                <a:gd name="connsiteX4" fmla="*/ 10287 w 22732"/>
                <a:gd name="connsiteY4" fmla="*/ 18161 h 23876"/>
                <a:gd name="connsiteX5" fmla="*/ 11303 w 22732"/>
                <a:gd name="connsiteY5" fmla="*/ 18034 h 23876"/>
                <a:gd name="connsiteX6" fmla="*/ 20447 w 22732"/>
                <a:gd name="connsiteY6" fmla="*/ 21082 h 23876"/>
                <a:gd name="connsiteX7" fmla="*/ 16256 w 22732"/>
                <a:gd name="connsiteY7" fmla="*/ 7112 h 23876"/>
                <a:gd name="connsiteX8" fmla="*/ 9398 w 22732"/>
                <a:gd name="connsiteY8" fmla="*/ 15113 h 23876"/>
                <a:gd name="connsiteX9" fmla="*/ 9398 w 22732"/>
                <a:gd name="connsiteY9" fmla="*/ 14605 h 23876"/>
                <a:gd name="connsiteX10" fmla="*/ 8509 w 22732"/>
                <a:gd name="connsiteY10" fmla="*/ 14859 h 23876"/>
                <a:gd name="connsiteX11" fmla="*/ 12573 w 22732"/>
                <a:gd name="connsiteY11" fmla="*/ 2159 h 23876"/>
                <a:gd name="connsiteX12" fmla="*/ 381 w 22732"/>
                <a:gd name="connsiteY12" fmla="*/ 5842 h 23876"/>
                <a:gd name="connsiteX13" fmla="*/ 0 w 22732"/>
                <a:gd name="connsiteY13" fmla="*/ 4572 h 23876"/>
                <a:gd name="connsiteX14" fmla="*/ 15367 w 22732"/>
                <a:gd name="connsiteY14" fmla="*/ 0 h 23876"/>
                <a:gd name="connsiteX15" fmla="*/ 14605 w 22732"/>
                <a:gd name="connsiteY15" fmla="*/ 1397 h 23876"/>
                <a:gd name="connsiteX16" fmla="*/ 9779 w 22732"/>
                <a:gd name="connsiteY16" fmla="*/ 13589 h 23876"/>
                <a:gd name="connsiteX17" fmla="*/ 16002 w 22732"/>
                <a:gd name="connsiteY17" fmla="*/ 5080 h 23876"/>
                <a:gd name="connsiteX18" fmla="*/ 16764 w 22732"/>
                <a:gd name="connsiteY18" fmla="*/ 3683 h 23876"/>
                <a:gd name="connsiteX19" fmla="*/ 17145 w 22732"/>
                <a:gd name="connsiteY19" fmla="*/ 5207 h 23876"/>
                <a:gd name="connsiteX20" fmla="*/ 22733 w 22732"/>
                <a:gd name="connsiteY20" fmla="*/ 23622 h 2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32" h="23876">
                  <a:moveTo>
                    <a:pt x="22606" y="23876"/>
                  </a:moveTo>
                  <a:lnTo>
                    <a:pt x="21209" y="23114"/>
                  </a:lnTo>
                  <a:cubicBezTo>
                    <a:pt x="19177" y="22098"/>
                    <a:pt x="13970" y="19431"/>
                    <a:pt x="11430" y="19431"/>
                  </a:cubicBezTo>
                  <a:cubicBezTo>
                    <a:pt x="11176" y="19431"/>
                    <a:pt x="10922" y="19431"/>
                    <a:pt x="10668" y="19431"/>
                  </a:cubicBezTo>
                  <a:lnTo>
                    <a:pt x="10287" y="18161"/>
                  </a:lnTo>
                  <a:cubicBezTo>
                    <a:pt x="10287" y="18161"/>
                    <a:pt x="10922" y="18034"/>
                    <a:pt x="11303" y="18034"/>
                  </a:cubicBezTo>
                  <a:cubicBezTo>
                    <a:pt x="13970" y="18034"/>
                    <a:pt x="18161" y="19939"/>
                    <a:pt x="20447" y="21082"/>
                  </a:cubicBezTo>
                  <a:lnTo>
                    <a:pt x="16256" y="7112"/>
                  </a:lnTo>
                  <a:cubicBezTo>
                    <a:pt x="14859" y="9525"/>
                    <a:pt x="11811" y="14478"/>
                    <a:pt x="9398" y="15113"/>
                  </a:cubicBezTo>
                  <a:lnTo>
                    <a:pt x="9398" y="14605"/>
                  </a:lnTo>
                  <a:cubicBezTo>
                    <a:pt x="9398" y="14605"/>
                    <a:pt x="8509" y="14859"/>
                    <a:pt x="8509" y="14859"/>
                  </a:cubicBezTo>
                  <a:cubicBezTo>
                    <a:pt x="7620" y="11811"/>
                    <a:pt x="10922" y="5080"/>
                    <a:pt x="12573" y="2159"/>
                  </a:cubicBezTo>
                  <a:lnTo>
                    <a:pt x="381" y="5842"/>
                  </a:lnTo>
                  <a:lnTo>
                    <a:pt x="0" y="4572"/>
                  </a:lnTo>
                  <a:lnTo>
                    <a:pt x="15367" y="0"/>
                  </a:lnTo>
                  <a:lnTo>
                    <a:pt x="14605" y="1397"/>
                  </a:lnTo>
                  <a:cubicBezTo>
                    <a:pt x="13208" y="3937"/>
                    <a:pt x="9779" y="10414"/>
                    <a:pt x="9779" y="13589"/>
                  </a:cubicBezTo>
                  <a:cubicBezTo>
                    <a:pt x="11938" y="12192"/>
                    <a:pt x="14986" y="7112"/>
                    <a:pt x="16002" y="5080"/>
                  </a:cubicBezTo>
                  <a:lnTo>
                    <a:pt x="16764" y="3683"/>
                  </a:lnTo>
                  <a:lnTo>
                    <a:pt x="17145" y="5207"/>
                  </a:lnTo>
                  <a:lnTo>
                    <a:pt x="22733" y="23622"/>
                  </a:lnTo>
                  <a:close/>
                </a:path>
              </a:pathLst>
            </a:custGeom>
            <a:solidFill>
              <a:srgbClr val="FFFFFF"/>
            </a:solidFill>
            <a:ln w="0" cap="flat">
              <a:noFill/>
              <a:prstDash val="solid"/>
              <a:miter/>
            </a:ln>
          </p:spPr>
          <p:txBody>
            <a:bodyPr rtlCol="0" anchor="ctr"/>
            <a:lstStyle/>
            <a:p>
              <a:endParaRPr lang="en-AU"/>
            </a:p>
          </p:txBody>
        </p:sp>
        <p:sp>
          <p:nvSpPr>
            <p:cNvPr id="334" name="Freeform: Shape 333">
              <a:extLst>
                <a:ext uri="{FF2B5EF4-FFF2-40B4-BE49-F238E27FC236}">
                  <a16:creationId xmlns:a16="http://schemas.microsoft.com/office/drawing/2014/main" id="{D7AEB079-5EFD-2AD1-7B16-28101DB22B0F}"/>
                </a:ext>
              </a:extLst>
            </p:cNvPr>
            <p:cNvSpPr/>
            <p:nvPr/>
          </p:nvSpPr>
          <p:spPr>
            <a:xfrm>
              <a:off x="487044" y="297688"/>
              <a:ext cx="57404" cy="15366"/>
            </a:xfrm>
            <a:custGeom>
              <a:avLst/>
              <a:gdLst>
                <a:gd name="connsiteX0" fmla="*/ 1270 w 57404"/>
                <a:gd name="connsiteY0" fmla="*/ 15113 h 15366"/>
                <a:gd name="connsiteX1" fmla="*/ 0 w 57404"/>
                <a:gd name="connsiteY1" fmla="*/ 14859 h 15366"/>
                <a:gd name="connsiteX2" fmla="*/ 1778 w 57404"/>
                <a:gd name="connsiteY2" fmla="*/ 7874 h 15366"/>
                <a:gd name="connsiteX3" fmla="*/ 2540 w 57404"/>
                <a:gd name="connsiteY3" fmla="*/ 9525 h 15366"/>
                <a:gd name="connsiteX4" fmla="*/ 13970 w 57404"/>
                <a:gd name="connsiteY4" fmla="*/ 12827 h 15366"/>
                <a:gd name="connsiteX5" fmla="*/ 25019 w 57404"/>
                <a:gd name="connsiteY5" fmla="*/ 7620 h 15366"/>
                <a:gd name="connsiteX6" fmla="*/ 25273 w 57404"/>
                <a:gd name="connsiteY6" fmla="*/ 5842 h 15366"/>
                <a:gd name="connsiteX7" fmla="*/ 28067 w 57404"/>
                <a:gd name="connsiteY7" fmla="*/ 10414 h 15366"/>
                <a:gd name="connsiteX8" fmla="*/ 29845 w 57404"/>
                <a:gd name="connsiteY8" fmla="*/ 4826 h 15366"/>
                <a:gd name="connsiteX9" fmla="*/ 30480 w 57404"/>
                <a:gd name="connsiteY9" fmla="*/ 6604 h 15366"/>
                <a:gd name="connsiteX10" fmla="*/ 43434 w 57404"/>
                <a:gd name="connsiteY10" fmla="*/ 9779 h 15366"/>
                <a:gd name="connsiteX11" fmla="*/ 54229 w 57404"/>
                <a:gd name="connsiteY11" fmla="*/ 2794 h 15366"/>
                <a:gd name="connsiteX12" fmla="*/ 54737 w 57404"/>
                <a:gd name="connsiteY12" fmla="*/ 0 h 15366"/>
                <a:gd name="connsiteX13" fmla="*/ 57404 w 57404"/>
                <a:gd name="connsiteY13" fmla="*/ 9144 h 15366"/>
                <a:gd name="connsiteX14" fmla="*/ 56134 w 57404"/>
                <a:gd name="connsiteY14" fmla="*/ 9525 h 15366"/>
                <a:gd name="connsiteX15" fmla="*/ 54864 w 57404"/>
                <a:gd name="connsiteY15" fmla="*/ 4953 h 15366"/>
                <a:gd name="connsiteX16" fmla="*/ 43688 w 57404"/>
                <a:gd name="connsiteY16" fmla="*/ 11176 h 15366"/>
                <a:gd name="connsiteX17" fmla="*/ 30099 w 57404"/>
                <a:gd name="connsiteY17" fmla="*/ 8509 h 15366"/>
                <a:gd name="connsiteX18" fmla="*/ 28575 w 57404"/>
                <a:gd name="connsiteY18" fmla="*/ 13589 h 15366"/>
                <a:gd name="connsiteX19" fmla="*/ 25908 w 57404"/>
                <a:gd name="connsiteY19" fmla="*/ 9271 h 15366"/>
                <a:gd name="connsiteX20" fmla="*/ 14097 w 57404"/>
                <a:gd name="connsiteY20" fmla="*/ 14224 h 15366"/>
                <a:gd name="connsiteX21" fmla="*/ 2286 w 57404"/>
                <a:gd name="connsiteY21" fmla="*/ 11430 h 15366"/>
                <a:gd name="connsiteX22" fmla="*/ 1270 w 57404"/>
                <a:gd name="connsiteY22" fmla="*/ 15367 h 1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404" h="15366">
                  <a:moveTo>
                    <a:pt x="1270" y="15113"/>
                  </a:moveTo>
                  <a:lnTo>
                    <a:pt x="0" y="14859"/>
                  </a:lnTo>
                  <a:lnTo>
                    <a:pt x="1778" y="7874"/>
                  </a:lnTo>
                  <a:lnTo>
                    <a:pt x="2540" y="9525"/>
                  </a:lnTo>
                  <a:cubicBezTo>
                    <a:pt x="3556" y="11811"/>
                    <a:pt x="8509" y="13208"/>
                    <a:pt x="13970" y="12827"/>
                  </a:cubicBezTo>
                  <a:cubicBezTo>
                    <a:pt x="20193" y="12319"/>
                    <a:pt x="24765" y="9779"/>
                    <a:pt x="25019" y="7620"/>
                  </a:cubicBezTo>
                  <a:lnTo>
                    <a:pt x="25273" y="5842"/>
                  </a:lnTo>
                  <a:lnTo>
                    <a:pt x="28067" y="10414"/>
                  </a:lnTo>
                  <a:lnTo>
                    <a:pt x="29845" y="4826"/>
                  </a:lnTo>
                  <a:lnTo>
                    <a:pt x="30480" y="6604"/>
                  </a:lnTo>
                  <a:cubicBezTo>
                    <a:pt x="31623" y="9525"/>
                    <a:pt x="37211" y="10922"/>
                    <a:pt x="43434" y="9779"/>
                  </a:cubicBezTo>
                  <a:cubicBezTo>
                    <a:pt x="49149" y="8763"/>
                    <a:pt x="53721" y="5715"/>
                    <a:pt x="54229" y="2794"/>
                  </a:cubicBezTo>
                  <a:lnTo>
                    <a:pt x="54737" y="0"/>
                  </a:lnTo>
                  <a:lnTo>
                    <a:pt x="57404" y="9144"/>
                  </a:lnTo>
                  <a:lnTo>
                    <a:pt x="56134" y="9525"/>
                  </a:lnTo>
                  <a:lnTo>
                    <a:pt x="54864" y="4953"/>
                  </a:lnTo>
                  <a:cubicBezTo>
                    <a:pt x="53213" y="7747"/>
                    <a:pt x="49022" y="10160"/>
                    <a:pt x="43688" y="11176"/>
                  </a:cubicBezTo>
                  <a:cubicBezTo>
                    <a:pt x="37846" y="12319"/>
                    <a:pt x="32385" y="11176"/>
                    <a:pt x="30099" y="8509"/>
                  </a:cubicBezTo>
                  <a:lnTo>
                    <a:pt x="28575" y="13589"/>
                  </a:lnTo>
                  <a:lnTo>
                    <a:pt x="25908" y="9271"/>
                  </a:lnTo>
                  <a:cubicBezTo>
                    <a:pt x="24384" y="11811"/>
                    <a:pt x="19685" y="13843"/>
                    <a:pt x="14097" y="14224"/>
                  </a:cubicBezTo>
                  <a:cubicBezTo>
                    <a:pt x="8890" y="14605"/>
                    <a:pt x="4318" y="13462"/>
                    <a:pt x="2286" y="11430"/>
                  </a:cubicBezTo>
                  <a:lnTo>
                    <a:pt x="1270" y="15367"/>
                  </a:lnTo>
                  <a:close/>
                </a:path>
              </a:pathLst>
            </a:custGeom>
            <a:solidFill>
              <a:srgbClr val="FFFFFF"/>
            </a:solidFill>
            <a:ln w="0" cap="flat">
              <a:noFill/>
              <a:prstDash val="solid"/>
              <a:miter/>
            </a:ln>
          </p:spPr>
          <p:txBody>
            <a:bodyPr rtlCol="0" anchor="ctr"/>
            <a:lstStyle/>
            <a:p>
              <a:endParaRPr lang="en-AU"/>
            </a:p>
          </p:txBody>
        </p:sp>
        <p:sp>
          <p:nvSpPr>
            <p:cNvPr id="335" name="Freeform: Shape 334">
              <a:extLst>
                <a:ext uri="{FF2B5EF4-FFF2-40B4-BE49-F238E27FC236}">
                  <a16:creationId xmlns:a16="http://schemas.microsoft.com/office/drawing/2014/main" id="{E8B23139-2CFB-6117-3011-436D5DC8F977}"/>
                </a:ext>
              </a:extLst>
            </p:cNvPr>
            <p:cNvSpPr/>
            <p:nvPr/>
          </p:nvSpPr>
          <p:spPr>
            <a:xfrm>
              <a:off x="486155" y="312023"/>
              <a:ext cx="37719" cy="12334"/>
            </a:xfrm>
            <a:custGeom>
              <a:avLst/>
              <a:gdLst>
                <a:gd name="connsiteX0" fmla="*/ 3429 w 37719"/>
                <a:gd name="connsiteY0" fmla="*/ 12335 h 12334"/>
                <a:gd name="connsiteX1" fmla="*/ 0 w 37719"/>
                <a:gd name="connsiteY1" fmla="*/ 7128 h 12334"/>
                <a:gd name="connsiteX2" fmla="*/ 0 w 37719"/>
                <a:gd name="connsiteY2" fmla="*/ 6874 h 12334"/>
                <a:gd name="connsiteX3" fmla="*/ 1778 w 37719"/>
                <a:gd name="connsiteY3" fmla="*/ 1159 h 12334"/>
                <a:gd name="connsiteX4" fmla="*/ 12446 w 37719"/>
                <a:gd name="connsiteY4" fmla="*/ 5223 h 12334"/>
                <a:gd name="connsiteX5" fmla="*/ 3429 w 37719"/>
                <a:gd name="connsiteY5" fmla="*/ 12208 h 12334"/>
                <a:gd name="connsiteX6" fmla="*/ 1397 w 37719"/>
                <a:gd name="connsiteY6" fmla="*/ 7001 h 12334"/>
                <a:gd name="connsiteX7" fmla="*/ 3810 w 37719"/>
                <a:gd name="connsiteY7" fmla="*/ 10557 h 12334"/>
                <a:gd name="connsiteX8" fmla="*/ 9906 w 37719"/>
                <a:gd name="connsiteY8" fmla="*/ 5731 h 12334"/>
                <a:gd name="connsiteX9" fmla="*/ 2667 w 37719"/>
                <a:gd name="connsiteY9" fmla="*/ 2937 h 12334"/>
                <a:gd name="connsiteX10" fmla="*/ 1397 w 37719"/>
                <a:gd name="connsiteY10" fmla="*/ 7001 h 12334"/>
                <a:gd name="connsiteX11" fmla="*/ 29972 w 37719"/>
                <a:gd name="connsiteY11" fmla="*/ 8525 h 12334"/>
                <a:gd name="connsiteX12" fmla="*/ 23114 w 37719"/>
                <a:gd name="connsiteY12" fmla="*/ 4588 h 12334"/>
                <a:gd name="connsiteX13" fmla="*/ 30226 w 37719"/>
                <a:gd name="connsiteY13" fmla="*/ 16 h 12334"/>
                <a:gd name="connsiteX14" fmla="*/ 36576 w 37719"/>
                <a:gd name="connsiteY14" fmla="*/ 1794 h 12334"/>
                <a:gd name="connsiteX15" fmla="*/ 37719 w 37719"/>
                <a:gd name="connsiteY15" fmla="*/ 3953 h 12334"/>
                <a:gd name="connsiteX16" fmla="*/ 36830 w 37719"/>
                <a:gd name="connsiteY16" fmla="*/ 6239 h 12334"/>
                <a:gd name="connsiteX17" fmla="*/ 30607 w 37719"/>
                <a:gd name="connsiteY17" fmla="*/ 8652 h 12334"/>
                <a:gd name="connsiteX18" fmla="*/ 29972 w 37719"/>
                <a:gd name="connsiteY18" fmla="*/ 8652 h 12334"/>
                <a:gd name="connsiteX19" fmla="*/ 24384 w 37719"/>
                <a:gd name="connsiteY19" fmla="*/ 4588 h 12334"/>
                <a:gd name="connsiteX20" fmla="*/ 29972 w 37719"/>
                <a:gd name="connsiteY20" fmla="*/ 7255 h 12334"/>
                <a:gd name="connsiteX21" fmla="*/ 30480 w 37719"/>
                <a:gd name="connsiteY21" fmla="*/ 7255 h 12334"/>
                <a:gd name="connsiteX22" fmla="*/ 35814 w 37719"/>
                <a:gd name="connsiteY22" fmla="*/ 5350 h 12334"/>
                <a:gd name="connsiteX23" fmla="*/ 36322 w 37719"/>
                <a:gd name="connsiteY23" fmla="*/ 4080 h 12334"/>
                <a:gd name="connsiteX24" fmla="*/ 35687 w 37719"/>
                <a:gd name="connsiteY24" fmla="*/ 2810 h 12334"/>
                <a:gd name="connsiteX25" fmla="*/ 30226 w 37719"/>
                <a:gd name="connsiteY25" fmla="*/ 1413 h 12334"/>
                <a:gd name="connsiteX26" fmla="*/ 24384 w 37719"/>
                <a:gd name="connsiteY26" fmla="*/ 4715 h 1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719" h="12334">
                  <a:moveTo>
                    <a:pt x="3429" y="12335"/>
                  </a:moveTo>
                  <a:lnTo>
                    <a:pt x="0" y="7128"/>
                  </a:lnTo>
                  <a:lnTo>
                    <a:pt x="0" y="6874"/>
                  </a:lnTo>
                  <a:cubicBezTo>
                    <a:pt x="0" y="6874"/>
                    <a:pt x="1778" y="1159"/>
                    <a:pt x="1778" y="1159"/>
                  </a:cubicBezTo>
                  <a:lnTo>
                    <a:pt x="12446" y="5223"/>
                  </a:lnTo>
                  <a:lnTo>
                    <a:pt x="3429" y="12208"/>
                  </a:lnTo>
                  <a:close/>
                  <a:moveTo>
                    <a:pt x="1397" y="7001"/>
                  </a:moveTo>
                  <a:lnTo>
                    <a:pt x="3810" y="10557"/>
                  </a:lnTo>
                  <a:lnTo>
                    <a:pt x="9906" y="5731"/>
                  </a:lnTo>
                  <a:lnTo>
                    <a:pt x="2667" y="2937"/>
                  </a:lnTo>
                  <a:lnTo>
                    <a:pt x="1397" y="7001"/>
                  </a:lnTo>
                  <a:close/>
                  <a:moveTo>
                    <a:pt x="29972" y="8525"/>
                  </a:moveTo>
                  <a:cubicBezTo>
                    <a:pt x="26162" y="8525"/>
                    <a:pt x="23241" y="6874"/>
                    <a:pt x="23114" y="4588"/>
                  </a:cubicBezTo>
                  <a:cubicBezTo>
                    <a:pt x="23114" y="2175"/>
                    <a:pt x="26162" y="143"/>
                    <a:pt x="30226" y="16"/>
                  </a:cubicBezTo>
                  <a:cubicBezTo>
                    <a:pt x="32893" y="-111"/>
                    <a:pt x="35306" y="524"/>
                    <a:pt x="36576" y="1794"/>
                  </a:cubicBezTo>
                  <a:cubicBezTo>
                    <a:pt x="37211" y="2429"/>
                    <a:pt x="37592" y="3191"/>
                    <a:pt x="37719" y="3953"/>
                  </a:cubicBezTo>
                  <a:cubicBezTo>
                    <a:pt x="37719" y="4715"/>
                    <a:pt x="37465" y="5477"/>
                    <a:pt x="36830" y="6239"/>
                  </a:cubicBezTo>
                  <a:cubicBezTo>
                    <a:pt x="35560" y="7636"/>
                    <a:pt x="33274" y="8525"/>
                    <a:pt x="30607" y="8652"/>
                  </a:cubicBezTo>
                  <a:cubicBezTo>
                    <a:pt x="30353" y="8652"/>
                    <a:pt x="30226" y="8652"/>
                    <a:pt x="29972" y="8652"/>
                  </a:cubicBezTo>
                  <a:moveTo>
                    <a:pt x="24384" y="4588"/>
                  </a:moveTo>
                  <a:cubicBezTo>
                    <a:pt x="24384" y="5985"/>
                    <a:pt x="26670" y="7255"/>
                    <a:pt x="29972" y="7255"/>
                  </a:cubicBezTo>
                  <a:cubicBezTo>
                    <a:pt x="30099" y="7255"/>
                    <a:pt x="30353" y="7255"/>
                    <a:pt x="30480" y="7255"/>
                  </a:cubicBezTo>
                  <a:cubicBezTo>
                    <a:pt x="32766" y="7255"/>
                    <a:pt x="34798" y="6366"/>
                    <a:pt x="35814" y="5350"/>
                  </a:cubicBezTo>
                  <a:cubicBezTo>
                    <a:pt x="36195" y="4969"/>
                    <a:pt x="36322" y="4461"/>
                    <a:pt x="36322" y="4080"/>
                  </a:cubicBezTo>
                  <a:cubicBezTo>
                    <a:pt x="36322" y="3572"/>
                    <a:pt x="36068" y="3191"/>
                    <a:pt x="35687" y="2810"/>
                  </a:cubicBezTo>
                  <a:cubicBezTo>
                    <a:pt x="34544" y="1794"/>
                    <a:pt x="32385" y="1159"/>
                    <a:pt x="30226" y="1413"/>
                  </a:cubicBezTo>
                  <a:cubicBezTo>
                    <a:pt x="26670" y="1540"/>
                    <a:pt x="24384" y="3191"/>
                    <a:pt x="24384" y="4715"/>
                  </a:cubicBezTo>
                </a:path>
              </a:pathLst>
            </a:custGeom>
            <a:solidFill>
              <a:srgbClr val="FFFFFF"/>
            </a:solidFill>
            <a:ln w="0" cap="flat">
              <a:noFill/>
              <a:prstDash val="solid"/>
              <a:miter/>
            </a:ln>
          </p:spPr>
          <p:txBody>
            <a:bodyPr rtlCol="0" anchor="ctr"/>
            <a:lstStyle/>
            <a:p>
              <a:endParaRPr lang="en-AU"/>
            </a:p>
          </p:txBody>
        </p:sp>
        <p:sp>
          <p:nvSpPr>
            <p:cNvPr id="336" name="Freeform: Shape 335">
              <a:extLst>
                <a:ext uri="{FF2B5EF4-FFF2-40B4-BE49-F238E27FC236}">
                  <a16:creationId xmlns:a16="http://schemas.microsoft.com/office/drawing/2014/main" id="{D5AE2692-2CEA-9802-153B-A7CFF5BCEE56}"/>
                </a:ext>
              </a:extLst>
            </p:cNvPr>
            <p:cNvSpPr/>
            <p:nvPr/>
          </p:nvSpPr>
          <p:spPr>
            <a:xfrm>
              <a:off x="486791" y="182295"/>
              <a:ext cx="5869" cy="17094"/>
            </a:xfrm>
            <a:custGeom>
              <a:avLst/>
              <a:gdLst>
                <a:gd name="connsiteX0" fmla="*/ 0 w 5869"/>
                <a:gd name="connsiteY0" fmla="*/ 16586 h 17094"/>
                <a:gd name="connsiteX1" fmla="*/ 2159 w 5869"/>
                <a:gd name="connsiteY1" fmla="*/ 9855 h 17094"/>
                <a:gd name="connsiteX2" fmla="*/ 1778 w 5869"/>
                <a:gd name="connsiteY2" fmla="*/ 6680 h 17094"/>
                <a:gd name="connsiteX3" fmla="*/ 2794 w 5869"/>
                <a:gd name="connsiteY3" fmla="*/ 2108 h 17094"/>
                <a:gd name="connsiteX4" fmla="*/ 3810 w 5869"/>
                <a:gd name="connsiteY4" fmla="*/ 203 h 17094"/>
                <a:gd name="connsiteX5" fmla="*/ 5461 w 5869"/>
                <a:gd name="connsiteY5" fmla="*/ 4140 h 17094"/>
                <a:gd name="connsiteX6" fmla="*/ 4953 w 5869"/>
                <a:gd name="connsiteY6" fmla="*/ 11379 h 17094"/>
                <a:gd name="connsiteX7" fmla="*/ 2159 w 5869"/>
                <a:gd name="connsiteY7" fmla="*/ 17094 h 1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9" h="17094">
                  <a:moveTo>
                    <a:pt x="0" y="16586"/>
                  </a:moveTo>
                  <a:cubicBezTo>
                    <a:pt x="635" y="14554"/>
                    <a:pt x="2540" y="13284"/>
                    <a:pt x="2159" y="9855"/>
                  </a:cubicBezTo>
                  <a:cubicBezTo>
                    <a:pt x="2159" y="8712"/>
                    <a:pt x="1778" y="7188"/>
                    <a:pt x="1778" y="6680"/>
                  </a:cubicBezTo>
                  <a:cubicBezTo>
                    <a:pt x="1651" y="5791"/>
                    <a:pt x="1778" y="2997"/>
                    <a:pt x="2794" y="2108"/>
                  </a:cubicBezTo>
                  <a:cubicBezTo>
                    <a:pt x="3302" y="1600"/>
                    <a:pt x="3556" y="-686"/>
                    <a:pt x="3810" y="203"/>
                  </a:cubicBezTo>
                  <a:cubicBezTo>
                    <a:pt x="4064" y="838"/>
                    <a:pt x="5080" y="3124"/>
                    <a:pt x="5461" y="4140"/>
                  </a:cubicBezTo>
                  <a:cubicBezTo>
                    <a:pt x="6223" y="6172"/>
                    <a:pt x="5842" y="9601"/>
                    <a:pt x="4953" y="11379"/>
                  </a:cubicBezTo>
                  <a:cubicBezTo>
                    <a:pt x="4572" y="12268"/>
                    <a:pt x="2159" y="15443"/>
                    <a:pt x="2159" y="17094"/>
                  </a:cubicBezTo>
                </a:path>
              </a:pathLst>
            </a:custGeom>
            <a:solidFill>
              <a:srgbClr val="FFFFFF"/>
            </a:solidFill>
            <a:ln w="0" cap="flat">
              <a:noFill/>
              <a:prstDash val="solid"/>
              <a:miter/>
            </a:ln>
          </p:spPr>
          <p:txBody>
            <a:bodyPr rtlCol="0" anchor="ctr"/>
            <a:lstStyle/>
            <a:p>
              <a:endParaRPr lang="en-AU"/>
            </a:p>
          </p:txBody>
        </p:sp>
        <p:sp>
          <p:nvSpPr>
            <p:cNvPr id="337" name="Freeform: Shape 336">
              <a:extLst>
                <a:ext uri="{FF2B5EF4-FFF2-40B4-BE49-F238E27FC236}">
                  <a16:creationId xmlns:a16="http://schemas.microsoft.com/office/drawing/2014/main" id="{EF06A8B0-855D-C3F2-9EF6-0C3A47090383}"/>
                </a:ext>
              </a:extLst>
            </p:cNvPr>
            <p:cNvSpPr/>
            <p:nvPr/>
          </p:nvSpPr>
          <p:spPr>
            <a:xfrm>
              <a:off x="477266" y="179964"/>
              <a:ext cx="5928" cy="20822"/>
            </a:xfrm>
            <a:custGeom>
              <a:avLst/>
              <a:gdLst>
                <a:gd name="connsiteX0" fmla="*/ 0 w 5928"/>
                <a:gd name="connsiteY0" fmla="*/ 20823 h 20822"/>
                <a:gd name="connsiteX1" fmla="*/ 2032 w 5928"/>
                <a:gd name="connsiteY1" fmla="*/ 15108 h 20822"/>
                <a:gd name="connsiteX2" fmla="*/ 1143 w 5928"/>
                <a:gd name="connsiteY2" fmla="*/ 8377 h 20822"/>
                <a:gd name="connsiteX3" fmla="*/ 1397 w 5928"/>
                <a:gd name="connsiteY3" fmla="*/ 1519 h 20822"/>
                <a:gd name="connsiteX4" fmla="*/ 2921 w 5928"/>
                <a:gd name="connsiteY4" fmla="*/ 503 h 20822"/>
                <a:gd name="connsiteX5" fmla="*/ 5080 w 5928"/>
                <a:gd name="connsiteY5" fmla="*/ 7361 h 20822"/>
                <a:gd name="connsiteX6" fmla="*/ 5334 w 5928"/>
                <a:gd name="connsiteY6" fmla="*/ 13584 h 20822"/>
                <a:gd name="connsiteX7" fmla="*/ 2540 w 5928"/>
                <a:gd name="connsiteY7" fmla="*/ 20696 h 2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 h="20822">
                  <a:moveTo>
                    <a:pt x="0" y="20823"/>
                  </a:moveTo>
                  <a:cubicBezTo>
                    <a:pt x="127" y="19934"/>
                    <a:pt x="2159" y="18664"/>
                    <a:pt x="2032" y="15108"/>
                  </a:cubicBezTo>
                  <a:cubicBezTo>
                    <a:pt x="2032" y="13584"/>
                    <a:pt x="1524" y="9901"/>
                    <a:pt x="1143" y="8377"/>
                  </a:cubicBezTo>
                  <a:cubicBezTo>
                    <a:pt x="889" y="7107"/>
                    <a:pt x="762" y="3678"/>
                    <a:pt x="1397" y="1519"/>
                  </a:cubicBezTo>
                  <a:cubicBezTo>
                    <a:pt x="1524" y="1011"/>
                    <a:pt x="2667" y="-894"/>
                    <a:pt x="2921" y="503"/>
                  </a:cubicBezTo>
                  <a:cubicBezTo>
                    <a:pt x="3048" y="1392"/>
                    <a:pt x="3937" y="5456"/>
                    <a:pt x="5080" y="7361"/>
                  </a:cubicBezTo>
                  <a:cubicBezTo>
                    <a:pt x="6477" y="9647"/>
                    <a:pt x="5842" y="12187"/>
                    <a:pt x="5334" y="13584"/>
                  </a:cubicBezTo>
                  <a:cubicBezTo>
                    <a:pt x="4826" y="14981"/>
                    <a:pt x="3429" y="17267"/>
                    <a:pt x="2540" y="20696"/>
                  </a:cubicBezTo>
                </a:path>
              </a:pathLst>
            </a:custGeom>
            <a:solidFill>
              <a:srgbClr val="FFFFFF"/>
            </a:solidFill>
            <a:ln w="0" cap="flat">
              <a:noFill/>
              <a:prstDash val="solid"/>
              <a:miter/>
            </a:ln>
          </p:spPr>
          <p:txBody>
            <a:bodyPr rtlCol="0" anchor="ctr"/>
            <a:lstStyle/>
            <a:p>
              <a:endParaRPr lang="en-AU"/>
            </a:p>
          </p:txBody>
        </p:sp>
        <p:sp>
          <p:nvSpPr>
            <p:cNvPr id="338" name="Freeform: Shape 337">
              <a:extLst>
                <a:ext uri="{FF2B5EF4-FFF2-40B4-BE49-F238E27FC236}">
                  <a16:creationId xmlns:a16="http://schemas.microsoft.com/office/drawing/2014/main" id="{1B4F2E66-AB5C-EC10-B2A8-974F3625D000}"/>
                </a:ext>
              </a:extLst>
            </p:cNvPr>
            <p:cNvSpPr/>
            <p:nvPr/>
          </p:nvSpPr>
          <p:spPr>
            <a:xfrm>
              <a:off x="462291" y="183261"/>
              <a:ext cx="10616" cy="22225"/>
            </a:xfrm>
            <a:custGeom>
              <a:avLst/>
              <a:gdLst>
                <a:gd name="connsiteX0" fmla="*/ 6338 w 10616"/>
                <a:gd name="connsiteY0" fmla="*/ 22225 h 22225"/>
                <a:gd name="connsiteX1" fmla="*/ 5830 w 10616"/>
                <a:gd name="connsiteY1" fmla="*/ 7620 h 22225"/>
                <a:gd name="connsiteX2" fmla="*/ 1131 w 10616"/>
                <a:gd name="connsiteY2" fmla="*/ 2159 h 22225"/>
                <a:gd name="connsiteX3" fmla="*/ 115 w 10616"/>
                <a:gd name="connsiteY3" fmla="*/ 508 h 22225"/>
                <a:gd name="connsiteX4" fmla="*/ 2020 w 10616"/>
                <a:gd name="connsiteY4" fmla="*/ 0 h 22225"/>
                <a:gd name="connsiteX5" fmla="*/ 10402 w 10616"/>
                <a:gd name="connsiteY5" fmla="*/ 5461 h 22225"/>
                <a:gd name="connsiteX6" fmla="*/ 10021 w 10616"/>
                <a:gd name="connsiteY6" fmla="*/ 11811 h 22225"/>
                <a:gd name="connsiteX7" fmla="*/ 9132 w 10616"/>
                <a:gd name="connsiteY7" fmla="*/ 19304 h 22225"/>
                <a:gd name="connsiteX8" fmla="*/ 8370 w 10616"/>
                <a:gd name="connsiteY8" fmla="*/ 21971 h 2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16" h="22225">
                  <a:moveTo>
                    <a:pt x="6338" y="22225"/>
                  </a:moveTo>
                  <a:cubicBezTo>
                    <a:pt x="6338" y="21082"/>
                    <a:pt x="7227" y="10287"/>
                    <a:pt x="5830" y="7620"/>
                  </a:cubicBezTo>
                  <a:cubicBezTo>
                    <a:pt x="5449" y="6858"/>
                    <a:pt x="1258" y="2794"/>
                    <a:pt x="1131" y="2159"/>
                  </a:cubicBezTo>
                  <a:cubicBezTo>
                    <a:pt x="1004" y="1524"/>
                    <a:pt x="750" y="1143"/>
                    <a:pt x="115" y="508"/>
                  </a:cubicBezTo>
                  <a:cubicBezTo>
                    <a:pt x="-393" y="0"/>
                    <a:pt x="877" y="127"/>
                    <a:pt x="2020" y="0"/>
                  </a:cubicBezTo>
                  <a:cubicBezTo>
                    <a:pt x="3036" y="0"/>
                    <a:pt x="8497" y="1016"/>
                    <a:pt x="10402" y="5461"/>
                  </a:cubicBezTo>
                  <a:cubicBezTo>
                    <a:pt x="10783" y="6477"/>
                    <a:pt x="10656" y="10541"/>
                    <a:pt x="10021" y="11811"/>
                  </a:cubicBezTo>
                  <a:cubicBezTo>
                    <a:pt x="9640" y="12700"/>
                    <a:pt x="9894" y="17653"/>
                    <a:pt x="9132" y="19304"/>
                  </a:cubicBezTo>
                  <a:cubicBezTo>
                    <a:pt x="8751" y="20193"/>
                    <a:pt x="8751" y="21209"/>
                    <a:pt x="8370" y="21971"/>
                  </a:cubicBezTo>
                </a:path>
              </a:pathLst>
            </a:custGeom>
            <a:solidFill>
              <a:srgbClr val="FFFFFF"/>
            </a:solidFill>
            <a:ln w="0" cap="flat">
              <a:noFill/>
              <a:prstDash val="solid"/>
              <a:miter/>
            </a:ln>
          </p:spPr>
          <p:txBody>
            <a:bodyPr rtlCol="0" anchor="ctr"/>
            <a:lstStyle/>
            <a:p>
              <a:endParaRPr lang="en-AU"/>
            </a:p>
          </p:txBody>
        </p:sp>
        <p:sp>
          <p:nvSpPr>
            <p:cNvPr id="339" name="Freeform: Shape 338">
              <a:extLst>
                <a:ext uri="{FF2B5EF4-FFF2-40B4-BE49-F238E27FC236}">
                  <a16:creationId xmlns:a16="http://schemas.microsoft.com/office/drawing/2014/main" id="{C278931E-DF67-083A-A097-447906BC3BF0}"/>
                </a:ext>
              </a:extLst>
            </p:cNvPr>
            <p:cNvSpPr/>
            <p:nvPr/>
          </p:nvSpPr>
          <p:spPr>
            <a:xfrm>
              <a:off x="450740" y="189307"/>
              <a:ext cx="10797" cy="24861"/>
            </a:xfrm>
            <a:custGeom>
              <a:avLst/>
              <a:gdLst>
                <a:gd name="connsiteX0" fmla="*/ 7095 w 10797"/>
                <a:gd name="connsiteY0" fmla="*/ 24561 h 24861"/>
                <a:gd name="connsiteX1" fmla="*/ 6587 w 10797"/>
                <a:gd name="connsiteY1" fmla="*/ 11353 h 24861"/>
                <a:gd name="connsiteX2" fmla="*/ 5317 w 10797"/>
                <a:gd name="connsiteY2" fmla="*/ 6273 h 24861"/>
                <a:gd name="connsiteX3" fmla="*/ 2777 w 10797"/>
                <a:gd name="connsiteY3" fmla="*/ 2844 h 24861"/>
                <a:gd name="connsiteX4" fmla="*/ 110 w 10797"/>
                <a:gd name="connsiteY4" fmla="*/ 304 h 24861"/>
                <a:gd name="connsiteX5" fmla="*/ 2650 w 10797"/>
                <a:gd name="connsiteY5" fmla="*/ 50 h 24861"/>
                <a:gd name="connsiteX6" fmla="*/ 10651 w 10797"/>
                <a:gd name="connsiteY6" fmla="*/ 6273 h 24861"/>
                <a:gd name="connsiteX7" fmla="*/ 10651 w 10797"/>
                <a:gd name="connsiteY7" fmla="*/ 12623 h 24861"/>
                <a:gd name="connsiteX8" fmla="*/ 10651 w 10797"/>
                <a:gd name="connsiteY8" fmla="*/ 14528 h 24861"/>
                <a:gd name="connsiteX9" fmla="*/ 9635 w 10797"/>
                <a:gd name="connsiteY9" fmla="*/ 23545 h 24861"/>
                <a:gd name="connsiteX10" fmla="*/ 7095 w 10797"/>
                <a:gd name="connsiteY10" fmla="*/ 24561 h 2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97" h="24861">
                  <a:moveTo>
                    <a:pt x="7095" y="24561"/>
                  </a:moveTo>
                  <a:cubicBezTo>
                    <a:pt x="6206" y="26974"/>
                    <a:pt x="6968" y="14147"/>
                    <a:pt x="6587" y="11353"/>
                  </a:cubicBezTo>
                  <a:cubicBezTo>
                    <a:pt x="6079" y="7543"/>
                    <a:pt x="5698" y="6781"/>
                    <a:pt x="5317" y="6273"/>
                  </a:cubicBezTo>
                  <a:cubicBezTo>
                    <a:pt x="4682" y="5003"/>
                    <a:pt x="4936" y="3860"/>
                    <a:pt x="2777" y="2844"/>
                  </a:cubicBezTo>
                  <a:cubicBezTo>
                    <a:pt x="1126" y="2082"/>
                    <a:pt x="999" y="685"/>
                    <a:pt x="110" y="304"/>
                  </a:cubicBezTo>
                  <a:cubicBezTo>
                    <a:pt x="-525" y="50"/>
                    <a:pt x="1761" y="-77"/>
                    <a:pt x="2650" y="50"/>
                  </a:cubicBezTo>
                  <a:cubicBezTo>
                    <a:pt x="3158" y="50"/>
                    <a:pt x="9000" y="50"/>
                    <a:pt x="10651" y="6273"/>
                  </a:cubicBezTo>
                  <a:cubicBezTo>
                    <a:pt x="10778" y="7035"/>
                    <a:pt x="10905" y="10464"/>
                    <a:pt x="10651" y="12623"/>
                  </a:cubicBezTo>
                  <a:cubicBezTo>
                    <a:pt x="10651" y="13131"/>
                    <a:pt x="10651" y="14020"/>
                    <a:pt x="10651" y="14528"/>
                  </a:cubicBezTo>
                  <a:cubicBezTo>
                    <a:pt x="10651" y="15163"/>
                    <a:pt x="10016" y="22402"/>
                    <a:pt x="9635" y="23545"/>
                  </a:cubicBezTo>
                  <a:cubicBezTo>
                    <a:pt x="9635" y="23545"/>
                    <a:pt x="7603" y="23037"/>
                    <a:pt x="7095" y="24561"/>
                  </a:cubicBezTo>
                </a:path>
              </a:pathLst>
            </a:custGeom>
            <a:solidFill>
              <a:srgbClr val="FFFFFF"/>
            </a:solidFill>
            <a:ln w="0" cap="flat">
              <a:noFill/>
              <a:prstDash val="solid"/>
              <a:miter/>
            </a:ln>
          </p:spPr>
          <p:txBody>
            <a:bodyPr rtlCol="0" anchor="ctr"/>
            <a:lstStyle/>
            <a:p>
              <a:endParaRPr lang="en-AU"/>
            </a:p>
          </p:txBody>
        </p:sp>
        <p:sp>
          <p:nvSpPr>
            <p:cNvPr id="340" name="Freeform: Shape 339">
              <a:extLst>
                <a:ext uri="{FF2B5EF4-FFF2-40B4-BE49-F238E27FC236}">
                  <a16:creationId xmlns:a16="http://schemas.microsoft.com/office/drawing/2014/main" id="{7EDE87EC-E3F6-D257-7598-3EB16C7B2B37}"/>
                </a:ext>
              </a:extLst>
            </p:cNvPr>
            <p:cNvSpPr/>
            <p:nvPr/>
          </p:nvSpPr>
          <p:spPr>
            <a:xfrm>
              <a:off x="434445" y="194729"/>
              <a:ext cx="18563" cy="26631"/>
            </a:xfrm>
            <a:custGeom>
              <a:avLst/>
              <a:gdLst>
                <a:gd name="connsiteX0" fmla="*/ 18563 w 18563"/>
                <a:gd name="connsiteY0" fmla="*/ 25870 h 26631"/>
                <a:gd name="connsiteX1" fmla="*/ 16658 w 18563"/>
                <a:gd name="connsiteY1" fmla="*/ 16345 h 26631"/>
                <a:gd name="connsiteX2" fmla="*/ 4212 w 18563"/>
                <a:gd name="connsiteY2" fmla="*/ 89 h 26631"/>
                <a:gd name="connsiteX3" fmla="*/ 275 w 18563"/>
                <a:gd name="connsiteY3" fmla="*/ 3391 h 26631"/>
                <a:gd name="connsiteX4" fmla="*/ 5355 w 18563"/>
                <a:gd name="connsiteY4" fmla="*/ 3391 h 26631"/>
                <a:gd name="connsiteX5" fmla="*/ 13864 w 18563"/>
                <a:gd name="connsiteY5" fmla="*/ 16599 h 26631"/>
                <a:gd name="connsiteX6" fmla="*/ 16023 w 18563"/>
                <a:gd name="connsiteY6" fmla="*/ 26632 h 2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63" h="26631">
                  <a:moveTo>
                    <a:pt x="18563" y="25870"/>
                  </a:moveTo>
                  <a:cubicBezTo>
                    <a:pt x="18436" y="25108"/>
                    <a:pt x="16531" y="17742"/>
                    <a:pt x="16658" y="16345"/>
                  </a:cubicBezTo>
                  <a:cubicBezTo>
                    <a:pt x="16912" y="11519"/>
                    <a:pt x="15515" y="-1181"/>
                    <a:pt x="4212" y="89"/>
                  </a:cubicBezTo>
                  <a:cubicBezTo>
                    <a:pt x="1164" y="470"/>
                    <a:pt x="-741" y="2756"/>
                    <a:pt x="275" y="3391"/>
                  </a:cubicBezTo>
                  <a:cubicBezTo>
                    <a:pt x="1291" y="4026"/>
                    <a:pt x="1164" y="1359"/>
                    <a:pt x="5355" y="3391"/>
                  </a:cubicBezTo>
                  <a:cubicBezTo>
                    <a:pt x="6498" y="4026"/>
                    <a:pt x="11959" y="10630"/>
                    <a:pt x="13864" y="16599"/>
                  </a:cubicBezTo>
                  <a:cubicBezTo>
                    <a:pt x="14118" y="17234"/>
                    <a:pt x="15896" y="24981"/>
                    <a:pt x="16023" y="26632"/>
                  </a:cubicBezTo>
                </a:path>
              </a:pathLst>
            </a:custGeom>
            <a:solidFill>
              <a:srgbClr val="FFFFFF"/>
            </a:solidFill>
            <a:ln w="0" cap="flat">
              <a:noFill/>
              <a:prstDash val="solid"/>
              <a:miter/>
            </a:ln>
          </p:spPr>
          <p:txBody>
            <a:bodyPr rtlCol="0" anchor="ctr"/>
            <a:lstStyle/>
            <a:p>
              <a:endParaRPr lang="en-AU"/>
            </a:p>
          </p:txBody>
        </p:sp>
        <p:sp>
          <p:nvSpPr>
            <p:cNvPr id="341" name="Freeform: Shape 340">
              <a:extLst>
                <a:ext uri="{FF2B5EF4-FFF2-40B4-BE49-F238E27FC236}">
                  <a16:creationId xmlns:a16="http://schemas.microsoft.com/office/drawing/2014/main" id="{1BED8C98-DA6A-47BB-7676-FF53332D831A}"/>
                </a:ext>
              </a:extLst>
            </p:cNvPr>
            <p:cNvSpPr/>
            <p:nvPr/>
          </p:nvSpPr>
          <p:spPr>
            <a:xfrm>
              <a:off x="423168" y="209044"/>
              <a:ext cx="23871" cy="30223"/>
            </a:xfrm>
            <a:custGeom>
              <a:avLst/>
              <a:gdLst>
                <a:gd name="connsiteX0" fmla="*/ 21712 w 23871"/>
                <a:gd name="connsiteY0" fmla="*/ 30223 h 30223"/>
                <a:gd name="connsiteX1" fmla="*/ 18791 w 23871"/>
                <a:gd name="connsiteY1" fmla="*/ 23111 h 30223"/>
                <a:gd name="connsiteX2" fmla="*/ 13965 w 23871"/>
                <a:gd name="connsiteY2" fmla="*/ 14475 h 30223"/>
                <a:gd name="connsiteX3" fmla="*/ 4059 w 23871"/>
                <a:gd name="connsiteY3" fmla="*/ 2664 h 30223"/>
                <a:gd name="connsiteX4" fmla="*/ 249 w 23871"/>
                <a:gd name="connsiteY4" fmla="*/ 2156 h 30223"/>
                <a:gd name="connsiteX5" fmla="*/ 11679 w 23871"/>
                <a:gd name="connsiteY5" fmla="*/ 1648 h 30223"/>
                <a:gd name="connsiteX6" fmla="*/ 21204 w 23871"/>
                <a:gd name="connsiteY6" fmla="*/ 18793 h 30223"/>
                <a:gd name="connsiteX7" fmla="*/ 23871 w 23871"/>
                <a:gd name="connsiteY7" fmla="*/ 26159 h 3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71" h="30223">
                  <a:moveTo>
                    <a:pt x="21712" y="30223"/>
                  </a:moveTo>
                  <a:cubicBezTo>
                    <a:pt x="21077" y="28953"/>
                    <a:pt x="19934" y="26540"/>
                    <a:pt x="18791" y="23111"/>
                  </a:cubicBezTo>
                  <a:cubicBezTo>
                    <a:pt x="17775" y="19936"/>
                    <a:pt x="15489" y="15618"/>
                    <a:pt x="13965" y="14475"/>
                  </a:cubicBezTo>
                  <a:cubicBezTo>
                    <a:pt x="10790" y="11935"/>
                    <a:pt x="8758" y="3299"/>
                    <a:pt x="4059" y="2664"/>
                  </a:cubicBezTo>
                  <a:cubicBezTo>
                    <a:pt x="2916" y="2537"/>
                    <a:pt x="-1021" y="3172"/>
                    <a:pt x="249" y="2156"/>
                  </a:cubicBezTo>
                  <a:cubicBezTo>
                    <a:pt x="884" y="1775"/>
                    <a:pt x="4440" y="-2162"/>
                    <a:pt x="11679" y="1648"/>
                  </a:cubicBezTo>
                  <a:cubicBezTo>
                    <a:pt x="12822" y="2283"/>
                    <a:pt x="20950" y="9395"/>
                    <a:pt x="21204" y="18793"/>
                  </a:cubicBezTo>
                  <a:cubicBezTo>
                    <a:pt x="21204" y="19682"/>
                    <a:pt x="22093" y="25270"/>
                    <a:pt x="23871" y="26159"/>
                  </a:cubicBezTo>
                </a:path>
              </a:pathLst>
            </a:custGeom>
            <a:solidFill>
              <a:srgbClr val="FFFFFF"/>
            </a:solidFill>
            <a:ln w="0" cap="flat">
              <a:noFill/>
              <a:prstDash val="solid"/>
              <a:miter/>
            </a:ln>
          </p:spPr>
          <p:txBody>
            <a:bodyPr rtlCol="0" anchor="ctr"/>
            <a:lstStyle/>
            <a:p>
              <a:endParaRPr lang="en-AU"/>
            </a:p>
          </p:txBody>
        </p:sp>
        <p:sp>
          <p:nvSpPr>
            <p:cNvPr id="342" name="Freeform: Shape 341">
              <a:extLst>
                <a:ext uri="{FF2B5EF4-FFF2-40B4-BE49-F238E27FC236}">
                  <a16:creationId xmlns:a16="http://schemas.microsoft.com/office/drawing/2014/main" id="{1BD03CC4-62B3-1170-8F5F-A0D319A858BD}"/>
                </a:ext>
              </a:extLst>
            </p:cNvPr>
            <p:cNvSpPr/>
            <p:nvPr/>
          </p:nvSpPr>
          <p:spPr>
            <a:xfrm>
              <a:off x="495045" y="185490"/>
              <a:ext cx="7012" cy="12502"/>
            </a:xfrm>
            <a:custGeom>
              <a:avLst/>
              <a:gdLst>
                <a:gd name="connsiteX0" fmla="*/ 2540 w 7012"/>
                <a:gd name="connsiteY0" fmla="*/ 12502 h 12502"/>
                <a:gd name="connsiteX1" fmla="*/ 6985 w 7012"/>
                <a:gd name="connsiteY1" fmla="*/ 5009 h 12502"/>
                <a:gd name="connsiteX2" fmla="*/ 5207 w 7012"/>
                <a:gd name="connsiteY2" fmla="*/ 56 h 12502"/>
                <a:gd name="connsiteX3" fmla="*/ 3683 w 7012"/>
                <a:gd name="connsiteY3" fmla="*/ 1326 h 12502"/>
                <a:gd name="connsiteX4" fmla="*/ 2794 w 7012"/>
                <a:gd name="connsiteY4" fmla="*/ 7803 h 12502"/>
                <a:gd name="connsiteX5" fmla="*/ 0 w 7012"/>
                <a:gd name="connsiteY5" fmla="*/ 11613 h 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 h="12502">
                  <a:moveTo>
                    <a:pt x="2540" y="12502"/>
                  </a:moveTo>
                  <a:cubicBezTo>
                    <a:pt x="6985" y="9835"/>
                    <a:pt x="7112" y="6533"/>
                    <a:pt x="6985" y="5009"/>
                  </a:cubicBezTo>
                  <a:cubicBezTo>
                    <a:pt x="6985" y="3993"/>
                    <a:pt x="5969" y="1580"/>
                    <a:pt x="5207" y="56"/>
                  </a:cubicBezTo>
                  <a:cubicBezTo>
                    <a:pt x="5207" y="-198"/>
                    <a:pt x="4064" y="437"/>
                    <a:pt x="3683" y="1326"/>
                  </a:cubicBezTo>
                  <a:cubicBezTo>
                    <a:pt x="3302" y="2215"/>
                    <a:pt x="2540" y="4755"/>
                    <a:pt x="2794" y="7803"/>
                  </a:cubicBezTo>
                  <a:cubicBezTo>
                    <a:pt x="2794" y="8438"/>
                    <a:pt x="127" y="10216"/>
                    <a:pt x="0" y="11613"/>
                  </a:cubicBezTo>
                </a:path>
              </a:pathLst>
            </a:custGeom>
            <a:solidFill>
              <a:srgbClr val="FFFFFF"/>
            </a:solidFill>
            <a:ln w="0" cap="flat">
              <a:noFill/>
              <a:prstDash val="solid"/>
              <a:miter/>
            </a:ln>
          </p:spPr>
          <p:txBody>
            <a:bodyPr rtlCol="0" anchor="ctr"/>
            <a:lstStyle/>
            <a:p>
              <a:endParaRPr lang="en-AU"/>
            </a:p>
          </p:txBody>
        </p:sp>
        <p:sp>
          <p:nvSpPr>
            <p:cNvPr id="343" name="Freeform: Shape 342">
              <a:extLst>
                <a:ext uri="{FF2B5EF4-FFF2-40B4-BE49-F238E27FC236}">
                  <a16:creationId xmlns:a16="http://schemas.microsoft.com/office/drawing/2014/main" id="{5B69F80E-5003-A4D5-938C-2EB18A44BB9B}"/>
                </a:ext>
              </a:extLst>
            </p:cNvPr>
            <p:cNvSpPr/>
            <p:nvPr/>
          </p:nvSpPr>
          <p:spPr>
            <a:xfrm>
              <a:off x="444874" y="196592"/>
              <a:ext cx="66586" cy="139068"/>
            </a:xfrm>
            <a:custGeom>
              <a:avLst/>
              <a:gdLst>
                <a:gd name="connsiteX0" fmla="*/ 41916 w 66586"/>
                <a:gd name="connsiteY0" fmla="*/ 139068 h 139068"/>
                <a:gd name="connsiteX1" fmla="*/ 39884 w 66586"/>
                <a:gd name="connsiteY1" fmla="*/ 136909 h 139068"/>
                <a:gd name="connsiteX2" fmla="*/ 13468 w 66586"/>
                <a:gd name="connsiteY2" fmla="*/ 99190 h 139068"/>
                <a:gd name="connsiteX3" fmla="*/ 8261 w 66586"/>
                <a:gd name="connsiteY3" fmla="*/ 94745 h 139068"/>
                <a:gd name="connsiteX4" fmla="*/ 7880 w 66586"/>
                <a:gd name="connsiteY4" fmla="*/ 93094 h 139068"/>
                <a:gd name="connsiteX5" fmla="*/ 11055 w 66586"/>
                <a:gd name="connsiteY5" fmla="*/ 90300 h 139068"/>
                <a:gd name="connsiteX6" fmla="*/ 12452 w 66586"/>
                <a:gd name="connsiteY6" fmla="*/ 89538 h 139068"/>
                <a:gd name="connsiteX7" fmla="*/ 4578 w 66586"/>
                <a:gd name="connsiteY7" fmla="*/ 72520 h 139068"/>
                <a:gd name="connsiteX8" fmla="*/ 641 w 66586"/>
                <a:gd name="connsiteY8" fmla="*/ 65281 h 139068"/>
                <a:gd name="connsiteX9" fmla="*/ 3816 w 66586"/>
                <a:gd name="connsiteY9" fmla="*/ 63249 h 139068"/>
                <a:gd name="connsiteX10" fmla="*/ 4959 w 66586"/>
                <a:gd name="connsiteY10" fmla="*/ 63630 h 139068"/>
                <a:gd name="connsiteX11" fmla="*/ 6229 w 66586"/>
                <a:gd name="connsiteY11" fmla="*/ 64138 h 139068"/>
                <a:gd name="connsiteX12" fmla="*/ 4832 w 66586"/>
                <a:gd name="connsiteY12" fmla="*/ 47501 h 139068"/>
                <a:gd name="connsiteX13" fmla="*/ 6 w 66586"/>
                <a:gd name="connsiteY13" fmla="*/ 42675 h 139068"/>
                <a:gd name="connsiteX14" fmla="*/ 387 w 66586"/>
                <a:gd name="connsiteY14" fmla="*/ 40389 h 139068"/>
                <a:gd name="connsiteX15" fmla="*/ 2292 w 66586"/>
                <a:gd name="connsiteY15" fmla="*/ 38611 h 139068"/>
                <a:gd name="connsiteX16" fmla="*/ 6229 w 66586"/>
                <a:gd name="connsiteY16" fmla="*/ 40262 h 139068"/>
                <a:gd name="connsiteX17" fmla="*/ 7372 w 66586"/>
                <a:gd name="connsiteY17" fmla="*/ 40262 h 139068"/>
                <a:gd name="connsiteX18" fmla="*/ 8007 w 66586"/>
                <a:gd name="connsiteY18" fmla="*/ 33531 h 139068"/>
                <a:gd name="connsiteX19" fmla="*/ 6991 w 66586"/>
                <a:gd name="connsiteY19" fmla="*/ 29975 h 139068"/>
                <a:gd name="connsiteX20" fmla="*/ 4959 w 66586"/>
                <a:gd name="connsiteY20" fmla="*/ 26038 h 139068"/>
                <a:gd name="connsiteX21" fmla="*/ 5594 w 66586"/>
                <a:gd name="connsiteY21" fmla="*/ 24133 h 139068"/>
                <a:gd name="connsiteX22" fmla="*/ 7753 w 66586"/>
                <a:gd name="connsiteY22" fmla="*/ 23371 h 139068"/>
                <a:gd name="connsiteX23" fmla="*/ 9912 w 66586"/>
                <a:gd name="connsiteY23" fmla="*/ 28197 h 139068"/>
                <a:gd name="connsiteX24" fmla="*/ 10674 w 66586"/>
                <a:gd name="connsiteY24" fmla="*/ 29086 h 139068"/>
                <a:gd name="connsiteX25" fmla="*/ 11690 w 66586"/>
                <a:gd name="connsiteY25" fmla="*/ 29086 h 139068"/>
                <a:gd name="connsiteX26" fmla="*/ 13849 w 66586"/>
                <a:gd name="connsiteY26" fmla="*/ 22228 h 139068"/>
                <a:gd name="connsiteX27" fmla="*/ 13087 w 66586"/>
                <a:gd name="connsiteY27" fmla="*/ 15751 h 139068"/>
                <a:gd name="connsiteX28" fmla="*/ 14738 w 66586"/>
                <a:gd name="connsiteY28" fmla="*/ 15243 h 139068"/>
                <a:gd name="connsiteX29" fmla="*/ 16135 w 66586"/>
                <a:gd name="connsiteY29" fmla="*/ 15751 h 139068"/>
                <a:gd name="connsiteX30" fmla="*/ 17151 w 66586"/>
                <a:gd name="connsiteY30" fmla="*/ 18672 h 139068"/>
                <a:gd name="connsiteX31" fmla="*/ 17786 w 66586"/>
                <a:gd name="connsiteY31" fmla="*/ 18799 h 139068"/>
                <a:gd name="connsiteX32" fmla="*/ 22231 w 66586"/>
                <a:gd name="connsiteY32" fmla="*/ 13846 h 139068"/>
                <a:gd name="connsiteX33" fmla="*/ 22358 w 66586"/>
                <a:gd name="connsiteY33" fmla="*/ 10036 h 139068"/>
                <a:gd name="connsiteX34" fmla="*/ 22993 w 66586"/>
                <a:gd name="connsiteY34" fmla="*/ 8766 h 139068"/>
                <a:gd name="connsiteX35" fmla="*/ 26168 w 66586"/>
                <a:gd name="connsiteY35" fmla="*/ 8639 h 139068"/>
                <a:gd name="connsiteX36" fmla="*/ 26168 w 66586"/>
                <a:gd name="connsiteY36" fmla="*/ 12322 h 139068"/>
                <a:gd name="connsiteX37" fmla="*/ 30994 w 66586"/>
                <a:gd name="connsiteY37" fmla="*/ 9020 h 139068"/>
                <a:gd name="connsiteX38" fmla="*/ 31629 w 66586"/>
                <a:gd name="connsiteY38" fmla="*/ 4702 h 139068"/>
                <a:gd name="connsiteX39" fmla="*/ 35439 w 66586"/>
                <a:gd name="connsiteY39" fmla="*/ 3432 h 139068"/>
                <a:gd name="connsiteX40" fmla="*/ 35312 w 66586"/>
                <a:gd name="connsiteY40" fmla="*/ 6988 h 139068"/>
                <a:gd name="connsiteX41" fmla="*/ 38868 w 66586"/>
                <a:gd name="connsiteY41" fmla="*/ 5972 h 139068"/>
                <a:gd name="connsiteX42" fmla="*/ 40646 w 66586"/>
                <a:gd name="connsiteY42" fmla="*/ 2670 h 139068"/>
                <a:gd name="connsiteX43" fmla="*/ 44075 w 66586"/>
                <a:gd name="connsiteY43" fmla="*/ 2162 h 139068"/>
                <a:gd name="connsiteX44" fmla="*/ 43440 w 66586"/>
                <a:gd name="connsiteY44" fmla="*/ 5210 h 139068"/>
                <a:gd name="connsiteX45" fmla="*/ 47504 w 66586"/>
                <a:gd name="connsiteY45" fmla="*/ 3813 h 139068"/>
                <a:gd name="connsiteX46" fmla="*/ 49409 w 66586"/>
                <a:gd name="connsiteY46" fmla="*/ 1146 h 139068"/>
                <a:gd name="connsiteX47" fmla="*/ 52076 w 66586"/>
                <a:gd name="connsiteY47" fmla="*/ 257 h 139068"/>
                <a:gd name="connsiteX48" fmla="*/ 51949 w 66586"/>
                <a:gd name="connsiteY48" fmla="*/ 2543 h 139068"/>
                <a:gd name="connsiteX49" fmla="*/ 56013 w 66586"/>
                <a:gd name="connsiteY49" fmla="*/ 2670 h 139068"/>
                <a:gd name="connsiteX50" fmla="*/ 59061 w 66586"/>
                <a:gd name="connsiteY50" fmla="*/ 1273 h 139068"/>
                <a:gd name="connsiteX51" fmla="*/ 59442 w 66586"/>
                <a:gd name="connsiteY51" fmla="*/ 3686 h 139068"/>
                <a:gd name="connsiteX52" fmla="*/ 65411 w 66586"/>
                <a:gd name="connsiteY52" fmla="*/ 6099 h 139068"/>
                <a:gd name="connsiteX53" fmla="*/ 47885 w 66586"/>
                <a:gd name="connsiteY53" fmla="*/ 6099 h 139068"/>
                <a:gd name="connsiteX54" fmla="*/ 45472 w 66586"/>
                <a:gd name="connsiteY54" fmla="*/ 129162 h 139068"/>
                <a:gd name="connsiteX55" fmla="*/ 43313 w 66586"/>
                <a:gd name="connsiteY55" fmla="*/ 130559 h 139068"/>
                <a:gd name="connsiteX56" fmla="*/ 41154 w 66586"/>
                <a:gd name="connsiteY56" fmla="*/ 136147 h 139068"/>
                <a:gd name="connsiteX57" fmla="*/ 41789 w 66586"/>
                <a:gd name="connsiteY57" fmla="*/ 138560 h 13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6586" h="139068">
                  <a:moveTo>
                    <a:pt x="41916" y="139068"/>
                  </a:moveTo>
                  <a:cubicBezTo>
                    <a:pt x="41154" y="138560"/>
                    <a:pt x="40646" y="137671"/>
                    <a:pt x="39884" y="136909"/>
                  </a:cubicBezTo>
                  <a:cubicBezTo>
                    <a:pt x="30486" y="127511"/>
                    <a:pt x="16897" y="99952"/>
                    <a:pt x="13468" y="99190"/>
                  </a:cubicBezTo>
                  <a:cubicBezTo>
                    <a:pt x="8261" y="97920"/>
                    <a:pt x="8261" y="95253"/>
                    <a:pt x="8261" y="94745"/>
                  </a:cubicBezTo>
                  <a:cubicBezTo>
                    <a:pt x="8261" y="94237"/>
                    <a:pt x="8134" y="93475"/>
                    <a:pt x="7880" y="93094"/>
                  </a:cubicBezTo>
                  <a:cubicBezTo>
                    <a:pt x="7626" y="92713"/>
                    <a:pt x="10547" y="90173"/>
                    <a:pt x="11055" y="90300"/>
                  </a:cubicBezTo>
                  <a:cubicBezTo>
                    <a:pt x="12325" y="90681"/>
                    <a:pt x="12960" y="90046"/>
                    <a:pt x="12452" y="89538"/>
                  </a:cubicBezTo>
                  <a:cubicBezTo>
                    <a:pt x="9912" y="86871"/>
                    <a:pt x="5975" y="73282"/>
                    <a:pt x="4578" y="72520"/>
                  </a:cubicBezTo>
                  <a:cubicBezTo>
                    <a:pt x="-375" y="69599"/>
                    <a:pt x="514" y="65662"/>
                    <a:pt x="641" y="65281"/>
                  </a:cubicBezTo>
                  <a:cubicBezTo>
                    <a:pt x="1022" y="64392"/>
                    <a:pt x="2927" y="63757"/>
                    <a:pt x="3816" y="63249"/>
                  </a:cubicBezTo>
                  <a:cubicBezTo>
                    <a:pt x="4578" y="62741"/>
                    <a:pt x="4705" y="62868"/>
                    <a:pt x="4959" y="63630"/>
                  </a:cubicBezTo>
                  <a:cubicBezTo>
                    <a:pt x="5086" y="64011"/>
                    <a:pt x="6356" y="64900"/>
                    <a:pt x="6229" y="64138"/>
                  </a:cubicBezTo>
                  <a:cubicBezTo>
                    <a:pt x="3943" y="54232"/>
                    <a:pt x="5340" y="47628"/>
                    <a:pt x="4832" y="47501"/>
                  </a:cubicBezTo>
                  <a:cubicBezTo>
                    <a:pt x="-375" y="45977"/>
                    <a:pt x="6" y="43691"/>
                    <a:pt x="6" y="42675"/>
                  </a:cubicBezTo>
                  <a:cubicBezTo>
                    <a:pt x="6" y="42040"/>
                    <a:pt x="133" y="40770"/>
                    <a:pt x="387" y="40389"/>
                  </a:cubicBezTo>
                  <a:cubicBezTo>
                    <a:pt x="1276" y="38992"/>
                    <a:pt x="1657" y="38738"/>
                    <a:pt x="2292" y="38611"/>
                  </a:cubicBezTo>
                  <a:cubicBezTo>
                    <a:pt x="5086" y="38230"/>
                    <a:pt x="6102" y="39881"/>
                    <a:pt x="6229" y="40262"/>
                  </a:cubicBezTo>
                  <a:cubicBezTo>
                    <a:pt x="6229" y="40643"/>
                    <a:pt x="7372" y="41024"/>
                    <a:pt x="7372" y="40262"/>
                  </a:cubicBezTo>
                  <a:cubicBezTo>
                    <a:pt x="7372" y="38611"/>
                    <a:pt x="7753" y="34293"/>
                    <a:pt x="8007" y="33531"/>
                  </a:cubicBezTo>
                  <a:cubicBezTo>
                    <a:pt x="8261" y="32896"/>
                    <a:pt x="7499" y="29975"/>
                    <a:pt x="6991" y="29975"/>
                  </a:cubicBezTo>
                  <a:cubicBezTo>
                    <a:pt x="4705" y="29594"/>
                    <a:pt x="4959" y="26546"/>
                    <a:pt x="4959" y="26038"/>
                  </a:cubicBezTo>
                  <a:cubicBezTo>
                    <a:pt x="4959" y="24895"/>
                    <a:pt x="5086" y="24641"/>
                    <a:pt x="5594" y="24133"/>
                  </a:cubicBezTo>
                  <a:cubicBezTo>
                    <a:pt x="5848" y="23879"/>
                    <a:pt x="6864" y="23371"/>
                    <a:pt x="7753" y="23371"/>
                  </a:cubicBezTo>
                  <a:cubicBezTo>
                    <a:pt x="9785" y="23371"/>
                    <a:pt x="10039" y="27816"/>
                    <a:pt x="9912" y="28197"/>
                  </a:cubicBezTo>
                  <a:cubicBezTo>
                    <a:pt x="9912" y="28578"/>
                    <a:pt x="10420" y="28705"/>
                    <a:pt x="10674" y="29086"/>
                  </a:cubicBezTo>
                  <a:cubicBezTo>
                    <a:pt x="10928" y="29340"/>
                    <a:pt x="11690" y="29594"/>
                    <a:pt x="11690" y="29086"/>
                  </a:cubicBezTo>
                  <a:cubicBezTo>
                    <a:pt x="11690" y="27816"/>
                    <a:pt x="14103" y="22736"/>
                    <a:pt x="13849" y="22228"/>
                  </a:cubicBezTo>
                  <a:cubicBezTo>
                    <a:pt x="12325" y="19180"/>
                    <a:pt x="12452" y="16132"/>
                    <a:pt x="13087" y="15751"/>
                  </a:cubicBezTo>
                  <a:cubicBezTo>
                    <a:pt x="13722" y="15370"/>
                    <a:pt x="13976" y="15243"/>
                    <a:pt x="14738" y="15243"/>
                  </a:cubicBezTo>
                  <a:cubicBezTo>
                    <a:pt x="15627" y="15243"/>
                    <a:pt x="15373" y="15370"/>
                    <a:pt x="16135" y="15751"/>
                  </a:cubicBezTo>
                  <a:cubicBezTo>
                    <a:pt x="17024" y="16005"/>
                    <a:pt x="17024" y="18164"/>
                    <a:pt x="17151" y="18672"/>
                  </a:cubicBezTo>
                  <a:cubicBezTo>
                    <a:pt x="17151" y="19180"/>
                    <a:pt x="17532" y="19307"/>
                    <a:pt x="17786" y="18799"/>
                  </a:cubicBezTo>
                  <a:cubicBezTo>
                    <a:pt x="18548" y="17021"/>
                    <a:pt x="22231" y="14481"/>
                    <a:pt x="22231" y="13846"/>
                  </a:cubicBezTo>
                  <a:cubicBezTo>
                    <a:pt x="22231" y="12449"/>
                    <a:pt x="22485" y="10417"/>
                    <a:pt x="22358" y="10036"/>
                  </a:cubicBezTo>
                  <a:cubicBezTo>
                    <a:pt x="22358" y="9528"/>
                    <a:pt x="22866" y="9274"/>
                    <a:pt x="22993" y="8766"/>
                  </a:cubicBezTo>
                  <a:cubicBezTo>
                    <a:pt x="22993" y="8258"/>
                    <a:pt x="25914" y="7623"/>
                    <a:pt x="26168" y="8639"/>
                  </a:cubicBezTo>
                  <a:cubicBezTo>
                    <a:pt x="26422" y="9528"/>
                    <a:pt x="26168" y="12322"/>
                    <a:pt x="26168" y="12322"/>
                  </a:cubicBezTo>
                  <a:cubicBezTo>
                    <a:pt x="27692" y="12830"/>
                    <a:pt x="30232" y="9782"/>
                    <a:pt x="30994" y="9020"/>
                  </a:cubicBezTo>
                  <a:cubicBezTo>
                    <a:pt x="31883" y="8131"/>
                    <a:pt x="31502" y="6480"/>
                    <a:pt x="31629" y="4702"/>
                  </a:cubicBezTo>
                  <a:cubicBezTo>
                    <a:pt x="31629" y="2924"/>
                    <a:pt x="34042" y="3559"/>
                    <a:pt x="35439" y="3432"/>
                  </a:cubicBezTo>
                  <a:cubicBezTo>
                    <a:pt x="36201" y="3432"/>
                    <a:pt x="35693" y="6226"/>
                    <a:pt x="35312" y="6988"/>
                  </a:cubicBezTo>
                  <a:cubicBezTo>
                    <a:pt x="34931" y="7750"/>
                    <a:pt x="37598" y="6607"/>
                    <a:pt x="38868" y="5972"/>
                  </a:cubicBezTo>
                  <a:cubicBezTo>
                    <a:pt x="40011" y="5464"/>
                    <a:pt x="40392" y="3940"/>
                    <a:pt x="40646" y="2670"/>
                  </a:cubicBezTo>
                  <a:cubicBezTo>
                    <a:pt x="40900" y="1654"/>
                    <a:pt x="42678" y="2162"/>
                    <a:pt x="44075" y="2162"/>
                  </a:cubicBezTo>
                  <a:cubicBezTo>
                    <a:pt x="44964" y="2162"/>
                    <a:pt x="44075" y="4321"/>
                    <a:pt x="43440" y="5210"/>
                  </a:cubicBezTo>
                  <a:cubicBezTo>
                    <a:pt x="42805" y="6099"/>
                    <a:pt x="46107" y="4575"/>
                    <a:pt x="47504" y="3813"/>
                  </a:cubicBezTo>
                  <a:cubicBezTo>
                    <a:pt x="48774" y="3051"/>
                    <a:pt x="49282" y="2035"/>
                    <a:pt x="49409" y="1146"/>
                  </a:cubicBezTo>
                  <a:cubicBezTo>
                    <a:pt x="49409" y="257"/>
                    <a:pt x="50171" y="-378"/>
                    <a:pt x="52076" y="257"/>
                  </a:cubicBezTo>
                  <a:cubicBezTo>
                    <a:pt x="53854" y="892"/>
                    <a:pt x="52076" y="2162"/>
                    <a:pt x="51949" y="2543"/>
                  </a:cubicBezTo>
                  <a:cubicBezTo>
                    <a:pt x="51949" y="2924"/>
                    <a:pt x="55378" y="3559"/>
                    <a:pt x="56013" y="2670"/>
                  </a:cubicBezTo>
                  <a:cubicBezTo>
                    <a:pt x="56521" y="1781"/>
                    <a:pt x="57410" y="638"/>
                    <a:pt x="59061" y="1273"/>
                  </a:cubicBezTo>
                  <a:cubicBezTo>
                    <a:pt x="60712" y="1781"/>
                    <a:pt x="58553" y="3559"/>
                    <a:pt x="59442" y="3686"/>
                  </a:cubicBezTo>
                  <a:cubicBezTo>
                    <a:pt x="66554" y="4575"/>
                    <a:pt x="67951" y="6988"/>
                    <a:pt x="65411" y="6099"/>
                  </a:cubicBezTo>
                  <a:cubicBezTo>
                    <a:pt x="60839" y="4321"/>
                    <a:pt x="50044" y="5591"/>
                    <a:pt x="47885" y="6099"/>
                  </a:cubicBezTo>
                  <a:cubicBezTo>
                    <a:pt x="-15996" y="24006"/>
                    <a:pt x="19056" y="100206"/>
                    <a:pt x="45472" y="129162"/>
                  </a:cubicBezTo>
                  <a:cubicBezTo>
                    <a:pt x="45472" y="129162"/>
                    <a:pt x="43694" y="129035"/>
                    <a:pt x="43313" y="130559"/>
                  </a:cubicBezTo>
                  <a:cubicBezTo>
                    <a:pt x="42932" y="132083"/>
                    <a:pt x="40519" y="135004"/>
                    <a:pt x="41154" y="136147"/>
                  </a:cubicBezTo>
                  <a:cubicBezTo>
                    <a:pt x="41916" y="137290"/>
                    <a:pt x="42043" y="139068"/>
                    <a:pt x="41789" y="138560"/>
                  </a:cubicBezTo>
                </a:path>
              </a:pathLst>
            </a:custGeom>
            <a:solidFill>
              <a:srgbClr val="FFFFFF"/>
            </a:solidFill>
            <a:ln w="0" cap="flat">
              <a:noFill/>
              <a:prstDash val="solid"/>
              <a:miter/>
            </a:ln>
          </p:spPr>
          <p:txBody>
            <a:bodyPr rtlCol="0" anchor="ctr"/>
            <a:lstStyle/>
            <a:p>
              <a:endParaRPr lang="en-AU"/>
            </a:p>
          </p:txBody>
        </p:sp>
        <p:sp>
          <p:nvSpPr>
            <p:cNvPr id="344" name="Freeform: Shape 343">
              <a:extLst>
                <a:ext uri="{FF2B5EF4-FFF2-40B4-BE49-F238E27FC236}">
                  <a16:creationId xmlns:a16="http://schemas.microsoft.com/office/drawing/2014/main" id="{E0E29C9D-D364-BF43-E2B6-75BF980095DB}"/>
                </a:ext>
              </a:extLst>
            </p:cNvPr>
            <p:cNvSpPr/>
            <p:nvPr/>
          </p:nvSpPr>
          <p:spPr>
            <a:xfrm>
              <a:off x="497458" y="198120"/>
              <a:ext cx="254" cy="12700"/>
            </a:xfrm>
            <a:custGeom>
              <a:avLst/>
              <a:gdLst>
                <a:gd name="connsiteX0" fmla="*/ 0 w 254"/>
                <a:gd name="connsiteY0" fmla="*/ 0 h 12700"/>
                <a:gd name="connsiteX1" fmla="*/ 254 w 254"/>
                <a:gd name="connsiteY1" fmla="*/ 0 h 12700"/>
              </a:gdLst>
              <a:ahLst/>
              <a:cxnLst>
                <a:cxn ang="0">
                  <a:pos x="connsiteX0" y="connsiteY0"/>
                </a:cxn>
                <a:cxn ang="0">
                  <a:pos x="connsiteX1" y="connsiteY1"/>
                </a:cxn>
              </a:cxnLst>
              <a:rect l="l" t="t" r="r" b="b"/>
              <a:pathLst>
                <a:path w="254" h="12700">
                  <a:moveTo>
                    <a:pt x="0" y="0"/>
                  </a:moveTo>
                  <a:cubicBezTo>
                    <a:pt x="0" y="0"/>
                    <a:pt x="0" y="0"/>
                    <a:pt x="254" y="0"/>
                  </a:cubicBezTo>
                </a:path>
              </a:pathLst>
            </a:custGeom>
            <a:solidFill>
              <a:srgbClr val="FFFFFF"/>
            </a:solidFill>
            <a:ln w="0" cap="flat">
              <a:noFill/>
              <a:prstDash val="solid"/>
              <a:miter/>
            </a:ln>
          </p:spPr>
          <p:txBody>
            <a:bodyPr rtlCol="0" anchor="ctr"/>
            <a:lstStyle/>
            <a:p>
              <a:endParaRPr lang="en-AU"/>
            </a:p>
          </p:txBody>
        </p:sp>
        <p:sp>
          <p:nvSpPr>
            <p:cNvPr id="345" name="Freeform: Shape 344">
              <a:extLst>
                <a:ext uri="{FF2B5EF4-FFF2-40B4-BE49-F238E27FC236}">
                  <a16:creationId xmlns:a16="http://schemas.microsoft.com/office/drawing/2014/main" id="{03EC19BB-8263-B506-9E7F-AE4BAC833D95}"/>
                </a:ext>
              </a:extLst>
            </p:cNvPr>
            <p:cNvSpPr/>
            <p:nvPr/>
          </p:nvSpPr>
          <p:spPr>
            <a:xfrm>
              <a:off x="413613" y="274114"/>
              <a:ext cx="41427" cy="34782"/>
            </a:xfrm>
            <a:custGeom>
              <a:avLst/>
              <a:gdLst>
                <a:gd name="connsiteX0" fmla="*/ 280 w 41427"/>
                <a:gd name="connsiteY0" fmla="*/ 14937 h 34782"/>
                <a:gd name="connsiteX1" fmla="*/ 26 w 41427"/>
                <a:gd name="connsiteY1" fmla="*/ 15064 h 34782"/>
                <a:gd name="connsiteX2" fmla="*/ 1677 w 41427"/>
                <a:gd name="connsiteY2" fmla="*/ 19001 h 34782"/>
                <a:gd name="connsiteX3" fmla="*/ 280 w 41427"/>
                <a:gd name="connsiteY3" fmla="*/ 14810 h 34782"/>
                <a:gd name="connsiteX4" fmla="*/ 7392 w 41427"/>
                <a:gd name="connsiteY4" fmla="*/ 17604 h 34782"/>
                <a:gd name="connsiteX5" fmla="*/ 7392 w 41427"/>
                <a:gd name="connsiteY5" fmla="*/ 21160 h 34782"/>
                <a:gd name="connsiteX6" fmla="*/ 7392 w 41427"/>
                <a:gd name="connsiteY6" fmla="*/ 17604 h 34782"/>
                <a:gd name="connsiteX7" fmla="*/ 7519 w 41427"/>
                <a:gd name="connsiteY7" fmla="*/ 15191 h 34782"/>
                <a:gd name="connsiteX8" fmla="*/ 7773 w 41427"/>
                <a:gd name="connsiteY8" fmla="*/ 12905 h 34782"/>
                <a:gd name="connsiteX9" fmla="*/ 7519 w 41427"/>
                <a:gd name="connsiteY9" fmla="*/ 15191 h 34782"/>
                <a:gd name="connsiteX10" fmla="*/ 9043 w 41427"/>
                <a:gd name="connsiteY10" fmla="*/ 9222 h 34782"/>
                <a:gd name="connsiteX11" fmla="*/ 8789 w 41427"/>
                <a:gd name="connsiteY11" fmla="*/ 9222 h 34782"/>
                <a:gd name="connsiteX12" fmla="*/ 8535 w 41427"/>
                <a:gd name="connsiteY12" fmla="*/ 10492 h 34782"/>
                <a:gd name="connsiteX13" fmla="*/ 8916 w 41427"/>
                <a:gd name="connsiteY13" fmla="*/ 9476 h 34782"/>
                <a:gd name="connsiteX14" fmla="*/ 9043 w 41427"/>
                <a:gd name="connsiteY14" fmla="*/ 9349 h 34782"/>
                <a:gd name="connsiteX15" fmla="*/ 9805 w 41427"/>
                <a:gd name="connsiteY15" fmla="*/ 33479 h 34782"/>
                <a:gd name="connsiteX16" fmla="*/ 7900 w 41427"/>
                <a:gd name="connsiteY16" fmla="*/ 33987 h 34782"/>
                <a:gd name="connsiteX17" fmla="*/ 9805 w 41427"/>
                <a:gd name="connsiteY17" fmla="*/ 33479 h 34782"/>
                <a:gd name="connsiteX18" fmla="*/ 36221 w 41427"/>
                <a:gd name="connsiteY18" fmla="*/ 713 h 34782"/>
                <a:gd name="connsiteX19" fmla="*/ 31014 w 41427"/>
                <a:gd name="connsiteY19" fmla="*/ 459 h 34782"/>
                <a:gd name="connsiteX20" fmla="*/ 25045 w 41427"/>
                <a:gd name="connsiteY20" fmla="*/ 713 h 34782"/>
                <a:gd name="connsiteX21" fmla="*/ 18822 w 41427"/>
                <a:gd name="connsiteY21" fmla="*/ 12524 h 34782"/>
                <a:gd name="connsiteX22" fmla="*/ 13234 w 41427"/>
                <a:gd name="connsiteY22" fmla="*/ 18239 h 34782"/>
                <a:gd name="connsiteX23" fmla="*/ 12726 w 41427"/>
                <a:gd name="connsiteY23" fmla="*/ 18874 h 34782"/>
                <a:gd name="connsiteX24" fmla="*/ 12980 w 41427"/>
                <a:gd name="connsiteY24" fmla="*/ 18747 h 34782"/>
                <a:gd name="connsiteX25" fmla="*/ 18314 w 41427"/>
                <a:gd name="connsiteY25" fmla="*/ 13286 h 34782"/>
                <a:gd name="connsiteX26" fmla="*/ 15901 w 41427"/>
                <a:gd name="connsiteY26" fmla="*/ 21160 h 34782"/>
                <a:gd name="connsiteX27" fmla="*/ 15647 w 41427"/>
                <a:gd name="connsiteY27" fmla="*/ 21922 h 34782"/>
                <a:gd name="connsiteX28" fmla="*/ 23394 w 41427"/>
                <a:gd name="connsiteY28" fmla="*/ 16715 h 34782"/>
                <a:gd name="connsiteX29" fmla="*/ 22124 w 41427"/>
                <a:gd name="connsiteY29" fmla="*/ 19001 h 34782"/>
                <a:gd name="connsiteX30" fmla="*/ 18187 w 41427"/>
                <a:gd name="connsiteY30" fmla="*/ 29669 h 34782"/>
                <a:gd name="connsiteX31" fmla="*/ 21870 w 41427"/>
                <a:gd name="connsiteY31" fmla="*/ 33860 h 34782"/>
                <a:gd name="connsiteX32" fmla="*/ 26315 w 41427"/>
                <a:gd name="connsiteY32" fmla="*/ 22049 h 34782"/>
                <a:gd name="connsiteX33" fmla="*/ 30633 w 41427"/>
                <a:gd name="connsiteY33" fmla="*/ 3888 h 34782"/>
                <a:gd name="connsiteX34" fmla="*/ 39142 w 41427"/>
                <a:gd name="connsiteY34" fmla="*/ 14937 h 34782"/>
                <a:gd name="connsiteX35" fmla="*/ 41428 w 41427"/>
                <a:gd name="connsiteY35" fmla="*/ 12778 h 34782"/>
                <a:gd name="connsiteX36" fmla="*/ 35840 w 41427"/>
                <a:gd name="connsiteY36" fmla="*/ 586 h 34782"/>
                <a:gd name="connsiteX37" fmla="*/ 38634 w 41427"/>
                <a:gd name="connsiteY37" fmla="*/ 9857 h 34782"/>
                <a:gd name="connsiteX38" fmla="*/ 30887 w 41427"/>
                <a:gd name="connsiteY38" fmla="*/ 3634 h 34782"/>
                <a:gd name="connsiteX39" fmla="*/ 34443 w 41427"/>
                <a:gd name="connsiteY39" fmla="*/ 586 h 34782"/>
                <a:gd name="connsiteX40" fmla="*/ 38761 w 41427"/>
                <a:gd name="connsiteY40" fmla="*/ 5920 h 34782"/>
                <a:gd name="connsiteX41" fmla="*/ 38761 w 41427"/>
                <a:gd name="connsiteY41" fmla="*/ 9984 h 34782"/>
                <a:gd name="connsiteX42" fmla="*/ 2947 w 41427"/>
                <a:gd name="connsiteY42" fmla="*/ 31701 h 34782"/>
                <a:gd name="connsiteX43" fmla="*/ 5360 w 41427"/>
                <a:gd name="connsiteY43" fmla="*/ 33733 h 34782"/>
                <a:gd name="connsiteX44" fmla="*/ 5995 w 41427"/>
                <a:gd name="connsiteY44" fmla="*/ 33733 h 34782"/>
                <a:gd name="connsiteX45" fmla="*/ 2820 w 41427"/>
                <a:gd name="connsiteY45" fmla="*/ 31574 h 34782"/>
                <a:gd name="connsiteX46" fmla="*/ 18060 w 41427"/>
                <a:gd name="connsiteY46" fmla="*/ 34622 h 34782"/>
                <a:gd name="connsiteX47" fmla="*/ 17044 w 41427"/>
                <a:gd name="connsiteY47" fmla="*/ 34241 h 34782"/>
                <a:gd name="connsiteX48" fmla="*/ 19457 w 41427"/>
                <a:gd name="connsiteY48" fmla="*/ 34749 h 34782"/>
                <a:gd name="connsiteX49" fmla="*/ 20854 w 41427"/>
                <a:gd name="connsiteY49" fmla="*/ 34241 h 34782"/>
                <a:gd name="connsiteX50" fmla="*/ 18060 w 41427"/>
                <a:gd name="connsiteY50" fmla="*/ 34622 h 3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427" h="34782">
                  <a:moveTo>
                    <a:pt x="280" y="14937"/>
                  </a:moveTo>
                  <a:cubicBezTo>
                    <a:pt x="280" y="14937"/>
                    <a:pt x="-101" y="14810"/>
                    <a:pt x="26" y="15064"/>
                  </a:cubicBezTo>
                  <a:cubicBezTo>
                    <a:pt x="26" y="15699"/>
                    <a:pt x="915" y="17477"/>
                    <a:pt x="1677" y="19001"/>
                  </a:cubicBezTo>
                  <a:cubicBezTo>
                    <a:pt x="534" y="16588"/>
                    <a:pt x="153" y="15318"/>
                    <a:pt x="280" y="14810"/>
                  </a:cubicBezTo>
                  <a:moveTo>
                    <a:pt x="7392" y="17604"/>
                  </a:moveTo>
                  <a:cubicBezTo>
                    <a:pt x="7392" y="18493"/>
                    <a:pt x="7392" y="19636"/>
                    <a:pt x="7392" y="21160"/>
                  </a:cubicBezTo>
                  <a:cubicBezTo>
                    <a:pt x="7392" y="20779"/>
                    <a:pt x="7392" y="19001"/>
                    <a:pt x="7392" y="17604"/>
                  </a:cubicBezTo>
                  <a:moveTo>
                    <a:pt x="7519" y="15191"/>
                  </a:moveTo>
                  <a:cubicBezTo>
                    <a:pt x="7519" y="14302"/>
                    <a:pt x="7646" y="13540"/>
                    <a:pt x="7773" y="12905"/>
                  </a:cubicBezTo>
                  <a:cubicBezTo>
                    <a:pt x="7773" y="13540"/>
                    <a:pt x="7519" y="14302"/>
                    <a:pt x="7519" y="15191"/>
                  </a:cubicBezTo>
                  <a:moveTo>
                    <a:pt x="9043" y="9222"/>
                  </a:moveTo>
                  <a:cubicBezTo>
                    <a:pt x="9043" y="9222"/>
                    <a:pt x="8789" y="8968"/>
                    <a:pt x="8789" y="9222"/>
                  </a:cubicBezTo>
                  <a:cubicBezTo>
                    <a:pt x="8789" y="9730"/>
                    <a:pt x="8535" y="10111"/>
                    <a:pt x="8535" y="10492"/>
                  </a:cubicBezTo>
                  <a:cubicBezTo>
                    <a:pt x="8662" y="10238"/>
                    <a:pt x="8789" y="9857"/>
                    <a:pt x="8916" y="9476"/>
                  </a:cubicBezTo>
                  <a:cubicBezTo>
                    <a:pt x="8916" y="9349"/>
                    <a:pt x="8916" y="9349"/>
                    <a:pt x="9043" y="9349"/>
                  </a:cubicBezTo>
                  <a:moveTo>
                    <a:pt x="9805" y="33479"/>
                  </a:moveTo>
                  <a:cubicBezTo>
                    <a:pt x="8916" y="33606"/>
                    <a:pt x="8281" y="33860"/>
                    <a:pt x="7900" y="33987"/>
                  </a:cubicBezTo>
                  <a:cubicBezTo>
                    <a:pt x="8662" y="33987"/>
                    <a:pt x="9170" y="33733"/>
                    <a:pt x="9805" y="33479"/>
                  </a:cubicBezTo>
                  <a:moveTo>
                    <a:pt x="36221" y="713"/>
                  </a:moveTo>
                  <a:cubicBezTo>
                    <a:pt x="35459" y="332"/>
                    <a:pt x="31649" y="713"/>
                    <a:pt x="31014" y="459"/>
                  </a:cubicBezTo>
                  <a:cubicBezTo>
                    <a:pt x="30506" y="205"/>
                    <a:pt x="27712" y="-557"/>
                    <a:pt x="25045" y="713"/>
                  </a:cubicBezTo>
                  <a:cubicBezTo>
                    <a:pt x="23521" y="1475"/>
                    <a:pt x="20473" y="3507"/>
                    <a:pt x="18822" y="12524"/>
                  </a:cubicBezTo>
                  <a:cubicBezTo>
                    <a:pt x="18695" y="13286"/>
                    <a:pt x="16917" y="13286"/>
                    <a:pt x="13234" y="18239"/>
                  </a:cubicBezTo>
                  <a:cubicBezTo>
                    <a:pt x="13107" y="18493"/>
                    <a:pt x="12853" y="18747"/>
                    <a:pt x="12726" y="18874"/>
                  </a:cubicBezTo>
                  <a:cubicBezTo>
                    <a:pt x="12726" y="18874"/>
                    <a:pt x="12853" y="18874"/>
                    <a:pt x="12980" y="18747"/>
                  </a:cubicBezTo>
                  <a:cubicBezTo>
                    <a:pt x="14250" y="16715"/>
                    <a:pt x="18314" y="12778"/>
                    <a:pt x="18314" y="13286"/>
                  </a:cubicBezTo>
                  <a:cubicBezTo>
                    <a:pt x="18314" y="17096"/>
                    <a:pt x="16028" y="20906"/>
                    <a:pt x="15901" y="21160"/>
                  </a:cubicBezTo>
                  <a:cubicBezTo>
                    <a:pt x="15520" y="21922"/>
                    <a:pt x="15139" y="22303"/>
                    <a:pt x="15647" y="21922"/>
                  </a:cubicBezTo>
                  <a:cubicBezTo>
                    <a:pt x="17044" y="20906"/>
                    <a:pt x="20219" y="17477"/>
                    <a:pt x="23394" y="16715"/>
                  </a:cubicBezTo>
                  <a:cubicBezTo>
                    <a:pt x="24156" y="16588"/>
                    <a:pt x="22632" y="18493"/>
                    <a:pt x="22124" y="19001"/>
                  </a:cubicBezTo>
                  <a:cubicBezTo>
                    <a:pt x="19965" y="21287"/>
                    <a:pt x="18187" y="28399"/>
                    <a:pt x="18187" y="29669"/>
                  </a:cubicBezTo>
                  <a:cubicBezTo>
                    <a:pt x="18441" y="35257"/>
                    <a:pt x="21616" y="33860"/>
                    <a:pt x="21870" y="33860"/>
                  </a:cubicBezTo>
                  <a:cubicBezTo>
                    <a:pt x="23775" y="32336"/>
                    <a:pt x="26061" y="29034"/>
                    <a:pt x="26315" y="22049"/>
                  </a:cubicBezTo>
                  <a:cubicBezTo>
                    <a:pt x="26823" y="10873"/>
                    <a:pt x="30125" y="3507"/>
                    <a:pt x="30633" y="3888"/>
                  </a:cubicBezTo>
                  <a:cubicBezTo>
                    <a:pt x="32665" y="5158"/>
                    <a:pt x="36475" y="10619"/>
                    <a:pt x="39142" y="14937"/>
                  </a:cubicBezTo>
                  <a:lnTo>
                    <a:pt x="41428" y="12778"/>
                  </a:lnTo>
                  <a:cubicBezTo>
                    <a:pt x="40920" y="11889"/>
                    <a:pt x="39777" y="2618"/>
                    <a:pt x="35840" y="586"/>
                  </a:cubicBezTo>
                  <a:moveTo>
                    <a:pt x="38634" y="9857"/>
                  </a:moveTo>
                  <a:cubicBezTo>
                    <a:pt x="36983" y="9603"/>
                    <a:pt x="32284" y="4523"/>
                    <a:pt x="30887" y="3634"/>
                  </a:cubicBezTo>
                  <a:cubicBezTo>
                    <a:pt x="29490" y="2618"/>
                    <a:pt x="33427" y="586"/>
                    <a:pt x="34443" y="586"/>
                  </a:cubicBezTo>
                  <a:cubicBezTo>
                    <a:pt x="37872" y="459"/>
                    <a:pt x="38634" y="4650"/>
                    <a:pt x="38761" y="5920"/>
                  </a:cubicBezTo>
                  <a:cubicBezTo>
                    <a:pt x="38761" y="6301"/>
                    <a:pt x="39142" y="9984"/>
                    <a:pt x="38761" y="9984"/>
                  </a:cubicBezTo>
                  <a:moveTo>
                    <a:pt x="2947" y="31701"/>
                  </a:moveTo>
                  <a:cubicBezTo>
                    <a:pt x="3328" y="32717"/>
                    <a:pt x="3963" y="33479"/>
                    <a:pt x="5360" y="33733"/>
                  </a:cubicBezTo>
                  <a:cubicBezTo>
                    <a:pt x="5614" y="33733"/>
                    <a:pt x="5868" y="33733"/>
                    <a:pt x="5995" y="33733"/>
                  </a:cubicBezTo>
                  <a:cubicBezTo>
                    <a:pt x="4344" y="33479"/>
                    <a:pt x="3328" y="32590"/>
                    <a:pt x="2820" y="31574"/>
                  </a:cubicBezTo>
                  <a:moveTo>
                    <a:pt x="18060" y="34622"/>
                  </a:moveTo>
                  <a:cubicBezTo>
                    <a:pt x="18060" y="34622"/>
                    <a:pt x="17425" y="34368"/>
                    <a:pt x="17044" y="34241"/>
                  </a:cubicBezTo>
                  <a:cubicBezTo>
                    <a:pt x="17679" y="34622"/>
                    <a:pt x="18314" y="34876"/>
                    <a:pt x="19457" y="34749"/>
                  </a:cubicBezTo>
                  <a:cubicBezTo>
                    <a:pt x="19711" y="34749"/>
                    <a:pt x="20219" y="34622"/>
                    <a:pt x="20854" y="34241"/>
                  </a:cubicBezTo>
                  <a:cubicBezTo>
                    <a:pt x="19838" y="34622"/>
                    <a:pt x="18568" y="34876"/>
                    <a:pt x="18060" y="34622"/>
                  </a:cubicBezTo>
                </a:path>
              </a:pathLst>
            </a:custGeom>
            <a:solidFill>
              <a:srgbClr val="FFFFFF"/>
            </a:solidFill>
            <a:ln w="0" cap="flat">
              <a:noFill/>
              <a:prstDash val="solid"/>
              <a:miter/>
            </a:ln>
          </p:spPr>
          <p:txBody>
            <a:bodyPr rtlCol="0" anchor="ctr"/>
            <a:lstStyle/>
            <a:p>
              <a:endParaRPr lang="en-AU"/>
            </a:p>
          </p:txBody>
        </p:sp>
        <p:sp>
          <p:nvSpPr>
            <p:cNvPr id="346" name="Freeform: Shape 345">
              <a:extLst>
                <a:ext uri="{FF2B5EF4-FFF2-40B4-BE49-F238E27FC236}">
                  <a16:creationId xmlns:a16="http://schemas.microsoft.com/office/drawing/2014/main" id="{61FFB188-36F6-AEDD-E9D0-25C82B984AC8}"/>
                </a:ext>
              </a:extLst>
            </p:cNvPr>
            <p:cNvSpPr/>
            <p:nvPr/>
          </p:nvSpPr>
          <p:spPr>
            <a:xfrm>
              <a:off x="420369" y="240750"/>
              <a:ext cx="29337" cy="26711"/>
            </a:xfrm>
            <a:custGeom>
              <a:avLst/>
              <a:gdLst>
                <a:gd name="connsiteX0" fmla="*/ 0 w 29337"/>
                <a:gd name="connsiteY0" fmla="*/ 25569 h 26711"/>
                <a:gd name="connsiteX1" fmla="*/ 1651 w 29337"/>
                <a:gd name="connsiteY1" fmla="*/ 26712 h 26711"/>
                <a:gd name="connsiteX2" fmla="*/ 0 w 29337"/>
                <a:gd name="connsiteY2" fmla="*/ 25569 h 26711"/>
                <a:gd name="connsiteX3" fmla="*/ 7112 w 29337"/>
                <a:gd name="connsiteY3" fmla="*/ 26331 h 26711"/>
                <a:gd name="connsiteX4" fmla="*/ 2032 w 29337"/>
                <a:gd name="connsiteY4" fmla="*/ 26712 h 26711"/>
                <a:gd name="connsiteX5" fmla="*/ 7112 w 29337"/>
                <a:gd name="connsiteY5" fmla="*/ 26331 h 26711"/>
                <a:gd name="connsiteX6" fmla="*/ 22098 w 29337"/>
                <a:gd name="connsiteY6" fmla="*/ 2328 h 26711"/>
                <a:gd name="connsiteX7" fmla="*/ 23495 w 29337"/>
                <a:gd name="connsiteY7" fmla="*/ 4360 h 26711"/>
                <a:gd name="connsiteX8" fmla="*/ 25654 w 29337"/>
                <a:gd name="connsiteY8" fmla="*/ 16044 h 26711"/>
                <a:gd name="connsiteX9" fmla="*/ 17653 w 29337"/>
                <a:gd name="connsiteY9" fmla="*/ 9059 h 26711"/>
                <a:gd name="connsiteX10" fmla="*/ 17145 w 29337"/>
                <a:gd name="connsiteY10" fmla="*/ 8170 h 26711"/>
                <a:gd name="connsiteX11" fmla="*/ 20320 w 29337"/>
                <a:gd name="connsiteY11" fmla="*/ 15536 h 26711"/>
                <a:gd name="connsiteX12" fmla="*/ 25273 w 29337"/>
                <a:gd name="connsiteY12" fmla="*/ 21378 h 26711"/>
                <a:gd name="connsiteX13" fmla="*/ 29337 w 29337"/>
                <a:gd name="connsiteY13" fmla="*/ 19600 h 26711"/>
                <a:gd name="connsiteX14" fmla="*/ 22225 w 29337"/>
                <a:gd name="connsiteY14" fmla="*/ 2328 h 26711"/>
                <a:gd name="connsiteX15" fmla="*/ 15367 w 29337"/>
                <a:gd name="connsiteY15" fmla="*/ 6773 h 26711"/>
                <a:gd name="connsiteX16" fmla="*/ 18034 w 29337"/>
                <a:gd name="connsiteY16" fmla="*/ 804 h 26711"/>
                <a:gd name="connsiteX17" fmla="*/ 19177 w 29337"/>
                <a:gd name="connsiteY17" fmla="*/ 550 h 26711"/>
                <a:gd name="connsiteX18" fmla="*/ 17653 w 29337"/>
                <a:gd name="connsiteY18" fmla="*/ 550 h 26711"/>
                <a:gd name="connsiteX19" fmla="*/ 12827 w 29337"/>
                <a:gd name="connsiteY19" fmla="*/ 550 h 26711"/>
                <a:gd name="connsiteX20" fmla="*/ 8382 w 29337"/>
                <a:gd name="connsiteY20" fmla="*/ 1185 h 26711"/>
                <a:gd name="connsiteX21" fmla="*/ 2413 w 29337"/>
                <a:gd name="connsiteY21" fmla="*/ 12996 h 26711"/>
                <a:gd name="connsiteX22" fmla="*/ 889 w 29337"/>
                <a:gd name="connsiteY22" fmla="*/ 16044 h 26711"/>
                <a:gd name="connsiteX23" fmla="*/ 381 w 29337"/>
                <a:gd name="connsiteY23" fmla="*/ 15663 h 26711"/>
                <a:gd name="connsiteX24" fmla="*/ 3175 w 29337"/>
                <a:gd name="connsiteY24" fmla="*/ 20616 h 26711"/>
                <a:gd name="connsiteX25" fmla="*/ 4191 w 29337"/>
                <a:gd name="connsiteY25" fmla="*/ 14266 h 26711"/>
                <a:gd name="connsiteX26" fmla="*/ 5461 w 29337"/>
                <a:gd name="connsiteY26" fmla="*/ 11218 h 26711"/>
                <a:gd name="connsiteX27" fmla="*/ 6985 w 29337"/>
                <a:gd name="connsiteY27" fmla="*/ 14393 h 26711"/>
                <a:gd name="connsiteX28" fmla="*/ 8763 w 29337"/>
                <a:gd name="connsiteY28" fmla="*/ 19346 h 26711"/>
                <a:gd name="connsiteX29" fmla="*/ 11684 w 29337"/>
                <a:gd name="connsiteY29" fmla="*/ 15663 h 26711"/>
                <a:gd name="connsiteX30" fmla="*/ 13208 w 29337"/>
                <a:gd name="connsiteY30" fmla="*/ 12615 h 26711"/>
                <a:gd name="connsiteX31" fmla="*/ 14097 w 29337"/>
                <a:gd name="connsiteY31" fmla="*/ 17314 h 26711"/>
                <a:gd name="connsiteX32" fmla="*/ 11430 w 29337"/>
                <a:gd name="connsiteY32" fmla="*/ 23664 h 26711"/>
                <a:gd name="connsiteX33" fmla="*/ 13970 w 29337"/>
                <a:gd name="connsiteY33" fmla="*/ 25569 h 26711"/>
                <a:gd name="connsiteX34" fmla="*/ 12827 w 29337"/>
                <a:gd name="connsiteY34" fmla="*/ 26204 h 26711"/>
                <a:gd name="connsiteX35" fmla="*/ 15367 w 29337"/>
                <a:gd name="connsiteY35" fmla="*/ 23791 h 26711"/>
                <a:gd name="connsiteX36" fmla="*/ 15367 w 29337"/>
                <a:gd name="connsiteY36" fmla="*/ 7154 h 26711"/>
                <a:gd name="connsiteX37" fmla="*/ 15367 w 29337"/>
                <a:gd name="connsiteY37" fmla="*/ 6900 h 26711"/>
                <a:gd name="connsiteX38" fmla="*/ 11811 w 29337"/>
                <a:gd name="connsiteY38" fmla="*/ 26458 h 26711"/>
                <a:gd name="connsiteX39" fmla="*/ 12065 w 29337"/>
                <a:gd name="connsiteY39" fmla="*/ 26458 h 26711"/>
                <a:gd name="connsiteX40" fmla="*/ 11811 w 29337"/>
                <a:gd name="connsiteY40" fmla="*/ 26458 h 26711"/>
                <a:gd name="connsiteX41" fmla="*/ 11811 w 29337"/>
                <a:gd name="connsiteY41" fmla="*/ 26458 h 26711"/>
                <a:gd name="connsiteX42" fmla="*/ 11557 w 29337"/>
                <a:gd name="connsiteY42" fmla="*/ 26458 h 26711"/>
                <a:gd name="connsiteX43" fmla="*/ 11811 w 29337"/>
                <a:gd name="connsiteY43" fmla="*/ 26458 h 26711"/>
                <a:gd name="connsiteX44" fmla="*/ 10668 w 29337"/>
                <a:gd name="connsiteY44" fmla="*/ 26458 h 26711"/>
                <a:gd name="connsiteX45" fmla="*/ 11430 w 29337"/>
                <a:gd name="connsiteY45" fmla="*/ 26458 h 2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337" h="26711">
                  <a:moveTo>
                    <a:pt x="0" y="25569"/>
                  </a:moveTo>
                  <a:cubicBezTo>
                    <a:pt x="381" y="26204"/>
                    <a:pt x="1016" y="26585"/>
                    <a:pt x="1651" y="26712"/>
                  </a:cubicBezTo>
                  <a:cubicBezTo>
                    <a:pt x="889" y="26712"/>
                    <a:pt x="381" y="26204"/>
                    <a:pt x="0" y="25569"/>
                  </a:cubicBezTo>
                  <a:moveTo>
                    <a:pt x="7112" y="26331"/>
                  </a:moveTo>
                  <a:cubicBezTo>
                    <a:pt x="4953" y="26458"/>
                    <a:pt x="2794" y="26712"/>
                    <a:pt x="2032" y="26712"/>
                  </a:cubicBezTo>
                  <a:cubicBezTo>
                    <a:pt x="4445" y="26712"/>
                    <a:pt x="5715" y="26585"/>
                    <a:pt x="7112" y="26331"/>
                  </a:cubicBezTo>
                  <a:moveTo>
                    <a:pt x="22098" y="2328"/>
                  </a:moveTo>
                  <a:cubicBezTo>
                    <a:pt x="22733" y="3090"/>
                    <a:pt x="23241" y="3852"/>
                    <a:pt x="23495" y="4360"/>
                  </a:cubicBezTo>
                  <a:cubicBezTo>
                    <a:pt x="23622" y="4741"/>
                    <a:pt x="26670" y="16425"/>
                    <a:pt x="25654" y="16044"/>
                  </a:cubicBezTo>
                  <a:cubicBezTo>
                    <a:pt x="22860" y="14901"/>
                    <a:pt x="17907" y="9821"/>
                    <a:pt x="17653" y="9059"/>
                  </a:cubicBezTo>
                  <a:cubicBezTo>
                    <a:pt x="17653" y="8805"/>
                    <a:pt x="17399" y="8424"/>
                    <a:pt x="17145" y="8170"/>
                  </a:cubicBezTo>
                  <a:cubicBezTo>
                    <a:pt x="17526" y="9313"/>
                    <a:pt x="17907" y="11853"/>
                    <a:pt x="20320" y="15536"/>
                  </a:cubicBezTo>
                  <a:cubicBezTo>
                    <a:pt x="21209" y="16806"/>
                    <a:pt x="24511" y="20616"/>
                    <a:pt x="25273" y="21378"/>
                  </a:cubicBezTo>
                  <a:lnTo>
                    <a:pt x="29337" y="19600"/>
                  </a:lnTo>
                  <a:cubicBezTo>
                    <a:pt x="29210" y="18838"/>
                    <a:pt x="26924" y="7027"/>
                    <a:pt x="22225" y="2328"/>
                  </a:cubicBezTo>
                  <a:moveTo>
                    <a:pt x="15367" y="6773"/>
                  </a:moveTo>
                  <a:cubicBezTo>
                    <a:pt x="14478" y="6265"/>
                    <a:pt x="15748" y="2201"/>
                    <a:pt x="18034" y="804"/>
                  </a:cubicBezTo>
                  <a:cubicBezTo>
                    <a:pt x="18415" y="550"/>
                    <a:pt x="18796" y="550"/>
                    <a:pt x="19177" y="550"/>
                  </a:cubicBezTo>
                  <a:cubicBezTo>
                    <a:pt x="18669" y="550"/>
                    <a:pt x="18161" y="423"/>
                    <a:pt x="17653" y="550"/>
                  </a:cubicBezTo>
                  <a:cubicBezTo>
                    <a:pt x="16002" y="677"/>
                    <a:pt x="13081" y="804"/>
                    <a:pt x="12827" y="550"/>
                  </a:cubicBezTo>
                  <a:cubicBezTo>
                    <a:pt x="12446" y="296"/>
                    <a:pt x="10541" y="-847"/>
                    <a:pt x="8382" y="1185"/>
                  </a:cubicBezTo>
                  <a:cubicBezTo>
                    <a:pt x="6096" y="3344"/>
                    <a:pt x="2540" y="6773"/>
                    <a:pt x="2413" y="12996"/>
                  </a:cubicBezTo>
                  <a:cubicBezTo>
                    <a:pt x="2413" y="14266"/>
                    <a:pt x="2413" y="17949"/>
                    <a:pt x="889" y="16044"/>
                  </a:cubicBezTo>
                  <a:cubicBezTo>
                    <a:pt x="889" y="16044"/>
                    <a:pt x="635" y="15790"/>
                    <a:pt x="381" y="15663"/>
                  </a:cubicBezTo>
                  <a:cubicBezTo>
                    <a:pt x="1905" y="17568"/>
                    <a:pt x="2921" y="19727"/>
                    <a:pt x="3175" y="20616"/>
                  </a:cubicBezTo>
                  <a:cubicBezTo>
                    <a:pt x="2921" y="19219"/>
                    <a:pt x="3810" y="14774"/>
                    <a:pt x="4191" y="14266"/>
                  </a:cubicBezTo>
                  <a:cubicBezTo>
                    <a:pt x="4572" y="13758"/>
                    <a:pt x="5588" y="10583"/>
                    <a:pt x="5461" y="11218"/>
                  </a:cubicBezTo>
                  <a:cubicBezTo>
                    <a:pt x="5461" y="11726"/>
                    <a:pt x="6096" y="13631"/>
                    <a:pt x="6985" y="14393"/>
                  </a:cubicBezTo>
                  <a:cubicBezTo>
                    <a:pt x="8509" y="15917"/>
                    <a:pt x="8763" y="20362"/>
                    <a:pt x="8763" y="19346"/>
                  </a:cubicBezTo>
                  <a:cubicBezTo>
                    <a:pt x="8763" y="18076"/>
                    <a:pt x="11430" y="16425"/>
                    <a:pt x="11684" y="15663"/>
                  </a:cubicBezTo>
                  <a:cubicBezTo>
                    <a:pt x="12065" y="14901"/>
                    <a:pt x="12573" y="12615"/>
                    <a:pt x="13208" y="12615"/>
                  </a:cubicBezTo>
                  <a:cubicBezTo>
                    <a:pt x="13462" y="12615"/>
                    <a:pt x="14097" y="16171"/>
                    <a:pt x="14097" y="17314"/>
                  </a:cubicBezTo>
                  <a:cubicBezTo>
                    <a:pt x="13970" y="20997"/>
                    <a:pt x="11684" y="22394"/>
                    <a:pt x="11430" y="23664"/>
                  </a:cubicBezTo>
                  <a:cubicBezTo>
                    <a:pt x="10668" y="26712"/>
                    <a:pt x="14478" y="25188"/>
                    <a:pt x="13970" y="25569"/>
                  </a:cubicBezTo>
                  <a:cubicBezTo>
                    <a:pt x="13716" y="25823"/>
                    <a:pt x="13208" y="26077"/>
                    <a:pt x="12827" y="26204"/>
                  </a:cubicBezTo>
                  <a:cubicBezTo>
                    <a:pt x="13716" y="25950"/>
                    <a:pt x="14732" y="25315"/>
                    <a:pt x="15367" y="23791"/>
                  </a:cubicBezTo>
                  <a:cubicBezTo>
                    <a:pt x="16510" y="20489"/>
                    <a:pt x="15494" y="9059"/>
                    <a:pt x="15367" y="7154"/>
                  </a:cubicBezTo>
                  <a:cubicBezTo>
                    <a:pt x="15367" y="7027"/>
                    <a:pt x="15367" y="6900"/>
                    <a:pt x="15367" y="6900"/>
                  </a:cubicBezTo>
                  <a:moveTo>
                    <a:pt x="11811" y="26458"/>
                  </a:moveTo>
                  <a:cubicBezTo>
                    <a:pt x="11811" y="26458"/>
                    <a:pt x="12065" y="26458"/>
                    <a:pt x="12065" y="26458"/>
                  </a:cubicBezTo>
                  <a:cubicBezTo>
                    <a:pt x="12065" y="26458"/>
                    <a:pt x="11811" y="26458"/>
                    <a:pt x="11811" y="26458"/>
                  </a:cubicBezTo>
                  <a:cubicBezTo>
                    <a:pt x="11811" y="26458"/>
                    <a:pt x="11811" y="26458"/>
                    <a:pt x="11811" y="26458"/>
                  </a:cubicBezTo>
                  <a:moveTo>
                    <a:pt x="11557" y="26458"/>
                  </a:moveTo>
                  <a:cubicBezTo>
                    <a:pt x="11557" y="26458"/>
                    <a:pt x="11684" y="26458"/>
                    <a:pt x="11811" y="26458"/>
                  </a:cubicBezTo>
                  <a:cubicBezTo>
                    <a:pt x="11557" y="26458"/>
                    <a:pt x="11176" y="26458"/>
                    <a:pt x="10668" y="26458"/>
                  </a:cubicBezTo>
                  <a:cubicBezTo>
                    <a:pt x="10922" y="26458"/>
                    <a:pt x="11176" y="26458"/>
                    <a:pt x="11430" y="26458"/>
                  </a:cubicBezTo>
                </a:path>
              </a:pathLst>
            </a:custGeom>
            <a:solidFill>
              <a:srgbClr val="FFFFFF"/>
            </a:solidFill>
            <a:ln w="0" cap="flat">
              <a:noFill/>
              <a:prstDash val="solid"/>
              <a:miter/>
            </a:ln>
          </p:spPr>
          <p:txBody>
            <a:bodyPr rtlCol="0" anchor="ctr"/>
            <a:lstStyle/>
            <a:p>
              <a:endParaRPr lang="en-AU"/>
            </a:p>
          </p:txBody>
        </p:sp>
        <p:sp>
          <p:nvSpPr>
            <p:cNvPr id="347" name="Freeform: Shape 346">
              <a:extLst>
                <a:ext uri="{FF2B5EF4-FFF2-40B4-BE49-F238E27FC236}">
                  <a16:creationId xmlns:a16="http://schemas.microsoft.com/office/drawing/2014/main" id="{2EC30774-8F75-1282-0187-F4B5782072BA}"/>
                </a:ext>
              </a:extLst>
            </p:cNvPr>
            <p:cNvSpPr/>
            <p:nvPr/>
          </p:nvSpPr>
          <p:spPr>
            <a:xfrm>
              <a:off x="486663" y="182647"/>
              <a:ext cx="5996" cy="16996"/>
            </a:xfrm>
            <a:custGeom>
              <a:avLst/>
              <a:gdLst>
                <a:gd name="connsiteX0" fmla="*/ 0 w 5996"/>
                <a:gd name="connsiteY0" fmla="*/ 16616 h 16996"/>
                <a:gd name="connsiteX1" fmla="*/ 2286 w 5996"/>
                <a:gd name="connsiteY1" fmla="*/ 9631 h 16996"/>
                <a:gd name="connsiteX2" fmla="*/ 2032 w 5996"/>
                <a:gd name="connsiteY2" fmla="*/ 6456 h 16996"/>
                <a:gd name="connsiteX3" fmla="*/ 3937 w 5996"/>
                <a:gd name="connsiteY3" fmla="*/ 106 h 16996"/>
                <a:gd name="connsiteX4" fmla="*/ 5588 w 5996"/>
                <a:gd name="connsiteY4" fmla="*/ 4043 h 16996"/>
                <a:gd name="connsiteX5" fmla="*/ 5080 w 5996"/>
                <a:gd name="connsiteY5" fmla="*/ 11282 h 16996"/>
                <a:gd name="connsiteX6" fmla="*/ 2286 w 5996"/>
                <a:gd name="connsiteY6" fmla="*/ 16997 h 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6" h="16996">
                  <a:moveTo>
                    <a:pt x="0" y="16616"/>
                  </a:moveTo>
                  <a:cubicBezTo>
                    <a:pt x="508" y="14203"/>
                    <a:pt x="2667" y="13060"/>
                    <a:pt x="2286" y="9631"/>
                  </a:cubicBezTo>
                  <a:cubicBezTo>
                    <a:pt x="2286" y="8488"/>
                    <a:pt x="2159" y="6837"/>
                    <a:pt x="2032" y="6456"/>
                  </a:cubicBezTo>
                  <a:cubicBezTo>
                    <a:pt x="1524" y="4170"/>
                    <a:pt x="3683" y="-783"/>
                    <a:pt x="3937" y="106"/>
                  </a:cubicBezTo>
                  <a:cubicBezTo>
                    <a:pt x="4191" y="741"/>
                    <a:pt x="5080" y="3027"/>
                    <a:pt x="5588" y="4043"/>
                  </a:cubicBezTo>
                  <a:cubicBezTo>
                    <a:pt x="6350" y="6075"/>
                    <a:pt x="5969" y="9504"/>
                    <a:pt x="5080" y="11282"/>
                  </a:cubicBezTo>
                  <a:cubicBezTo>
                    <a:pt x="4699" y="12171"/>
                    <a:pt x="2286" y="15346"/>
                    <a:pt x="2286" y="16997"/>
                  </a:cubicBezTo>
                </a:path>
              </a:pathLst>
            </a:custGeom>
            <a:solidFill>
              <a:srgbClr val="FFFFFF"/>
            </a:solidFill>
            <a:ln w="0" cap="flat">
              <a:noFill/>
              <a:prstDash val="solid"/>
              <a:miter/>
            </a:ln>
          </p:spPr>
          <p:txBody>
            <a:bodyPr rtlCol="0" anchor="ctr"/>
            <a:lstStyle/>
            <a:p>
              <a:endParaRPr lang="en-AU"/>
            </a:p>
          </p:txBody>
        </p:sp>
        <p:sp>
          <p:nvSpPr>
            <p:cNvPr id="348" name="Freeform: Shape 347">
              <a:extLst>
                <a:ext uri="{FF2B5EF4-FFF2-40B4-BE49-F238E27FC236}">
                  <a16:creationId xmlns:a16="http://schemas.microsoft.com/office/drawing/2014/main" id="{7645C99B-39AA-5A95-1E1E-03E0CD732ACE}"/>
                </a:ext>
              </a:extLst>
            </p:cNvPr>
            <p:cNvSpPr/>
            <p:nvPr/>
          </p:nvSpPr>
          <p:spPr>
            <a:xfrm>
              <a:off x="434445" y="194729"/>
              <a:ext cx="18563" cy="26885"/>
            </a:xfrm>
            <a:custGeom>
              <a:avLst/>
              <a:gdLst>
                <a:gd name="connsiteX0" fmla="*/ 18563 w 18563"/>
                <a:gd name="connsiteY0" fmla="*/ 25870 h 26885"/>
                <a:gd name="connsiteX1" fmla="*/ 16658 w 18563"/>
                <a:gd name="connsiteY1" fmla="*/ 16345 h 26885"/>
                <a:gd name="connsiteX2" fmla="*/ 4212 w 18563"/>
                <a:gd name="connsiteY2" fmla="*/ 89 h 26885"/>
                <a:gd name="connsiteX3" fmla="*/ 275 w 18563"/>
                <a:gd name="connsiteY3" fmla="*/ 3391 h 26885"/>
                <a:gd name="connsiteX4" fmla="*/ 5355 w 18563"/>
                <a:gd name="connsiteY4" fmla="*/ 3391 h 26885"/>
                <a:gd name="connsiteX5" fmla="*/ 16150 w 18563"/>
                <a:gd name="connsiteY5" fmla="*/ 26886 h 2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63" h="26885">
                  <a:moveTo>
                    <a:pt x="18563" y="25870"/>
                  </a:moveTo>
                  <a:cubicBezTo>
                    <a:pt x="18436" y="25108"/>
                    <a:pt x="16531" y="17742"/>
                    <a:pt x="16658" y="16345"/>
                  </a:cubicBezTo>
                  <a:cubicBezTo>
                    <a:pt x="16912" y="11519"/>
                    <a:pt x="15515" y="-1181"/>
                    <a:pt x="4212" y="89"/>
                  </a:cubicBezTo>
                  <a:cubicBezTo>
                    <a:pt x="1164" y="470"/>
                    <a:pt x="-741" y="2756"/>
                    <a:pt x="275" y="3391"/>
                  </a:cubicBezTo>
                  <a:cubicBezTo>
                    <a:pt x="1291" y="4026"/>
                    <a:pt x="2434" y="978"/>
                    <a:pt x="5355" y="3391"/>
                  </a:cubicBezTo>
                  <a:cubicBezTo>
                    <a:pt x="13737" y="10503"/>
                    <a:pt x="15896" y="25362"/>
                    <a:pt x="16150" y="26886"/>
                  </a:cubicBezTo>
                </a:path>
              </a:pathLst>
            </a:custGeom>
            <a:solidFill>
              <a:srgbClr val="FFFFFF"/>
            </a:solidFill>
            <a:ln w="0" cap="flat">
              <a:noFill/>
              <a:prstDash val="solid"/>
              <a:miter/>
            </a:ln>
          </p:spPr>
          <p:txBody>
            <a:bodyPr rtlCol="0" anchor="ctr"/>
            <a:lstStyle/>
            <a:p>
              <a:endParaRPr lang="en-AU"/>
            </a:p>
          </p:txBody>
        </p:sp>
        <p:sp>
          <p:nvSpPr>
            <p:cNvPr id="349" name="Freeform: Shape 348">
              <a:extLst>
                <a:ext uri="{FF2B5EF4-FFF2-40B4-BE49-F238E27FC236}">
                  <a16:creationId xmlns:a16="http://schemas.microsoft.com/office/drawing/2014/main" id="{F39E93DB-01FC-6423-F022-296E8C14C7CB}"/>
                </a:ext>
              </a:extLst>
            </p:cNvPr>
            <p:cNvSpPr/>
            <p:nvPr/>
          </p:nvSpPr>
          <p:spPr>
            <a:xfrm>
              <a:off x="423168" y="209171"/>
              <a:ext cx="23871" cy="29969"/>
            </a:xfrm>
            <a:custGeom>
              <a:avLst/>
              <a:gdLst>
                <a:gd name="connsiteX0" fmla="*/ 21712 w 23871"/>
                <a:gd name="connsiteY0" fmla="*/ 29969 h 29969"/>
                <a:gd name="connsiteX1" fmla="*/ 18791 w 23871"/>
                <a:gd name="connsiteY1" fmla="*/ 23111 h 29969"/>
                <a:gd name="connsiteX2" fmla="*/ 13965 w 23871"/>
                <a:gd name="connsiteY2" fmla="*/ 14475 h 29969"/>
                <a:gd name="connsiteX3" fmla="*/ 4059 w 23871"/>
                <a:gd name="connsiteY3" fmla="*/ 2664 h 29969"/>
                <a:gd name="connsiteX4" fmla="*/ 249 w 23871"/>
                <a:gd name="connsiteY4" fmla="*/ 2156 h 29969"/>
                <a:gd name="connsiteX5" fmla="*/ 11679 w 23871"/>
                <a:gd name="connsiteY5" fmla="*/ 1648 h 29969"/>
                <a:gd name="connsiteX6" fmla="*/ 21204 w 23871"/>
                <a:gd name="connsiteY6" fmla="*/ 18793 h 29969"/>
                <a:gd name="connsiteX7" fmla="*/ 23871 w 23871"/>
                <a:gd name="connsiteY7" fmla="*/ 26286 h 2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71" h="29969">
                  <a:moveTo>
                    <a:pt x="21712" y="29969"/>
                  </a:moveTo>
                  <a:cubicBezTo>
                    <a:pt x="21077" y="28699"/>
                    <a:pt x="19934" y="26540"/>
                    <a:pt x="18791" y="23111"/>
                  </a:cubicBezTo>
                  <a:cubicBezTo>
                    <a:pt x="17648" y="19936"/>
                    <a:pt x="15489" y="15618"/>
                    <a:pt x="13965" y="14475"/>
                  </a:cubicBezTo>
                  <a:cubicBezTo>
                    <a:pt x="10790" y="12062"/>
                    <a:pt x="8758" y="3299"/>
                    <a:pt x="4059" y="2664"/>
                  </a:cubicBezTo>
                  <a:cubicBezTo>
                    <a:pt x="2916" y="2537"/>
                    <a:pt x="-1021" y="3045"/>
                    <a:pt x="249" y="2156"/>
                  </a:cubicBezTo>
                  <a:cubicBezTo>
                    <a:pt x="884" y="1775"/>
                    <a:pt x="4440" y="-2162"/>
                    <a:pt x="11679" y="1648"/>
                  </a:cubicBezTo>
                  <a:cubicBezTo>
                    <a:pt x="12822" y="2283"/>
                    <a:pt x="20950" y="9395"/>
                    <a:pt x="21204" y="18793"/>
                  </a:cubicBezTo>
                  <a:cubicBezTo>
                    <a:pt x="21204" y="19682"/>
                    <a:pt x="22093" y="25270"/>
                    <a:pt x="23871" y="26286"/>
                  </a:cubicBezTo>
                </a:path>
              </a:pathLst>
            </a:custGeom>
            <a:solidFill>
              <a:srgbClr val="FFFFFF"/>
            </a:solidFill>
            <a:ln w="0" cap="flat">
              <a:noFill/>
              <a:prstDash val="solid"/>
              <a:miter/>
            </a:ln>
          </p:spPr>
          <p:txBody>
            <a:bodyPr rtlCol="0" anchor="ctr"/>
            <a:lstStyle/>
            <a:p>
              <a:endParaRPr lang="en-AU"/>
            </a:p>
          </p:txBody>
        </p:sp>
        <p:sp>
          <p:nvSpPr>
            <p:cNvPr id="350" name="Freeform: Shape 349">
              <a:extLst>
                <a:ext uri="{FF2B5EF4-FFF2-40B4-BE49-F238E27FC236}">
                  <a16:creationId xmlns:a16="http://schemas.microsoft.com/office/drawing/2014/main" id="{C5CBA01B-30A0-6816-3743-1F320A1F14EB}"/>
                </a:ext>
              </a:extLst>
            </p:cNvPr>
            <p:cNvSpPr/>
            <p:nvPr/>
          </p:nvSpPr>
          <p:spPr>
            <a:xfrm>
              <a:off x="412874" y="239405"/>
              <a:ext cx="42801" cy="89016"/>
            </a:xfrm>
            <a:custGeom>
              <a:avLst/>
              <a:gdLst>
                <a:gd name="connsiteX0" fmla="*/ 12322 w 42801"/>
                <a:gd name="connsiteY0" fmla="*/ 89016 h 89016"/>
                <a:gd name="connsiteX1" fmla="*/ 11433 w 42801"/>
                <a:gd name="connsiteY1" fmla="*/ 88762 h 89016"/>
                <a:gd name="connsiteX2" fmla="*/ 11179 w 42801"/>
                <a:gd name="connsiteY2" fmla="*/ 84952 h 89016"/>
                <a:gd name="connsiteX3" fmla="*/ 12449 w 42801"/>
                <a:gd name="connsiteY3" fmla="*/ 85333 h 89016"/>
                <a:gd name="connsiteX4" fmla="*/ 12195 w 42801"/>
                <a:gd name="connsiteY4" fmla="*/ 87619 h 89016"/>
                <a:gd name="connsiteX5" fmla="*/ 13338 w 42801"/>
                <a:gd name="connsiteY5" fmla="*/ 87238 h 89016"/>
                <a:gd name="connsiteX6" fmla="*/ 13846 w 42801"/>
                <a:gd name="connsiteY6" fmla="*/ 74411 h 89016"/>
                <a:gd name="connsiteX7" fmla="*/ 13465 w 42801"/>
                <a:gd name="connsiteY7" fmla="*/ 68442 h 89016"/>
                <a:gd name="connsiteX8" fmla="*/ 12703 w 42801"/>
                <a:gd name="connsiteY8" fmla="*/ 68442 h 89016"/>
                <a:gd name="connsiteX9" fmla="*/ 11306 w 42801"/>
                <a:gd name="connsiteY9" fmla="*/ 75935 h 89016"/>
                <a:gd name="connsiteX10" fmla="*/ 9655 w 42801"/>
                <a:gd name="connsiteY10" fmla="*/ 76824 h 89016"/>
                <a:gd name="connsiteX11" fmla="*/ 9655 w 42801"/>
                <a:gd name="connsiteY11" fmla="*/ 75554 h 89016"/>
                <a:gd name="connsiteX12" fmla="*/ 10290 w 42801"/>
                <a:gd name="connsiteY12" fmla="*/ 75173 h 89016"/>
                <a:gd name="connsiteX13" fmla="*/ 11433 w 42801"/>
                <a:gd name="connsiteY13" fmla="*/ 68569 h 89016"/>
                <a:gd name="connsiteX14" fmla="*/ 10036 w 42801"/>
                <a:gd name="connsiteY14" fmla="*/ 68950 h 89016"/>
                <a:gd name="connsiteX15" fmla="*/ 9909 w 42801"/>
                <a:gd name="connsiteY15" fmla="*/ 68950 h 89016"/>
                <a:gd name="connsiteX16" fmla="*/ 8131 w 42801"/>
                <a:gd name="connsiteY16" fmla="*/ 75173 h 89016"/>
                <a:gd name="connsiteX17" fmla="*/ 5972 w 42801"/>
                <a:gd name="connsiteY17" fmla="*/ 75935 h 89016"/>
                <a:gd name="connsiteX18" fmla="*/ 6226 w 42801"/>
                <a:gd name="connsiteY18" fmla="*/ 74665 h 89016"/>
                <a:gd name="connsiteX19" fmla="*/ 7242 w 42801"/>
                <a:gd name="connsiteY19" fmla="*/ 74284 h 89016"/>
                <a:gd name="connsiteX20" fmla="*/ 8639 w 42801"/>
                <a:gd name="connsiteY20" fmla="*/ 69204 h 89016"/>
                <a:gd name="connsiteX21" fmla="*/ 7496 w 42801"/>
                <a:gd name="connsiteY21" fmla="*/ 69204 h 89016"/>
                <a:gd name="connsiteX22" fmla="*/ 5718 w 42801"/>
                <a:gd name="connsiteY22" fmla="*/ 73903 h 89016"/>
                <a:gd name="connsiteX23" fmla="*/ 3813 w 42801"/>
                <a:gd name="connsiteY23" fmla="*/ 74411 h 89016"/>
                <a:gd name="connsiteX24" fmla="*/ 4067 w 42801"/>
                <a:gd name="connsiteY24" fmla="*/ 73141 h 89016"/>
                <a:gd name="connsiteX25" fmla="*/ 4702 w 42801"/>
                <a:gd name="connsiteY25" fmla="*/ 72887 h 89016"/>
                <a:gd name="connsiteX26" fmla="*/ 5972 w 42801"/>
                <a:gd name="connsiteY26" fmla="*/ 68950 h 89016"/>
                <a:gd name="connsiteX27" fmla="*/ 3305 w 42801"/>
                <a:gd name="connsiteY27" fmla="*/ 60314 h 89016"/>
                <a:gd name="connsiteX28" fmla="*/ 3559 w 42801"/>
                <a:gd name="connsiteY28" fmla="*/ 59044 h 89016"/>
                <a:gd name="connsiteX29" fmla="*/ 2924 w 42801"/>
                <a:gd name="connsiteY29" fmla="*/ 56123 h 89016"/>
                <a:gd name="connsiteX30" fmla="*/ 1019 w 42801"/>
                <a:gd name="connsiteY30" fmla="*/ 51932 h 89016"/>
                <a:gd name="connsiteX31" fmla="*/ 257 w 42801"/>
                <a:gd name="connsiteY31" fmla="*/ 50154 h 89016"/>
                <a:gd name="connsiteX32" fmla="*/ 257 w 42801"/>
                <a:gd name="connsiteY32" fmla="*/ 48630 h 89016"/>
                <a:gd name="connsiteX33" fmla="*/ 4194 w 42801"/>
                <a:gd name="connsiteY33" fmla="*/ 50916 h 89016"/>
                <a:gd name="connsiteX34" fmla="*/ 7115 w 42801"/>
                <a:gd name="connsiteY34" fmla="*/ 54345 h 89016"/>
                <a:gd name="connsiteX35" fmla="*/ 7242 w 42801"/>
                <a:gd name="connsiteY35" fmla="*/ 50916 h 89016"/>
                <a:gd name="connsiteX36" fmla="*/ 7242 w 42801"/>
                <a:gd name="connsiteY36" fmla="*/ 50408 h 89016"/>
                <a:gd name="connsiteX37" fmla="*/ 8639 w 42801"/>
                <a:gd name="connsiteY37" fmla="*/ 43042 h 89016"/>
                <a:gd name="connsiteX38" fmla="*/ 9401 w 42801"/>
                <a:gd name="connsiteY38" fmla="*/ 42661 h 89016"/>
                <a:gd name="connsiteX39" fmla="*/ 13084 w 42801"/>
                <a:gd name="connsiteY39" fmla="*/ 52059 h 89016"/>
                <a:gd name="connsiteX40" fmla="*/ 13084 w 42801"/>
                <a:gd name="connsiteY40" fmla="*/ 52313 h 89016"/>
                <a:gd name="connsiteX41" fmla="*/ 13084 w 42801"/>
                <a:gd name="connsiteY41" fmla="*/ 52313 h 89016"/>
                <a:gd name="connsiteX42" fmla="*/ 18164 w 42801"/>
                <a:gd name="connsiteY42" fmla="*/ 47106 h 89016"/>
                <a:gd name="connsiteX43" fmla="*/ 18545 w 42801"/>
                <a:gd name="connsiteY43" fmla="*/ 46852 h 89016"/>
                <a:gd name="connsiteX44" fmla="*/ 25149 w 42801"/>
                <a:gd name="connsiteY44" fmla="*/ 34660 h 89016"/>
                <a:gd name="connsiteX45" fmla="*/ 31626 w 42801"/>
                <a:gd name="connsiteY45" fmla="*/ 34406 h 89016"/>
                <a:gd name="connsiteX46" fmla="*/ 33531 w 42801"/>
                <a:gd name="connsiteY46" fmla="*/ 34406 h 89016"/>
                <a:gd name="connsiteX47" fmla="*/ 36833 w 42801"/>
                <a:gd name="connsiteY47" fmla="*/ 34660 h 89016"/>
                <a:gd name="connsiteX48" fmla="*/ 42294 w 42801"/>
                <a:gd name="connsiteY48" fmla="*/ 45709 h 89016"/>
                <a:gd name="connsiteX49" fmla="*/ 42802 w 42801"/>
                <a:gd name="connsiteY49" fmla="*/ 47487 h 89016"/>
                <a:gd name="connsiteX50" fmla="*/ 41659 w 42801"/>
                <a:gd name="connsiteY50" fmla="*/ 48122 h 89016"/>
                <a:gd name="connsiteX51" fmla="*/ 41024 w 42801"/>
                <a:gd name="connsiteY51" fmla="*/ 45963 h 89016"/>
                <a:gd name="connsiteX52" fmla="*/ 40135 w 42801"/>
                <a:gd name="connsiteY52" fmla="*/ 42534 h 89016"/>
                <a:gd name="connsiteX53" fmla="*/ 40135 w 42801"/>
                <a:gd name="connsiteY53" fmla="*/ 45074 h 89016"/>
                <a:gd name="connsiteX54" fmla="*/ 40389 w 42801"/>
                <a:gd name="connsiteY54" fmla="*/ 49011 h 89016"/>
                <a:gd name="connsiteX55" fmla="*/ 40389 w 42801"/>
                <a:gd name="connsiteY55" fmla="*/ 49011 h 89016"/>
                <a:gd name="connsiteX56" fmla="*/ 40770 w 42801"/>
                <a:gd name="connsiteY56" fmla="*/ 49519 h 89016"/>
                <a:gd name="connsiteX57" fmla="*/ 39627 w 42801"/>
                <a:gd name="connsiteY57" fmla="*/ 50154 h 89016"/>
                <a:gd name="connsiteX58" fmla="*/ 31372 w 42801"/>
                <a:gd name="connsiteY58" fmla="*/ 39105 h 89016"/>
                <a:gd name="connsiteX59" fmla="*/ 31118 w 42801"/>
                <a:gd name="connsiteY59" fmla="*/ 39613 h 89016"/>
                <a:gd name="connsiteX60" fmla="*/ 30610 w 42801"/>
                <a:gd name="connsiteY60" fmla="*/ 40756 h 89016"/>
                <a:gd name="connsiteX61" fmla="*/ 27562 w 42801"/>
                <a:gd name="connsiteY61" fmla="*/ 56504 h 89016"/>
                <a:gd name="connsiteX62" fmla="*/ 20196 w 42801"/>
                <a:gd name="connsiteY62" fmla="*/ 69966 h 89016"/>
                <a:gd name="connsiteX63" fmla="*/ 18291 w 42801"/>
                <a:gd name="connsiteY63" fmla="*/ 69712 h 89016"/>
                <a:gd name="connsiteX64" fmla="*/ 18799 w 42801"/>
                <a:gd name="connsiteY64" fmla="*/ 73776 h 89016"/>
                <a:gd name="connsiteX65" fmla="*/ 20069 w 42801"/>
                <a:gd name="connsiteY65" fmla="*/ 74665 h 89016"/>
                <a:gd name="connsiteX66" fmla="*/ 19815 w 42801"/>
                <a:gd name="connsiteY66" fmla="*/ 75935 h 89016"/>
                <a:gd name="connsiteX67" fmla="*/ 17656 w 42801"/>
                <a:gd name="connsiteY67" fmla="*/ 74411 h 89016"/>
                <a:gd name="connsiteX68" fmla="*/ 16894 w 42801"/>
                <a:gd name="connsiteY68" fmla="*/ 69077 h 89016"/>
                <a:gd name="connsiteX69" fmla="*/ 15497 w 42801"/>
                <a:gd name="connsiteY69" fmla="*/ 68569 h 89016"/>
                <a:gd name="connsiteX70" fmla="*/ 17275 w 42801"/>
                <a:gd name="connsiteY70" fmla="*/ 74792 h 89016"/>
                <a:gd name="connsiteX71" fmla="*/ 17021 w 42801"/>
                <a:gd name="connsiteY71" fmla="*/ 76062 h 89016"/>
                <a:gd name="connsiteX72" fmla="*/ 15243 w 42801"/>
                <a:gd name="connsiteY72" fmla="*/ 74792 h 89016"/>
                <a:gd name="connsiteX73" fmla="*/ 14227 w 42801"/>
                <a:gd name="connsiteY73" fmla="*/ 68315 h 89016"/>
                <a:gd name="connsiteX74" fmla="*/ 14227 w 42801"/>
                <a:gd name="connsiteY74" fmla="*/ 68315 h 89016"/>
                <a:gd name="connsiteX75" fmla="*/ 14608 w 42801"/>
                <a:gd name="connsiteY75" fmla="*/ 73776 h 89016"/>
                <a:gd name="connsiteX76" fmla="*/ 13719 w 42801"/>
                <a:gd name="connsiteY76" fmla="*/ 88000 h 89016"/>
                <a:gd name="connsiteX77" fmla="*/ 11941 w 42801"/>
                <a:gd name="connsiteY77" fmla="*/ 88635 h 89016"/>
                <a:gd name="connsiteX78" fmla="*/ 12195 w 42801"/>
                <a:gd name="connsiteY78" fmla="*/ 66791 h 89016"/>
                <a:gd name="connsiteX79" fmla="*/ 12703 w 42801"/>
                <a:gd name="connsiteY79" fmla="*/ 66791 h 89016"/>
                <a:gd name="connsiteX80" fmla="*/ 17910 w 42801"/>
                <a:gd name="connsiteY80" fmla="*/ 67934 h 89016"/>
                <a:gd name="connsiteX81" fmla="*/ 19815 w 42801"/>
                <a:gd name="connsiteY81" fmla="*/ 68442 h 89016"/>
                <a:gd name="connsiteX82" fmla="*/ 19561 w 42801"/>
                <a:gd name="connsiteY82" fmla="*/ 68315 h 89016"/>
                <a:gd name="connsiteX83" fmla="*/ 18037 w 42801"/>
                <a:gd name="connsiteY83" fmla="*/ 63616 h 89016"/>
                <a:gd name="connsiteX84" fmla="*/ 21847 w 42801"/>
                <a:gd name="connsiteY84" fmla="*/ 52440 h 89016"/>
                <a:gd name="connsiteX85" fmla="*/ 22609 w 42801"/>
                <a:gd name="connsiteY85" fmla="*/ 51805 h 89016"/>
                <a:gd name="connsiteX86" fmla="*/ 20323 w 42801"/>
                <a:gd name="connsiteY86" fmla="*/ 53075 h 89016"/>
                <a:gd name="connsiteX87" fmla="*/ 17783 w 42801"/>
                <a:gd name="connsiteY87" fmla="*/ 55234 h 89016"/>
                <a:gd name="connsiteX88" fmla="*/ 15370 w 42801"/>
                <a:gd name="connsiteY88" fmla="*/ 56504 h 89016"/>
                <a:gd name="connsiteX89" fmla="*/ 15370 w 42801"/>
                <a:gd name="connsiteY89" fmla="*/ 54980 h 89016"/>
                <a:gd name="connsiteX90" fmla="*/ 18037 w 42801"/>
                <a:gd name="connsiteY90" fmla="*/ 48249 h 89016"/>
                <a:gd name="connsiteX91" fmla="*/ 14100 w 42801"/>
                <a:gd name="connsiteY91" fmla="*/ 52567 h 89016"/>
                <a:gd name="connsiteX92" fmla="*/ 14100 w 42801"/>
                <a:gd name="connsiteY92" fmla="*/ 52567 h 89016"/>
                <a:gd name="connsiteX93" fmla="*/ 12830 w 42801"/>
                <a:gd name="connsiteY93" fmla="*/ 53710 h 89016"/>
                <a:gd name="connsiteX94" fmla="*/ 11814 w 42801"/>
                <a:gd name="connsiteY94" fmla="*/ 51805 h 89016"/>
                <a:gd name="connsiteX95" fmla="*/ 9528 w 42801"/>
                <a:gd name="connsiteY95" fmla="*/ 44312 h 89016"/>
                <a:gd name="connsiteX96" fmla="*/ 8512 w 42801"/>
                <a:gd name="connsiteY96" fmla="*/ 50027 h 89016"/>
                <a:gd name="connsiteX97" fmla="*/ 8512 w 42801"/>
                <a:gd name="connsiteY97" fmla="*/ 50535 h 89016"/>
                <a:gd name="connsiteX98" fmla="*/ 8385 w 42801"/>
                <a:gd name="connsiteY98" fmla="*/ 55361 h 89016"/>
                <a:gd name="connsiteX99" fmla="*/ 7877 w 42801"/>
                <a:gd name="connsiteY99" fmla="*/ 56377 h 89016"/>
                <a:gd name="connsiteX100" fmla="*/ 6607 w 42801"/>
                <a:gd name="connsiteY100" fmla="*/ 55488 h 89016"/>
                <a:gd name="connsiteX101" fmla="*/ 3178 w 42801"/>
                <a:gd name="connsiteY101" fmla="*/ 51424 h 89016"/>
                <a:gd name="connsiteX102" fmla="*/ 1781 w 42801"/>
                <a:gd name="connsiteY102" fmla="*/ 50154 h 89016"/>
                <a:gd name="connsiteX103" fmla="*/ 2162 w 42801"/>
                <a:gd name="connsiteY103" fmla="*/ 51043 h 89016"/>
                <a:gd name="connsiteX104" fmla="*/ 3940 w 42801"/>
                <a:gd name="connsiteY104" fmla="*/ 54980 h 89016"/>
                <a:gd name="connsiteX105" fmla="*/ 4702 w 42801"/>
                <a:gd name="connsiteY105" fmla="*/ 58663 h 89016"/>
                <a:gd name="connsiteX106" fmla="*/ 4448 w 42801"/>
                <a:gd name="connsiteY106" fmla="*/ 60060 h 89016"/>
                <a:gd name="connsiteX107" fmla="*/ 6226 w 42801"/>
                <a:gd name="connsiteY107" fmla="*/ 67299 h 89016"/>
                <a:gd name="connsiteX108" fmla="*/ 9401 w 42801"/>
                <a:gd name="connsiteY108" fmla="*/ 67172 h 89016"/>
                <a:gd name="connsiteX109" fmla="*/ 12449 w 42801"/>
                <a:gd name="connsiteY109" fmla="*/ 66664 h 89016"/>
                <a:gd name="connsiteX110" fmla="*/ 24260 w 42801"/>
                <a:gd name="connsiteY110" fmla="*/ 50027 h 89016"/>
                <a:gd name="connsiteX111" fmla="*/ 25022 w 42801"/>
                <a:gd name="connsiteY111" fmla="*/ 50408 h 89016"/>
                <a:gd name="connsiteX112" fmla="*/ 23117 w 42801"/>
                <a:gd name="connsiteY112" fmla="*/ 53456 h 89016"/>
                <a:gd name="connsiteX113" fmla="*/ 19815 w 42801"/>
                <a:gd name="connsiteY113" fmla="*/ 63743 h 89016"/>
                <a:gd name="connsiteX114" fmla="*/ 20704 w 42801"/>
                <a:gd name="connsiteY114" fmla="*/ 67299 h 89016"/>
                <a:gd name="connsiteX115" fmla="*/ 22863 w 42801"/>
                <a:gd name="connsiteY115" fmla="*/ 67045 h 89016"/>
                <a:gd name="connsiteX116" fmla="*/ 26546 w 42801"/>
                <a:gd name="connsiteY116" fmla="*/ 56123 h 89016"/>
                <a:gd name="connsiteX117" fmla="*/ 29213 w 42801"/>
                <a:gd name="connsiteY117" fmla="*/ 41010 h 89016"/>
                <a:gd name="connsiteX118" fmla="*/ 29213 w 42801"/>
                <a:gd name="connsiteY118" fmla="*/ 41010 h 89016"/>
                <a:gd name="connsiteX119" fmla="*/ 29213 w 42801"/>
                <a:gd name="connsiteY119" fmla="*/ 40756 h 89016"/>
                <a:gd name="connsiteX120" fmla="*/ 29975 w 42801"/>
                <a:gd name="connsiteY120" fmla="*/ 38978 h 89016"/>
                <a:gd name="connsiteX121" fmla="*/ 32261 w 42801"/>
                <a:gd name="connsiteY121" fmla="*/ 35422 h 89016"/>
                <a:gd name="connsiteX122" fmla="*/ 31118 w 42801"/>
                <a:gd name="connsiteY122" fmla="*/ 35295 h 89016"/>
                <a:gd name="connsiteX123" fmla="*/ 25784 w 42801"/>
                <a:gd name="connsiteY123" fmla="*/ 35549 h 89016"/>
                <a:gd name="connsiteX124" fmla="*/ 19942 w 42801"/>
                <a:gd name="connsiteY124" fmla="*/ 46852 h 89016"/>
                <a:gd name="connsiteX125" fmla="*/ 19688 w 42801"/>
                <a:gd name="connsiteY125" fmla="*/ 47487 h 89016"/>
                <a:gd name="connsiteX126" fmla="*/ 17910 w 42801"/>
                <a:gd name="connsiteY126" fmla="*/ 53710 h 89016"/>
                <a:gd name="connsiteX127" fmla="*/ 19815 w 42801"/>
                <a:gd name="connsiteY127" fmla="*/ 52186 h 89016"/>
                <a:gd name="connsiteX128" fmla="*/ 24133 w 42801"/>
                <a:gd name="connsiteY128" fmla="*/ 50281 h 89016"/>
                <a:gd name="connsiteX129" fmla="*/ 36706 w 42801"/>
                <a:gd name="connsiteY129" fmla="*/ 43423 h 89016"/>
                <a:gd name="connsiteX130" fmla="*/ 38865 w 42801"/>
                <a:gd name="connsiteY130" fmla="*/ 46598 h 89016"/>
                <a:gd name="connsiteX131" fmla="*/ 38865 w 42801"/>
                <a:gd name="connsiteY131" fmla="*/ 44947 h 89016"/>
                <a:gd name="connsiteX132" fmla="*/ 38865 w 42801"/>
                <a:gd name="connsiteY132" fmla="*/ 44947 h 89016"/>
                <a:gd name="connsiteX133" fmla="*/ 36579 w 42801"/>
                <a:gd name="connsiteY133" fmla="*/ 43423 h 89016"/>
                <a:gd name="connsiteX134" fmla="*/ 32134 w 42801"/>
                <a:gd name="connsiteY134" fmla="*/ 37581 h 89016"/>
                <a:gd name="connsiteX135" fmla="*/ 34928 w 42801"/>
                <a:gd name="connsiteY135" fmla="*/ 40121 h 89016"/>
                <a:gd name="connsiteX136" fmla="*/ 38865 w 42801"/>
                <a:gd name="connsiteY136" fmla="*/ 43423 h 89016"/>
                <a:gd name="connsiteX137" fmla="*/ 38103 w 42801"/>
                <a:gd name="connsiteY137" fmla="*/ 37454 h 89016"/>
                <a:gd name="connsiteX138" fmla="*/ 36198 w 42801"/>
                <a:gd name="connsiteY138" fmla="*/ 35549 h 89016"/>
                <a:gd name="connsiteX139" fmla="*/ 35309 w 42801"/>
                <a:gd name="connsiteY139" fmla="*/ 35549 h 89016"/>
                <a:gd name="connsiteX140" fmla="*/ 35309 w 42801"/>
                <a:gd name="connsiteY140" fmla="*/ 35549 h 89016"/>
                <a:gd name="connsiteX141" fmla="*/ 32134 w 42801"/>
                <a:gd name="connsiteY141" fmla="*/ 37581 h 89016"/>
                <a:gd name="connsiteX142" fmla="*/ 13973 w 42801"/>
                <a:gd name="connsiteY142" fmla="*/ 45836 h 89016"/>
                <a:gd name="connsiteX143" fmla="*/ 13338 w 42801"/>
                <a:gd name="connsiteY143" fmla="*/ 45709 h 89016"/>
                <a:gd name="connsiteX144" fmla="*/ 12068 w 42801"/>
                <a:gd name="connsiteY144" fmla="*/ 43042 h 89016"/>
                <a:gd name="connsiteX145" fmla="*/ 13338 w 42801"/>
                <a:gd name="connsiteY145" fmla="*/ 43042 h 89016"/>
                <a:gd name="connsiteX146" fmla="*/ 13846 w 42801"/>
                <a:gd name="connsiteY146" fmla="*/ 44566 h 89016"/>
                <a:gd name="connsiteX147" fmla="*/ 14227 w 42801"/>
                <a:gd name="connsiteY147" fmla="*/ 43931 h 89016"/>
                <a:gd name="connsiteX148" fmla="*/ 13846 w 42801"/>
                <a:gd name="connsiteY148" fmla="*/ 39232 h 89016"/>
                <a:gd name="connsiteX149" fmla="*/ 13465 w 42801"/>
                <a:gd name="connsiteY149" fmla="*/ 33771 h 89016"/>
                <a:gd name="connsiteX150" fmla="*/ 13338 w 42801"/>
                <a:gd name="connsiteY150" fmla="*/ 30596 h 89016"/>
                <a:gd name="connsiteX151" fmla="*/ 12449 w 42801"/>
                <a:gd name="connsiteY151" fmla="*/ 28056 h 89016"/>
                <a:gd name="connsiteX152" fmla="*/ 12195 w 42801"/>
                <a:gd name="connsiteY152" fmla="*/ 28056 h 89016"/>
                <a:gd name="connsiteX153" fmla="*/ 12195 w 42801"/>
                <a:gd name="connsiteY153" fmla="*/ 32882 h 89016"/>
                <a:gd name="connsiteX154" fmla="*/ 10671 w 42801"/>
                <a:gd name="connsiteY154" fmla="*/ 34787 h 89016"/>
                <a:gd name="connsiteX155" fmla="*/ 10671 w 42801"/>
                <a:gd name="connsiteY155" fmla="*/ 33517 h 89016"/>
                <a:gd name="connsiteX156" fmla="*/ 11052 w 42801"/>
                <a:gd name="connsiteY156" fmla="*/ 32501 h 89016"/>
                <a:gd name="connsiteX157" fmla="*/ 11052 w 42801"/>
                <a:gd name="connsiteY157" fmla="*/ 28183 h 89016"/>
                <a:gd name="connsiteX158" fmla="*/ 10417 w 42801"/>
                <a:gd name="connsiteY158" fmla="*/ 28183 h 89016"/>
                <a:gd name="connsiteX159" fmla="*/ 9909 w 42801"/>
                <a:gd name="connsiteY159" fmla="*/ 33009 h 89016"/>
                <a:gd name="connsiteX160" fmla="*/ 8131 w 42801"/>
                <a:gd name="connsiteY160" fmla="*/ 34787 h 89016"/>
                <a:gd name="connsiteX161" fmla="*/ 8131 w 42801"/>
                <a:gd name="connsiteY161" fmla="*/ 33517 h 89016"/>
                <a:gd name="connsiteX162" fmla="*/ 7750 w 42801"/>
                <a:gd name="connsiteY162" fmla="*/ 33898 h 89016"/>
                <a:gd name="connsiteX163" fmla="*/ 5464 w 42801"/>
                <a:gd name="connsiteY163" fmla="*/ 34025 h 89016"/>
                <a:gd name="connsiteX164" fmla="*/ 6099 w 42801"/>
                <a:gd name="connsiteY164" fmla="*/ 32882 h 89016"/>
                <a:gd name="connsiteX165" fmla="*/ 7115 w 42801"/>
                <a:gd name="connsiteY165" fmla="*/ 32882 h 89016"/>
                <a:gd name="connsiteX166" fmla="*/ 7369 w 42801"/>
                <a:gd name="connsiteY166" fmla="*/ 28945 h 89016"/>
                <a:gd name="connsiteX167" fmla="*/ 7623 w 42801"/>
                <a:gd name="connsiteY167" fmla="*/ 27675 h 89016"/>
                <a:gd name="connsiteX168" fmla="*/ 5464 w 42801"/>
                <a:gd name="connsiteY168" fmla="*/ 20690 h 89016"/>
                <a:gd name="connsiteX169" fmla="*/ 5464 w 42801"/>
                <a:gd name="connsiteY169" fmla="*/ 20055 h 89016"/>
                <a:gd name="connsiteX170" fmla="*/ 3940 w 42801"/>
                <a:gd name="connsiteY170" fmla="*/ 15102 h 89016"/>
                <a:gd name="connsiteX171" fmla="*/ 3813 w 42801"/>
                <a:gd name="connsiteY171" fmla="*/ 13197 h 89016"/>
                <a:gd name="connsiteX172" fmla="*/ 8639 w 42801"/>
                <a:gd name="connsiteY172" fmla="*/ 16245 h 89016"/>
                <a:gd name="connsiteX173" fmla="*/ 8766 w 42801"/>
                <a:gd name="connsiteY173" fmla="*/ 16499 h 89016"/>
                <a:gd name="connsiteX174" fmla="*/ 9020 w 42801"/>
                <a:gd name="connsiteY174" fmla="*/ 13959 h 89016"/>
                <a:gd name="connsiteX175" fmla="*/ 9020 w 42801"/>
                <a:gd name="connsiteY175" fmla="*/ 13578 h 89016"/>
                <a:gd name="connsiteX176" fmla="*/ 15243 w 42801"/>
                <a:gd name="connsiteY176" fmla="*/ 1386 h 89016"/>
                <a:gd name="connsiteX177" fmla="*/ 20577 w 42801"/>
                <a:gd name="connsiteY177" fmla="*/ 624 h 89016"/>
                <a:gd name="connsiteX178" fmla="*/ 25022 w 42801"/>
                <a:gd name="connsiteY178" fmla="*/ 624 h 89016"/>
                <a:gd name="connsiteX179" fmla="*/ 25530 w 42801"/>
                <a:gd name="connsiteY179" fmla="*/ 624 h 89016"/>
                <a:gd name="connsiteX180" fmla="*/ 31118 w 42801"/>
                <a:gd name="connsiteY180" fmla="*/ 4053 h 89016"/>
                <a:gd name="connsiteX181" fmla="*/ 31118 w 42801"/>
                <a:gd name="connsiteY181" fmla="*/ 4053 h 89016"/>
                <a:gd name="connsiteX182" fmla="*/ 31118 w 42801"/>
                <a:gd name="connsiteY182" fmla="*/ 4307 h 89016"/>
                <a:gd name="connsiteX183" fmla="*/ 37468 w 42801"/>
                <a:gd name="connsiteY183" fmla="*/ 20944 h 89016"/>
                <a:gd name="connsiteX184" fmla="*/ 37468 w 42801"/>
                <a:gd name="connsiteY184" fmla="*/ 21325 h 89016"/>
                <a:gd name="connsiteX185" fmla="*/ 36325 w 42801"/>
                <a:gd name="connsiteY185" fmla="*/ 21579 h 89016"/>
                <a:gd name="connsiteX186" fmla="*/ 36325 w 42801"/>
                <a:gd name="connsiteY186" fmla="*/ 21071 h 89016"/>
                <a:gd name="connsiteX187" fmla="*/ 33150 w 42801"/>
                <a:gd name="connsiteY187" fmla="*/ 10403 h 89016"/>
                <a:gd name="connsiteX188" fmla="*/ 34293 w 42801"/>
                <a:gd name="connsiteY188" fmla="*/ 21325 h 89016"/>
                <a:gd name="connsiteX189" fmla="*/ 33023 w 42801"/>
                <a:gd name="connsiteY189" fmla="*/ 21325 h 89016"/>
                <a:gd name="connsiteX190" fmla="*/ 32769 w 42801"/>
                <a:gd name="connsiteY190" fmla="*/ 17515 h 89016"/>
                <a:gd name="connsiteX191" fmla="*/ 26165 w 42801"/>
                <a:gd name="connsiteY191" fmla="*/ 12054 h 89016"/>
                <a:gd name="connsiteX192" fmla="*/ 28197 w 42801"/>
                <a:gd name="connsiteY192" fmla="*/ 15991 h 89016"/>
                <a:gd name="connsiteX193" fmla="*/ 34039 w 42801"/>
                <a:gd name="connsiteY193" fmla="*/ 22849 h 89016"/>
                <a:gd name="connsiteX194" fmla="*/ 33150 w 42801"/>
                <a:gd name="connsiteY194" fmla="*/ 23738 h 89016"/>
                <a:gd name="connsiteX195" fmla="*/ 27181 w 42801"/>
                <a:gd name="connsiteY195" fmla="*/ 16626 h 89016"/>
                <a:gd name="connsiteX196" fmla="*/ 24133 w 42801"/>
                <a:gd name="connsiteY196" fmla="*/ 9768 h 89016"/>
                <a:gd name="connsiteX197" fmla="*/ 23879 w 42801"/>
                <a:gd name="connsiteY197" fmla="*/ 9006 h 89016"/>
                <a:gd name="connsiteX198" fmla="*/ 23879 w 42801"/>
                <a:gd name="connsiteY198" fmla="*/ 8879 h 89016"/>
                <a:gd name="connsiteX199" fmla="*/ 23879 w 42801"/>
                <a:gd name="connsiteY199" fmla="*/ 8879 h 89016"/>
                <a:gd name="connsiteX200" fmla="*/ 23498 w 42801"/>
                <a:gd name="connsiteY200" fmla="*/ 8498 h 89016"/>
                <a:gd name="connsiteX201" fmla="*/ 23498 w 42801"/>
                <a:gd name="connsiteY201" fmla="*/ 24754 h 89016"/>
                <a:gd name="connsiteX202" fmla="*/ 19307 w 42801"/>
                <a:gd name="connsiteY202" fmla="*/ 27802 h 89016"/>
                <a:gd name="connsiteX203" fmla="*/ 19053 w 42801"/>
                <a:gd name="connsiteY203" fmla="*/ 27802 h 89016"/>
                <a:gd name="connsiteX204" fmla="*/ 19053 w 42801"/>
                <a:gd name="connsiteY204" fmla="*/ 28310 h 89016"/>
                <a:gd name="connsiteX205" fmla="*/ 20069 w 42801"/>
                <a:gd name="connsiteY205" fmla="*/ 33390 h 89016"/>
                <a:gd name="connsiteX206" fmla="*/ 17910 w 42801"/>
                <a:gd name="connsiteY206" fmla="*/ 34406 h 89016"/>
                <a:gd name="connsiteX207" fmla="*/ 17910 w 42801"/>
                <a:gd name="connsiteY207" fmla="*/ 33136 h 89016"/>
                <a:gd name="connsiteX208" fmla="*/ 18926 w 42801"/>
                <a:gd name="connsiteY208" fmla="*/ 32755 h 89016"/>
                <a:gd name="connsiteX209" fmla="*/ 17783 w 42801"/>
                <a:gd name="connsiteY209" fmla="*/ 29072 h 89016"/>
                <a:gd name="connsiteX210" fmla="*/ 17529 w 42801"/>
                <a:gd name="connsiteY210" fmla="*/ 27929 h 89016"/>
                <a:gd name="connsiteX211" fmla="*/ 16767 w 42801"/>
                <a:gd name="connsiteY211" fmla="*/ 27929 h 89016"/>
                <a:gd name="connsiteX212" fmla="*/ 17021 w 42801"/>
                <a:gd name="connsiteY212" fmla="*/ 28818 h 89016"/>
                <a:gd name="connsiteX213" fmla="*/ 17656 w 42801"/>
                <a:gd name="connsiteY213" fmla="*/ 33009 h 89016"/>
                <a:gd name="connsiteX214" fmla="*/ 15878 w 42801"/>
                <a:gd name="connsiteY214" fmla="*/ 34787 h 89016"/>
                <a:gd name="connsiteX215" fmla="*/ 15878 w 42801"/>
                <a:gd name="connsiteY215" fmla="*/ 33517 h 89016"/>
                <a:gd name="connsiteX216" fmla="*/ 16259 w 42801"/>
                <a:gd name="connsiteY216" fmla="*/ 33517 h 89016"/>
                <a:gd name="connsiteX217" fmla="*/ 16259 w 42801"/>
                <a:gd name="connsiteY217" fmla="*/ 32882 h 89016"/>
                <a:gd name="connsiteX218" fmla="*/ 15751 w 42801"/>
                <a:gd name="connsiteY218" fmla="*/ 29580 h 89016"/>
                <a:gd name="connsiteX219" fmla="*/ 15370 w 42801"/>
                <a:gd name="connsiteY219" fmla="*/ 28183 h 89016"/>
                <a:gd name="connsiteX220" fmla="*/ 14100 w 42801"/>
                <a:gd name="connsiteY220" fmla="*/ 28310 h 89016"/>
                <a:gd name="connsiteX221" fmla="*/ 14735 w 42801"/>
                <a:gd name="connsiteY221" fmla="*/ 30342 h 89016"/>
                <a:gd name="connsiteX222" fmla="*/ 14989 w 42801"/>
                <a:gd name="connsiteY222" fmla="*/ 34787 h 89016"/>
                <a:gd name="connsiteX223" fmla="*/ 15243 w 42801"/>
                <a:gd name="connsiteY223" fmla="*/ 38851 h 89016"/>
                <a:gd name="connsiteX224" fmla="*/ 15243 w 42801"/>
                <a:gd name="connsiteY224" fmla="*/ 45709 h 89016"/>
                <a:gd name="connsiteX225" fmla="*/ 14227 w 42801"/>
                <a:gd name="connsiteY225" fmla="*/ 46217 h 89016"/>
                <a:gd name="connsiteX226" fmla="*/ 8766 w 42801"/>
                <a:gd name="connsiteY226" fmla="*/ 28564 h 89016"/>
                <a:gd name="connsiteX227" fmla="*/ 8639 w 42801"/>
                <a:gd name="connsiteY227" fmla="*/ 29199 h 89016"/>
                <a:gd name="connsiteX228" fmla="*/ 8131 w 42801"/>
                <a:gd name="connsiteY228" fmla="*/ 33898 h 89016"/>
                <a:gd name="connsiteX229" fmla="*/ 8766 w 42801"/>
                <a:gd name="connsiteY229" fmla="*/ 33009 h 89016"/>
                <a:gd name="connsiteX230" fmla="*/ 9147 w 42801"/>
                <a:gd name="connsiteY230" fmla="*/ 28564 h 89016"/>
                <a:gd name="connsiteX231" fmla="*/ 8766 w 42801"/>
                <a:gd name="connsiteY231" fmla="*/ 28564 h 89016"/>
                <a:gd name="connsiteX232" fmla="*/ 5464 w 42801"/>
                <a:gd name="connsiteY232" fmla="*/ 15737 h 89016"/>
                <a:gd name="connsiteX233" fmla="*/ 6734 w 42801"/>
                <a:gd name="connsiteY233" fmla="*/ 20436 h 89016"/>
                <a:gd name="connsiteX234" fmla="*/ 6734 w 42801"/>
                <a:gd name="connsiteY234" fmla="*/ 21071 h 89016"/>
                <a:gd name="connsiteX235" fmla="*/ 9020 w 42801"/>
                <a:gd name="connsiteY235" fmla="*/ 27294 h 89016"/>
                <a:gd name="connsiteX236" fmla="*/ 13592 w 42801"/>
                <a:gd name="connsiteY236" fmla="*/ 27040 h 89016"/>
                <a:gd name="connsiteX237" fmla="*/ 18418 w 42801"/>
                <a:gd name="connsiteY237" fmla="*/ 26786 h 89016"/>
                <a:gd name="connsiteX238" fmla="*/ 18037 w 42801"/>
                <a:gd name="connsiteY238" fmla="*/ 23865 h 89016"/>
                <a:gd name="connsiteX239" fmla="*/ 18545 w 42801"/>
                <a:gd name="connsiteY239" fmla="*/ 22976 h 89016"/>
                <a:gd name="connsiteX240" fmla="*/ 20069 w 42801"/>
                <a:gd name="connsiteY240" fmla="*/ 14975 h 89016"/>
                <a:gd name="connsiteX241" fmla="*/ 19815 w 42801"/>
                <a:gd name="connsiteY241" fmla="*/ 15737 h 89016"/>
                <a:gd name="connsiteX242" fmla="*/ 19434 w 42801"/>
                <a:gd name="connsiteY242" fmla="*/ 16753 h 89016"/>
                <a:gd name="connsiteX243" fmla="*/ 18164 w 42801"/>
                <a:gd name="connsiteY243" fmla="*/ 18023 h 89016"/>
                <a:gd name="connsiteX244" fmla="*/ 16513 w 42801"/>
                <a:gd name="connsiteY244" fmla="*/ 20817 h 89016"/>
                <a:gd name="connsiteX245" fmla="*/ 16513 w 42801"/>
                <a:gd name="connsiteY245" fmla="*/ 21452 h 89016"/>
                <a:gd name="connsiteX246" fmla="*/ 15243 w 42801"/>
                <a:gd name="connsiteY246" fmla="*/ 21452 h 89016"/>
                <a:gd name="connsiteX247" fmla="*/ 15243 w 42801"/>
                <a:gd name="connsiteY247" fmla="*/ 20817 h 89016"/>
                <a:gd name="connsiteX248" fmla="*/ 13973 w 42801"/>
                <a:gd name="connsiteY248" fmla="*/ 16372 h 89016"/>
                <a:gd name="connsiteX249" fmla="*/ 12449 w 42801"/>
                <a:gd name="connsiteY249" fmla="*/ 13705 h 89016"/>
                <a:gd name="connsiteX250" fmla="*/ 11560 w 42801"/>
                <a:gd name="connsiteY250" fmla="*/ 15737 h 89016"/>
                <a:gd name="connsiteX251" fmla="*/ 11052 w 42801"/>
                <a:gd name="connsiteY251" fmla="*/ 21960 h 89016"/>
                <a:gd name="connsiteX252" fmla="*/ 11052 w 42801"/>
                <a:gd name="connsiteY252" fmla="*/ 22595 h 89016"/>
                <a:gd name="connsiteX253" fmla="*/ 10544 w 42801"/>
                <a:gd name="connsiteY253" fmla="*/ 22849 h 89016"/>
                <a:gd name="connsiteX254" fmla="*/ 9528 w 42801"/>
                <a:gd name="connsiteY254" fmla="*/ 21960 h 89016"/>
                <a:gd name="connsiteX255" fmla="*/ 6861 w 42801"/>
                <a:gd name="connsiteY255" fmla="*/ 17134 h 89016"/>
                <a:gd name="connsiteX256" fmla="*/ 6861 w 42801"/>
                <a:gd name="connsiteY256" fmla="*/ 17134 h 89016"/>
                <a:gd name="connsiteX257" fmla="*/ 5210 w 42801"/>
                <a:gd name="connsiteY257" fmla="*/ 15737 h 89016"/>
                <a:gd name="connsiteX258" fmla="*/ 20069 w 42801"/>
                <a:gd name="connsiteY258" fmla="*/ 12943 h 89016"/>
                <a:gd name="connsiteX259" fmla="*/ 20069 w 42801"/>
                <a:gd name="connsiteY259" fmla="*/ 12943 h 89016"/>
                <a:gd name="connsiteX260" fmla="*/ 20958 w 42801"/>
                <a:gd name="connsiteY260" fmla="*/ 13832 h 89016"/>
                <a:gd name="connsiteX261" fmla="*/ 19434 w 42801"/>
                <a:gd name="connsiteY261" fmla="*/ 23738 h 89016"/>
                <a:gd name="connsiteX262" fmla="*/ 18926 w 42801"/>
                <a:gd name="connsiteY262" fmla="*/ 24500 h 89016"/>
                <a:gd name="connsiteX263" fmla="*/ 19053 w 42801"/>
                <a:gd name="connsiteY263" fmla="*/ 25770 h 89016"/>
                <a:gd name="connsiteX264" fmla="*/ 20958 w 42801"/>
                <a:gd name="connsiteY264" fmla="*/ 25516 h 89016"/>
                <a:gd name="connsiteX265" fmla="*/ 21466 w 42801"/>
                <a:gd name="connsiteY265" fmla="*/ 24500 h 89016"/>
                <a:gd name="connsiteX266" fmla="*/ 21593 w 42801"/>
                <a:gd name="connsiteY266" fmla="*/ 10149 h 89016"/>
                <a:gd name="connsiteX267" fmla="*/ 22863 w 42801"/>
                <a:gd name="connsiteY267" fmla="*/ 2402 h 89016"/>
                <a:gd name="connsiteX268" fmla="*/ 23117 w 42801"/>
                <a:gd name="connsiteY268" fmla="*/ 2148 h 89016"/>
                <a:gd name="connsiteX269" fmla="*/ 19307 w 42801"/>
                <a:gd name="connsiteY269" fmla="*/ 1894 h 89016"/>
                <a:gd name="connsiteX270" fmla="*/ 15624 w 42801"/>
                <a:gd name="connsiteY270" fmla="*/ 2529 h 89016"/>
                <a:gd name="connsiteX271" fmla="*/ 9909 w 42801"/>
                <a:gd name="connsiteY271" fmla="*/ 13832 h 89016"/>
                <a:gd name="connsiteX272" fmla="*/ 9909 w 42801"/>
                <a:gd name="connsiteY272" fmla="*/ 14086 h 89016"/>
                <a:gd name="connsiteX273" fmla="*/ 9147 w 42801"/>
                <a:gd name="connsiteY273" fmla="*/ 17769 h 89016"/>
                <a:gd name="connsiteX274" fmla="*/ 9528 w 42801"/>
                <a:gd name="connsiteY274" fmla="*/ 18658 h 89016"/>
                <a:gd name="connsiteX275" fmla="*/ 10417 w 42801"/>
                <a:gd name="connsiteY275" fmla="*/ 14848 h 89016"/>
                <a:gd name="connsiteX276" fmla="*/ 11179 w 42801"/>
                <a:gd name="connsiteY276" fmla="*/ 12689 h 89016"/>
                <a:gd name="connsiteX277" fmla="*/ 12449 w 42801"/>
                <a:gd name="connsiteY277" fmla="*/ 10784 h 89016"/>
                <a:gd name="connsiteX278" fmla="*/ 13084 w 42801"/>
                <a:gd name="connsiteY278" fmla="*/ 11673 h 89016"/>
                <a:gd name="connsiteX279" fmla="*/ 14735 w 42801"/>
                <a:gd name="connsiteY279" fmla="*/ 15229 h 89016"/>
                <a:gd name="connsiteX280" fmla="*/ 16005 w 42801"/>
                <a:gd name="connsiteY280" fmla="*/ 18023 h 89016"/>
                <a:gd name="connsiteX281" fmla="*/ 17275 w 42801"/>
                <a:gd name="connsiteY281" fmla="*/ 16880 h 89016"/>
                <a:gd name="connsiteX282" fmla="*/ 18164 w 42801"/>
                <a:gd name="connsiteY282" fmla="*/ 15991 h 89016"/>
                <a:gd name="connsiteX283" fmla="*/ 18545 w 42801"/>
                <a:gd name="connsiteY283" fmla="*/ 14975 h 89016"/>
                <a:gd name="connsiteX284" fmla="*/ 20069 w 42801"/>
                <a:gd name="connsiteY284" fmla="*/ 12562 h 89016"/>
                <a:gd name="connsiteX285" fmla="*/ 24514 w 42801"/>
                <a:gd name="connsiteY285" fmla="*/ 8371 h 89016"/>
                <a:gd name="connsiteX286" fmla="*/ 32134 w 42801"/>
                <a:gd name="connsiteY286" fmla="*/ 15991 h 89016"/>
                <a:gd name="connsiteX287" fmla="*/ 29594 w 42801"/>
                <a:gd name="connsiteY287" fmla="*/ 4688 h 89016"/>
                <a:gd name="connsiteX288" fmla="*/ 25784 w 42801"/>
                <a:gd name="connsiteY288" fmla="*/ 1894 h 89016"/>
                <a:gd name="connsiteX289" fmla="*/ 23879 w 42801"/>
                <a:gd name="connsiteY289" fmla="*/ 3037 h 89016"/>
                <a:gd name="connsiteX290" fmla="*/ 22609 w 42801"/>
                <a:gd name="connsiteY290" fmla="*/ 6847 h 89016"/>
                <a:gd name="connsiteX291" fmla="*/ 24260 w 42801"/>
                <a:gd name="connsiteY291" fmla="*/ 8244 h 89016"/>
                <a:gd name="connsiteX292" fmla="*/ 24260 w 42801"/>
                <a:gd name="connsiteY292" fmla="*/ 8371 h 8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42801" h="89016">
                  <a:moveTo>
                    <a:pt x="12322" y="89016"/>
                  </a:moveTo>
                  <a:cubicBezTo>
                    <a:pt x="12322" y="89016"/>
                    <a:pt x="11687" y="89016"/>
                    <a:pt x="11433" y="88762"/>
                  </a:cubicBezTo>
                  <a:cubicBezTo>
                    <a:pt x="10163" y="87873"/>
                    <a:pt x="10925" y="85714"/>
                    <a:pt x="11179" y="84952"/>
                  </a:cubicBezTo>
                  <a:lnTo>
                    <a:pt x="12449" y="85333"/>
                  </a:lnTo>
                  <a:cubicBezTo>
                    <a:pt x="11814" y="86984"/>
                    <a:pt x="12068" y="87619"/>
                    <a:pt x="12195" y="87619"/>
                  </a:cubicBezTo>
                  <a:cubicBezTo>
                    <a:pt x="12449" y="87746"/>
                    <a:pt x="12957" y="87619"/>
                    <a:pt x="13338" y="87238"/>
                  </a:cubicBezTo>
                  <a:cubicBezTo>
                    <a:pt x="16132" y="84825"/>
                    <a:pt x="14354" y="75554"/>
                    <a:pt x="13846" y="74411"/>
                  </a:cubicBezTo>
                  <a:cubicBezTo>
                    <a:pt x="13592" y="73649"/>
                    <a:pt x="13465" y="69966"/>
                    <a:pt x="13465" y="68442"/>
                  </a:cubicBezTo>
                  <a:cubicBezTo>
                    <a:pt x="13211" y="68442"/>
                    <a:pt x="12957" y="68442"/>
                    <a:pt x="12703" y="68442"/>
                  </a:cubicBezTo>
                  <a:cubicBezTo>
                    <a:pt x="12703" y="69966"/>
                    <a:pt x="12703" y="74157"/>
                    <a:pt x="11306" y="75935"/>
                  </a:cubicBezTo>
                  <a:cubicBezTo>
                    <a:pt x="10671" y="76697"/>
                    <a:pt x="10036" y="76824"/>
                    <a:pt x="9655" y="76824"/>
                  </a:cubicBezTo>
                  <a:lnTo>
                    <a:pt x="9655" y="75554"/>
                  </a:lnTo>
                  <a:cubicBezTo>
                    <a:pt x="9655" y="75554"/>
                    <a:pt x="10036" y="75554"/>
                    <a:pt x="10290" y="75173"/>
                  </a:cubicBezTo>
                  <a:cubicBezTo>
                    <a:pt x="11433" y="73776"/>
                    <a:pt x="11560" y="69966"/>
                    <a:pt x="11433" y="68569"/>
                  </a:cubicBezTo>
                  <a:cubicBezTo>
                    <a:pt x="10798" y="68569"/>
                    <a:pt x="10417" y="68823"/>
                    <a:pt x="10036" y="68950"/>
                  </a:cubicBezTo>
                  <a:cubicBezTo>
                    <a:pt x="10036" y="68950"/>
                    <a:pt x="10036" y="68950"/>
                    <a:pt x="9909" y="68950"/>
                  </a:cubicBezTo>
                  <a:cubicBezTo>
                    <a:pt x="9909" y="70601"/>
                    <a:pt x="9528" y="73776"/>
                    <a:pt x="8131" y="75173"/>
                  </a:cubicBezTo>
                  <a:cubicBezTo>
                    <a:pt x="7496" y="75808"/>
                    <a:pt x="6861" y="76062"/>
                    <a:pt x="5972" y="75935"/>
                  </a:cubicBezTo>
                  <a:lnTo>
                    <a:pt x="6226" y="74665"/>
                  </a:lnTo>
                  <a:cubicBezTo>
                    <a:pt x="6226" y="74665"/>
                    <a:pt x="6734" y="74665"/>
                    <a:pt x="7242" y="74284"/>
                  </a:cubicBezTo>
                  <a:cubicBezTo>
                    <a:pt x="8258" y="73268"/>
                    <a:pt x="8639" y="70728"/>
                    <a:pt x="8639" y="69204"/>
                  </a:cubicBezTo>
                  <a:cubicBezTo>
                    <a:pt x="8258" y="69204"/>
                    <a:pt x="7877" y="69204"/>
                    <a:pt x="7496" y="69204"/>
                  </a:cubicBezTo>
                  <a:cubicBezTo>
                    <a:pt x="7496" y="70601"/>
                    <a:pt x="6861" y="72887"/>
                    <a:pt x="5718" y="73903"/>
                  </a:cubicBezTo>
                  <a:cubicBezTo>
                    <a:pt x="5210" y="74411"/>
                    <a:pt x="4575" y="74538"/>
                    <a:pt x="3813" y="74411"/>
                  </a:cubicBezTo>
                  <a:lnTo>
                    <a:pt x="4067" y="73141"/>
                  </a:lnTo>
                  <a:cubicBezTo>
                    <a:pt x="4067" y="73141"/>
                    <a:pt x="4448" y="73141"/>
                    <a:pt x="4702" y="72887"/>
                  </a:cubicBezTo>
                  <a:cubicBezTo>
                    <a:pt x="5464" y="72125"/>
                    <a:pt x="5972" y="70093"/>
                    <a:pt x="5972" y="68950"/>
                  </a:cubicBezTo>
                  <a:cubicBezTo>
                    <a:pt x="1908" y="68061"/>
                    <a:pt x="2797" y="63362"/>
                    <a:pt x="3305" y="60314"/>
                  </a:cubicBezTo>
                  <a:cubicBezTo>
                    <a:pt x="3305" y="59806"/>
                    <a:pt x="3432" y="59425"/>
                    <a:pt x="3559" y="59044"/>
                  </a:cubicBezTo>
                  <a:cubicBezTo>
                    <a:pt x="3559" y="58536"/>
                    <a:pt x="3305" y="56758"/>
                    <a:pt x="2924" y="56123"/>
                  </a:cubicBezTo>
                  <a:cubicBezTo>
                    <a:pt x="2416" y="55234"/>
                    <a:pt x="1654" y="53456"/>
                    <a:pt x="1019" y="51932"/>
                  </a:cubicBezTo>
                  <a:cubicBezTo>
                    <a:pt x="765" y="51170"/>
                    <a:pt x="511" y="50535"/>
                    <a:pt x="257" y="50154"/>
                  </a:cubicBezTo>
                  <a:cubicBezTo>
                    <a:pt x="130" y="49900"/>
                    <a:pt x="-251" y="49011"/>
                    <a:pt x="257" y="48630"/>
                  </a:cubicBezTo>
                  <a:cubicBezTo>
                    <a:pt x="1273" y="47995"/>
                    <a:pt x="3686" y="50408"/>
                    <a:pt x="4194" y="50916"/>
                  </a:cubicBezTo>
                  <a:cubicBezTo>
                    <a:pt x="5591" y="52440"/>
                    <a:pt x="6480" y="53583"/>
                    <a:pt x="7115" y="54345"/>
                  </a:cubicBezTo>
                  <a:cubicBezTo>
                    <a:pt x="7115" y="52821"/>
                    <a:pt x="7115" y="51932"/>
                    <a:pt x="7242" y="50916"/>
                  </a:cubicBezTo>
                  <a:lnTo>
                    <a:pt x="7242" y="50408"/>
                  </a:lnTo>
                  <a:cubicBezTo>
                    <a:pt x="7496" y="47487"/>
                    <a:pt x="8385" y="43423"/>
                    <a:pt x="8639" y="43042"/>
                  </a:cubicBezTo>
                  <a:cubicBezTo>
                    <a:pt x="8766" y="42661"/>
                    <a:pt x="9147" y="42661"/>
                    <a:pt x="9401" y="42661"/>
                  </a:cubicBezTo>
                  <a:cubicBezTo>
                    <a:pt x="10925" y="42915"/>
                    <a:pt x="13084" y="51932"/>
                    <a:pt x="13084" y="52059"/>
                  </a:cubicBezTo>
                  <a:cubicBezTo>
                    <a:pt x="13084" y="52059"/>
                    <a:pt x="13084" y="52313"/>
                    <a:pt x="13084" y="52313"/>
                  </a:cubicBezTo>
                  <a:lnTo>
                    <a:pt x="13084" y="52313"/>
                  </a:lnTo>
                  <a:cubicBezTo>
                    <a:pt x="15497" y="48630"/>
                    <a:pt x="17275" y="47614"/>
                    <a:pt x="18164" y="47106"/>
                  </a:cubicBezTo>
                  <a:cubicBezTo>
                    <a:pt x="18291" y="47106"/>
                    <a:pt x="18545" y="46852"/>
                    <a:pt x="18545" y="46852"/>
                  </a:cubicBezTo>
                  <a:cubicBezTo>
                    <a:pt x="19815" y="40121"/>
                    <a:pt x="21974" y="36184"/>
                    <a:pt x="25149" y="34660"/>
                  </a:cubicBezTo>
                  <a:cubicBezTo>
                    <a:pt x="28070" y="33263"/>
                    <a:pt x="30991" y="34152"/>
                    <a:pt x="31626" y="34406"/>
                  </a:cubicBezTo>
                  <a:cubicBezTo>
                    <a:pt x="31880" y="34406"/>
                    <a:pt x="32896" y="34406"/>
                    <a:pt x="33531" y="34406"/>
                  </a:cubicBezTo>
                  <a:cubicBezTo>
                    <a:pt x="35182" y="34406"/>
                    <a:pt x="36325" y="34406"/>
                    <a:pt x="36833" y="34660"/>
                  </a:cubicBezTo>
                  <a:cubicBezTo>
                    <a:pt x="40008" y="36311"/>
                    <a:pt x="41532" y="42407"/>
                    <a:pt x="42294" y="45709"/>
                  </a:cubicBezTo>
                  <a:cubicBezTo>
                    <a:pt x="42421" y="46471"/>
                    <a:pt x="42675" y="47233"/>
                    <a:pt x="42802" y="47487"/>
                  </a:cubicBezTo>
                  <a:lnTo>
                    <a:pt x="41659" y="48122"/>
                  </a:lnTo>
                  <a:cubicBezTo>
                    <a:pt x="41659" y="48122"/>
                    <a:pt x="41405" y="47233"/>
                    <a:pt x="41024" y="45963"/>
                  </a:cubicBezTo>
                  <a:cubicBezTo>
                    <a:pt x="40770" y="45074"/>
                    <a:pt x="40516" y="43804"/>
                    <a:pt x="40135" y="42534"/>
                  </a:cubicBezTo>
                  <a:cubicBezTo>
                    <a:pt x="40135" y="43423"/>
                    <a:pt x="40135" y="44185"/>
                    <a:pt x="40135" y="45074"/>
                  </a:cubicBezTo>
                  <a:cubicBezTo>
                    <a:pt x="40135" y="46725"/>
                    <a:pt x="40135" y="48503"/>
                    <a:pt x="40389" y="49011"/>
                  </a:cubicBezTo>
                  <a:lnTo>
                    <a:pt x="40389" y="49011"/>
                  </a:lnTo>
                  <a:cubicBezTo>
                    <a:pt x="40389" y="49011"/>
                    <a:pt x="40643" y="49392"/>
                    <a:pt x="40770" y="49519"/>
                  </a:cubicBezTo>
                  <a:lnTo>
                    <a:pt x="39627" y="50154"/>
                  </a:lnTo>
                  <a:cubicBezTo>
                    <a:pt x="36960" y="45963"/>
                    <a:pt x="33404" y="40756"/>
                    <a:pt x="31372" y="39105"/>
                  </a:cubicBezTo>
                  <a:cubicBezTo>
                    <a:pt x="31372" y="39232"/>
                    <a:pt x="31245" y="39359"/>
                    <a:pt x="31118" y="39613"/>
                  </a:cubicBezTo>
                  <a:cubicBezTo>
                    <a:pt x="30991" y="39994"/>
                    <a:pt x="30737" y="40375"/>
                    <a:pt x="30610" y="40756"/>
                  </a:cubicBezTo>
                  <a:cubicBezTo>
                    <a:pt x="29594" y="43423"/>
                    <a:pt x="27943" y="48884"/>
                    <a:pt x="27562" y="56504"/>
                  </a:cubicBezTo>
                  <a:cubicBezTo>
                    <a:pt x="27054" y="67553"/>
                    <a:pt x="21593" y="69966"/>
                    <a:pt x="20196" y="69966"/>
                  </a:cubicBezTo>
                  <a:cubicBezTo>
                    <a:pt x="19434" y="69966"/>
                    <a:pt x="18799" y="69966"/>
                    <a:pt x="18291" y="69712"/>
                  </a:cubicBezTo>
                  <a:cubicBezTo>
                    <a:pt x="18291" y="70855"/>
                    <a:pt x="18164" y="72633"/>
                    <a:pt x="18799" y="73776"/>
                  </a:cubicBezTo>
                  <a:cubicBezTo>
                    <a:pt x="19053" y="74284"/>
                    <a:pt x="19561" y="74538"/>
                    <a:pt x="20069" y="74665"/>
                  </a:cubicBezTo>
                  <a:lnTo>
                    <a:pt x="19815" y="75935"/>
                  </a:lnTo>
                  <a:cubicBezTo>
                    <a:pt x="18926" y="75681"/>
                    <a:pt x="18164" y="75173"/>
                    <a:pt x="17656" y="74411"/>
                  </a:cubicBezTo>
                  <a:cubicBezTo>
                    <a:pt x="16640" y="72760"/>
                    <a:pt x="16767" y="70093"/>
                    <a:pt x="16894" y="69077"/>
                  </a:cubicBezTo>
                  <a:cubicBezTo>
                    <a:pt x="16513" y="68950"/>
                    <a:pt x="16132" y="68696"/>
                    <a:pt x="15497" y="68569"/>
                  </a:cubicBezTo>
                  <a:cubicBezTo>
                    <a:pt x="15497" y="70347"/>
                    <a:pt x="15497" y="74538"/>
                    <a:pt x="17275" y="74792"/>
                  </a:cubicBezTo>
                  <a:lnTo>
                    <a:pt x="17021" y="76062"/>
                  </a:lnTo>
                  <a:cubicBezTo>
                    <a:pt x="16259" y="75935"/>
                    <a:pt x="15751" y="75427"/>
                    <a:pt x="15243" y="74792"/>
                  </a:cubicBezTo>
                  <a:cubicBezTo>
                    <a:pt x="14100" y="72887"/>
                    <a:pt x="14100" y="69712"/>
                    <a:pt x="14227" y="68315"/>
                  </a:cubicBezTo>
                  <a:cubicBezTo>
                    <a:pt x="14227" y="68315"/>
                    <a:pt x="14227" y="68315"/>
                    <a:pt x="14227" y="68315"/>
                  </a:cubicBezTo>
                  <a:cubicBezTo>
                    <a:pt x="14227" y="69712"/>
                    <a:pt x="14354" y="73268"/>
                    <a:pt x="14608" y="73776"/>
                  </a:cubicBezTo>
                  <a:cubicBezTo>
                    <a:pt x="14608" y="73776"/>
                    <a:pt x="17529" y="84698"/>
                    <a:pt x="13719" y="88000"/>
                  </a:cubicBezTo>
                  <a:cubicBezTo>
                    <a:pt x="13338" y="88381"/>
                    <a:pt x="12576" y="88635"/>
                    <a:pt x="11941" y="88635"/>
                  </a:cubicBezTo>
                  <a:moveTo>
                    <a:pt x="12195" y="66791"/>
                  </a:moveTo>
                  <a:cubicBezTo>
                    <a:pt x="12195" y="66791"/>
                    <a:pt x="12576" y="66791"/>
                    <a:pt x="12703" y="66791"/>
                  </a:cubicBezTo>
                  <a:cubicBezTo>
                    <a:pt x="15751" y="66918"/>
                    <a:pt x="17021" y="67553"/>
                    <a:pt x="17910" y="67934"/>
                  </a:cubicBezTo>
                  <a:cubicBezTo>
                    <a:pt x="18545" y="68188"/>
                    <a:pt x="18926" y="68442"/>
                    <a:pt x="19815" y="68442"/>
                  </a:cubicBezTo>
                  <a:cubicBezTo>
                    <a:pt x="19815" y="68442"/>
                    <a:pt x="19688" y="68442"/>
                    <a:pt x="19561" y="68315"/>
                  </a:cubicBezTo>
                  <a:cubicBezTo>
                    <a:pt x="18418" y="67553"/>
                    <a:pt x="17910" y="65902"/>
                    <a:pt x="18037" y="63616"/>
                  </a:cubicBezTo>
                  <a:cubicBezTo>
                    <a:pt x="18291" y="60695"/>
                    <a:pt x="19942" y="54091"/>
                    <a:pt x="21847" y="52440"/>
                  </a:cubicBezTo>
                  <a:cubicBezTo>
                    <a:pt x="22101" y="52186"/>
                    <a:pt x="22355" y="51932"/>
                    <a:pt x="22609" y="51805"/>
                  </a:cubicBezTo>
                  <a:cubicBezTo>
                    <a:pt x="21974" y="52059"/>
                    <a:pt x="21212" y="52567"/>
                    <a:pt x="20323" y="53075"/>
                  </a:cubicBezTo>
                  <a:cubicBezTo>
                    <a:pt x="19561" y="53583"/>
                    <a:pt x="18545" y="54472"/>
                    <a:pt x="17783" y="55234"/>
                  </a:cubicBezTo>
                  <a:cubicBezTo>
                    <a:pt x="16259" y="56631"/>
                    <a:pt x="15878" y="57012"/>
                    <a:pt x="15370" y="56504"/>
                  </a:cubicBezTo>
                  <a:cubicBezTo>
                    <a:pt x="14862" y="56123"/>
                    <a:pt x="15243" y="55488"/>
                    <a:pt x="15370" y="54980"/>
                  </a:cubicBezTo>
                  <a:cubicBezTo>
                    <a:pt x="16259" y="53583"/>
                    <a:pt x="17656" y="50916"/>
                    <a:pt x="18037" y="48249"/>
                  </a:cubicBezTo>
                  <a:cubicBezTo>
                    <a:pt x="17148" y="48884"/>
                    <a:pt x="15878" y="50027"/>
                    <a:pt x="14100" y="52567"/>
                  </a:cubicBezTo>
                  <a:lnTo>
                    <a:pt x="14100" y="52567"/>
                  </a:lnTo>
                  <a:cubicBezTo>
                    <a:pt x="14100" y="52567"/>
                    <a:pt x="13465" y="53837"/>
                    <a:pt x="12830" y="53710"/>
                  </a:cubicBezTo>
                  <a:cubicBezTo>
                    <a:pt x="12068" y="53583"/>
                    <a:pt x="11941" y="52694"/>
                    <a:pt x="11814" y="51805"/>
                  </a:cubicBezTo>
                  <a:cubicBezTo>
                    <a:pt x="11814" y="51170"/>
                    <a:pt x="10290" y="46344"/>
                    <a:pt x="9528" y="44312"/>
                  </a:cubicBezTo>
                  <a:cubicBezTo>
                    <a:pt x="9147" y="45709"/>
                    <a:pt x="8639" y="48122"/>
                    <a:pt x="8512" y="50027"/>
                  </a:cubicBezTo>
                  <a:lnTo>
                    <a:pt x="8512" y="50535"/>
                  </a:lnTo>
                  <a:cubicBezTo>
                    <a:pt x="8512" y="51932"/>
                    <a:pt x="8385" y="53075"/>
                    <a:pt x="8385" y="55361"/>
                  </a:cubicBezTo>
                  <a:cubicBezTo>
                    <a:pt x="8385" y="55615"/>
                    <a:pt x="8385" y="56123"/>
                    <a:pt x="7877" y="56377"/>
                  </a:cubicBezTo>
                  <a:cubicBezTo>
                    <a:pt x="7369" y="56631"/>
                    <a:pt x="7115" y="56250"/>
                    <a:pt x="6607" y="55488"/>
                  </a:cubicBezTo>
                  <a:cubicBezTo>
                    <a:pt x="6099" y="54726"/>
                    <a:pt x="5083" y="53329"/>
                    <a:pt x="3178" y="51424"/>
                  </a:cubicBezTo>
                  <a:cubicBezTo>
                    <a:pt x="2924" y="51043"/>
                    <a:pt x="2289" y="50535"/>
                    <a:pt x="1781" y="50154"/>
                  </a:cubicBezTo>
                  <a:cubicBezTo>
                    <a:pt x="1781" y="50408"/>
                    <a:pt x="2035" y="50662"/>
                    <a:pt x="2162" y="51043"/>
                  </a:cubicBezTo>
                  <a:cubicBezTo>
                    <a:pt x="2670" y="52440"/>
                    <a:pt x="3432" y="54218"/>
                    <a:pt x="3940" y="54980"/>
                  </a:cubicBezTo>
                  <a:cubicBezTo>
                    <a:pt x="4448" y="55869"/>
                    <a:pt x="4829" y="57901"/>
                    <a:pt x="4702" y="58663"/>
                  </a:cubicBezTo>
                  <a:cubicBezTo>
                    <a:pt x="4702" y="59044"/>
                    <a:pt x="4575" y="59552"/>
                    <a:pt x="4448" y="60060"/>
                  </a:cubicBezTo>
                  <a:cubicBezTo>
                    <a:pt x="3813" y="63743"/>
                    <a:pt x="3559" y="66791"/>
                    <a:pt x="6226" y="67299"/>
                  </a:cubicBezTo>
                  <a:cubicBezTo>
                    <a:pt x="7877" y="67553"/>
                    <a:pt x="8512" y="67299"/>
                    <a:pt x="9401" y="67172"/>
                  </a:cubicBezTo>
                  <a:cubicBezTo>
                    <a:pt x="10163" y="66918"/>
                    <a:pt x="10925" y="66664"/>
                    <a:pt x="12449" y="66664"/>
                  </a:cubicBezTo>
                  <a:moveTo>
                    <a:pt x="24260" y="50027"/>
                  </a:moveTo>
                  <a:cubicBezTo>
                    <a:pt x="24260" y="50027"/>
                    <a:pt x="24895" y="50281"/>
                    <a:pt x="25022" y="50408"/>
                  </a:cubicBezTo>
                  <a:cubicBezTo>
                    <a:pt x="25530" y="51043"/>
                    <a:pt x="25022" y="51805"/>
                    <a:pt x="23117" y="53456"/>
                  </a:cubicBezTo>
                  <a:cubicBezTo>
                    <a:pt x="21720" y="54599"/>
                    <a:pt x="19942" y="60441"/>
                    <a:pt x="19815" y="63743"/>
                  </a:cubicBezTo>
                  <a:cubicBezTo>
                    <a:pt x="19688" y="65521"/>
                    <a:pt x="20069" y="66791"/>
                    <a:pt x="20704" y="67299"/>
                  </a:cubicBezTo>
                  <a:cubicBezTo>
                    <a:pt x="21339" y="67680"/>
                    <a:pt x="22101" y="67426"/>
                    <a:pt x="22863" y="67045"/>
                  </a:cubicBezTo>
                  <a:cubicBezTo>
                    <a:pt x="24514" y="65521"/>
                    <a:pt x="26292" y="62219"/>
                    <a:pt x="26546" y="56123"/>
                  </a:cubicBezTo>
                  <a:cubicBezTo>
                    <a:pt x="26800" y="49773"/>
                    <a:pt x="28070" y="44312"/>
                    <a:pt x="29213" y="41010"/>
                  </a:cubicBezTo>
                  <a:lnTo>
                    <a:pt x="29213" y="41010"/>
                  </a:lnTo>
                  <a:cubicBezTo>
                    <a:pt x="29213" y="41010"/>
                    <a:pt x="29213" y="40883"/>
                    <a:pt x="29213" y="40756"/>
                  </a:cubicBezTo>
                  <a:cubicBezTo>
                    <a:pt x="29467" y="39994"/>
                    <a:pt x="29721" y="39359"/>
                    <a:pt x="29975" y="38978"/>
                  </a:cubicBezTo>
                  <a:cubicBezTo>
                    <a:pt x="30737" y="37454"/>
                    <a:pt x="31372" y="36311"/>
                    <a:pt x="32261" y="35422"/>
                  </a:cubicBezTo>
                  <a:cubicBezTo>
                    <a:pt x="31753" y="35422"/>
                    <a:pt x="31372" y="35422"/>
                    <a:pt x="31118" y="35295"/>
                  </a:cubicBezTo>
                  <a:cubicBezTo>
                    <a:pt x="30737" y="35041"/>
                    <a:pt x="28197" y="34406"/>
                    <a:pt x="25784" y="35549"/>
                  </a:cubicBezTo>
                  <a:cubicBezTo>
                    <a:pt x="23117" y="36819"/>
                    <a:pt x="21085" y="40629"/>
                    <a:pt x="19942" y="46852"/>
                  </a:cubicBezTo>
                  <a:cubicBezTo>
                    <a:pt x="19942" y="47106"/>
                    <a:pt x="19815" y="47233"/>
                    <a:pt x="19688" y="47487"/>
                  </a:cubicBezTo>
                  <a:cubicBezTo>
                    <a:pt x="19561" y="49646"/>
                    <a:pt x="18799" y="51932"/>
                    <a:pt x="17910" y="53710"/>
                  </a:cubicBezTo>
                  <a:cubicBezTo>
                    <a:pt x="18545" y="53075"/>
                    <a:pt x="19307" y="52567"/>
                    <a:pt x="19815" y="52186"/>
                  </a:cubicBezTo>
                  <a:cubicBezTo>
                    <a:pt x="22228" y="50662"/>
                    <a:pt x="23498" y="50281"/>
                    <a:pt x="24133" y="50281"/>
                  </a:cubicBezTo>
                  <a:moveTo>
                    <a:pt x="36706" y="43423"/>
                  </a:moveTo>
                  <a:cubicBezTo>
                    <a:pt x="37468" y="44566"/>
                    <a:pt x="38230" y="45582"/>
                    <a:pt x="38865" y="46598"/>
                  </a:cubicBezTo>
                  <a:cubicBezTo>
                    <a:pt x="38865" y="46090"/>
                    <a:pt x="38865" y="45582"/>
                    <a:pt x="38865" y="44947"/>
                  </a:cubicBezTo>
                  <a:lnTo>
                    <a:pt x="38865" y="44947"/>
                  </a:lnTo>
                  <a:cubicBezTo>
                    <a:pt x="38230" y="44693"/>
                    <a:pt x="37468" y="44185"/>
                    <a:pt x="36579" y="43423"/>
                  </a:cubicBezTo>
                  <a:moveTo>
                    <a:pt x="32134" y="37581"/>
                  </a:moveTo>
                  <a:cubicBezTo>
                    <a:pt x="32896" y="38216"/>
                    <a:pt x="33912" y="39105"/>
                    <a:pt x="34928" y="40121"/>
                  </a:cubicBezTo>
                  <a:cubicBezTo>
                    <a:pt x="36198" y="41264"/>
                    <a:pt x="37849" y="42915"/>
                    <a:pt x="38865" y="43423"/>
                  </a:cubicBezTo>
                  <a:cubicBezTo>
                    <a:pt x="38865" y="41264"/>
                    <a:pt x="38865" y="38851"/>
                    <a:pt x="38103" y="37454"/>
                  </a:cubicBezTo>
                  <a:cubicBezTo>
                    <a:pt x="37595" y="36565"/>
                    <a:pt x="36960" y="35930"/>
                    <a:pt x="36198" y="35549"/>
                  </a:cubicBezTo>
                  <a:cubicBezTo>
                    <a:pt x="36071" y="35549"/>
                    <a:pt x="35690" y="35549"/>
                    <a:pt x="35309" y="35549"/>
                  </a:cubicBezTo>
                  <a:lnTo>
                    <a:pt x="35309" y="35549"/>
                  </a:lnTo>
                  <a:cubicBezTo>
                    <a:pt x="34039" y="35549"/>
                    <a:pt x="33023" y="36184"/>
                    <a:pt x="32134" y="37581"/>
                  </a:cubicBezTo>
                  <a:moveTo>
                    <a:pt x="13973" y="45836"/>
                  </a:moveTo>
                  <a:cubicBezTo>
                    <a:pt x="13973" y="45836"/>
                    <a:pt x="13465" y="45836"/>
                    <a:pt x="13338" y="45709"/>
                  </a:cubicBezTo>
                  <a:cubicBezTo>
                    <a:pt x="12068" y="45074"/>
                    <a:pt x="12068" y="43804"/>
                    <a:pt x="12068" y="43042"/>
                  </a:cubicBezTo>
                  <a:lnTo>
                    <a:pt x="13338" y="43042"/>
                  </a:lnTo>
                  <a:cubicBezTo>
                    <a:pt x="13338" y="44058"/>
                    <a:pt x="13465" y="44312"/>
                    <a:pt x="13846" y="44566"/>
                  </a:cubicBezTo>
                  <a:cubicBezTo>
                    <a:pt x="13846" y="44566"/>
                    <a:pt x="14100" y="44566"/>
                    <a:pt x="14227" y="43931"/>
                  </a:cubicBezTo>
                  <a:cubicBezTo>
                    <a:pt x="14608" y="42534"/>
                    <a:pt x="14227" y="39994"/>
                    <a:pt x="13846" y="39232"/>
                  </a:cubicBezTo>
                  <a:cubicBezTo>
                    <a:pt x="13084" y="38089"/>
                    <a:pt x="12830" y="34914"/>
                    <a:pt x="13465" y="33771"/>
                  </a:cubicBezTo>
                  <a:cubicBezTo>
                    <a:pt x="13846" y="33136"/>
                    <a:pt x="13465" y="30977"/>
                    <a:pt x="13338" y="30596"/>
                  </a:cubicBezTo>
                  <a:cubicBezTo>
                    <a:pt x="13211" y="30342"/>
                    <a:pt x="12703" y="29072"/>
                    <a:pt x="12449" y="28056"/>
                  </a:cubicBezTo>
                  <a:cubicBezTo>
                    <a:pt x="12449" y="28056"/>
                    <a:pt x="12195" y="28056"/>
                    <a:pt x="12195" y="28056"/>
                  </a:cubicBezTo>
                  <a:cubicBezTo>
                    <a:pt x="12576" y="29707"/>
                    <a:pt x="12703" y="31231"/>
                    <a:pt x="12195" y="32882"/>
                  </a:cubicBezTo>
                  <a:cubicBezTo>
                    <a:pt x="11941" y="33771"/>
                    <a:pt x="11687" y="34660"/>
                    <a:pt x="10671" y="34787"/>
                  </a:cubicBezTo>
                  <a:lnTo>
                    <a:pt x="10671" y="33517"/>
                  </a:lnTo>
                  <a:cubicBezTo>
                    <a:pt x="10671" y="33517"/>
                    <a:pt x="10671" y="33517"/>
                    <a:pt x="11052" y="32501"/>
                  </a:cubicBezTo>
                  <a:cubicBezTo>
                    <a:pt x="11433" y="31104"/>
                    <a:pt x="11433" y="29707"/>
                    <a:pt x="11052" y="28183"/>
                  </a:cubicBezTo>
                  <a:cubicBezTo>
                    <a:pt x="10925" y="28183"/>
                    <a:pt x="10671" y="28183"/>
                    <a:pt x="10417" y="28183"/>
                  </a:cubicBezTo>
                  <a:cubicBezTo>
                    <a:pt x="10671" y="29961"/>
                    <a:pt x="10544" y="31485"/>
                    <a:pt x="9909" y="33009"/>
                  </a:cubicBezTo>
                  <a:cubicBezTo>
                    <a:pt x="9528" y="33771"/>
                    <a:pt x="9274" y="34660"/>
                    <a:pt x="8131" y="34787"/>
                  </a:cubicBezTo>
                  <a:lnTo>
                    <a:pt x="8131" y="33517"/>
                  </a:lnTo>
                  <a:cubicBezTo>
                    <a:pt x="8131" y="33517"/>
                    <a:pt x="7877" y="33771"/>
                    <a:pt x="7750" y="33898"/>
                  </a:cubicBezTo>
                  <a:cubicBezTo>
                    <a:pt x="6607" y="34787"/>
                    <a:pt x="5718" y="34279"/>
                    <a:pt x="5464" y="34025"/>
                  </a:cubicBezTo>
                  <a:lnTo>
                    <a:pt x="6099" y="32882"/>
                  </a:lnTo>
                  <a:cubicBezTo>
                    <a:pt x="6099" y="32882"/>
                    <a:pt x="6607" y="33136"/>
                    <a:pt x="7115" y="32882"/>
                  </a:cubicBezTo>
                  <a:cubicBezTo>
                    <a:pt x="7496" y="32501"/>
                    <a:pt x="7496" y="29834"/>
                    <a:pt x="7369" y="28945"/>
                  </a:cubicBezTo>
                  <a:cubicBezTo>
                    <a:pt x="7369" y="28564"/>
                    <a:pt x="7369" y="28056"/>
                    <a:pt x="7623" y="27675"/>
                  </a:cubicBezTo>
                  <a:cubicBezTo>
                    <a:pt x="5845" y="26405"/>
                    <a:pt x="5591" y="22722"/>
                    <a:pt x="5464" y="20690"/>
                  </a:cubicBezTo>
                  <a:lnTo>
                    <a:pt x="5464" y="20055"/>
                  </a:lnTo>
                  <a:cubicBezTo>
                    <a:pt x="5337" y="18404"/>
                    <a:pt x="5083" y="16880"/>
                    <a:pt x="3940" y="15102"/>
                  </a:cubicBezTo>
                  <a:cubicBezTo>
                    <a:pt x="3686" y="14594"/>
                    <a:pt x="3051" y="13705"/>
                    <a:pt x="3813" y="13197"/>
                  </a:cubicBezTo>
                  <a:cubicBezTo>
                    <a:pt x="4956" y="12308"/>
                    <a:pt x="8512" y="16118"/>
                    <a:pt x="8639" y="16245"/>
                  </a:cubicBezTo>
                  <a:cubicBezTo>
                    <a:pt x="8639" y="16245"/>
                    <a:pt x="8766" y="16372"/>
                    <a:pt x="8766" y="16499"/>
                  </a:cubicBezTo>
                  <a:cubicBezTo>
                    <a:pt x="9020" y="15991"/>
                    <a:pt x="9020" y="14467"/>
                    <a:pt x="9020" y="13959"/>
                  </a:cubicBezTo>
                  <a:lnTo>
                    <a:pt x="9020" y="13578"/>
                  </a:lnTo>
                  <a:cubicBezTo>
                    <a:pt x="9020" y="7101"/>
                    <a:pt x="13084" y="3418"/>
                    <a:pt x="15243" y="1386"/>
                  </a:cubicBezTo>
                  <a:cubicBezTo>
                    <a:pt x="17656" y="-900"/>
                    <a:pt x="19942" y="243"/>
                    <a:pt x="20577" y="624"/>
                  </a:cubicBezTo>
                  <a:cubicBezTo>
                    <a:pt x="20831" y="624"/>
                    <a:pt x="23371" y="624"/>
                    <a:pt x="25022" y="624"/>
                  </a:cubicBezTo>
                  <a:cubicBezTo>
                    <a:pt x="25149" y="624"/>
                    <a:pt x="25403" y="624"/>
                    <a:pt x="25530" y="624"/>
                  </a:cubicBezTo>
                  <a:cubicBezTo>
                    <a:pt x="27689" y="624"/>
                    <a:pt x="29467" y="1894"/>
                    <a:pt x="31118" y="4053"/>
                  </a:cubicBezTo>
                  <a:lnTo>
                    <a:pt x="31118" y="4053"/>
                  </a:lnTo>
                  <a:cubicBezTo>
                    <a:pt x="31118" y="4053"/>
                    <a:pt x="31118" y="4180"/>
                    <a:pt x="31118" y="4307"/>
                  </a:cubicBezTo>
                  <a:cubicBezTo>
                    <a:pt x="34293" y="8625"/>
                    <a:pt x="36325" y="15864"/>
                    <a:pt x="37468" y="20944"/>
                  </a:cubicBezTo>
                  <a:lnTo>
                    <a:pt x="37468" y="21325"/>
                  </a:lnTo>
                  <a:cubicBezTo>
                    <a:pt x="37468" y="21325"/>
                    <a:pt x="36325" y="21579"/>
                    <a:pt x="36325" y="21579"/>
                  </a:cubicBezTo>
                  <a:cubicBezTo>
                    <a:pt x="36325" y="21579"/>
                    <a:pt x="36325" y="21325"/>
                    <a:pt x="36325" y="21071"/>
                  </a:cubicBezTo>
                  <a:cubicBezTo>
                    <a:pt x="35436" y="16880"/>
                    <a:pt x="34293" y="13197"/>
                    <a:pt x="33150" y="10403"/>
                  </a:cubicBezTo>
                  <a:cubicBezTo>
                    <a:pt x="33658" y="13070"/>
                    <a:pt x="34166" y="16626"/>
                    <a:pt x="34293" y="21325"/>
                  </a:cubicBezTo>
                  <a:lnTo>
                    <a:pt x="33023" y="21325"/>
                  </a:lnTo>
                  <a:cubicBezTo>
                    <a:pt x="33023" y="20055"/>
                    <a:pt x="32896" y="18785"/>
                    <a:pt x="32769" y="17515"/>
                  </a:cubicBezTo>
                  <a:cubicBezTo>
                    <a:pt x="30737" y="16880"/>
                    <a:pt x="28070" y="14340"/>
                    <a:pt x="26165" y="12054"/>
                  </a:cubicBezTo>
                  <a:cubicBezTo>
                    <a:pt x="26546" y="13197"/>
                    <a:pt x="27181" y="14467"/>
                    <a:pt x="28197" y="15991"/>
                  </a:cubicBezTo>
                  <a:cubicBezTo>
                    <a:pt x="28959" y="17134"/>
                    <a:pt x="33277" y="22087"/>
                    <a:pt x="34039" y="22849"/>
                  </a:cubicBezTo>
                  <a:lnTo>
                    <a:pt x="33150" y="23738"/>
                  </a:lnTo>
                  <a:cubicBezTo>
                    <a:pt x="32388" y="22976"/>
                    <a:pt x="28070" y="17896"/>
                    <a:pt x="27181" y="16626"/>
                  </a:cubicBezTo>
                  <a:cubicBezTo>
                    <a:pt x="25022" y="13451"/>
                    <a:pt x="24514" y="11165"/>
                    <a:pt x="24133" y="9768"/>
                  </a:cubicBezTo>
                  <a:cubicBezTo>
                    <a:pt x="24133" y="9387"/>
                    <a:pt x="24006" y="9133"/>
                    <a:pt x="23879" y="9006"/>
                  </a:cubicBezTo>
                  <a:cubicBezTo>
                    <a:pt x="23879" y="9006"/>
                    <a:pt x="23879" y="9006"/>
                    <a:pt x="23879" y="8879"/>
                  </a:cubicBezTo>
                  <a:lnTo>
                    <a:pt x="23879" y="8879"/>
                  </a:lnTo>
                  <a:cubicBezTo>
                    <a:pt x="23879" y="8879"/>
                    <a:pt x="23625" y="8625"/>
                    <a:pt x="23498" y="8498"/>
                  </a:cubicBezTo>
                  <a:cubicBezTo>
                    <a:pt x="23752" y="11165"/>
                    <a:pt x="24514" y="21452"/>
                    <a:pt x="23498" y="24754"/>
                  </a:cubicBezTo>
                  <a:cubicBezTo>
                    <a:pt x="22736" y="27040"/>
                    <a:pt x="20958" y="27802"/>
                    <a:pt x="19307" y="27802"/>
                  </a:cubicBezTo>
                  <a:cubicBezTo>
                    <a:pt x="19307" y="27802"/>
                    <a:pt x="19180" y="27802"/>
                    <a:pt x="19053" y="27802"/>
                  </a:cubicBezTo>
                  <a:cubicBezTo>
                    <a:pt x="19053" y="27929"/>
                    <a:pt x="19053" y="28183"/>
                    <a:pt x="19053" y="28310"/>
                  </a:cubicBezTo>
                  <a:cubicBezTo>
                    <a:pt x="19053" y="28310"/>
                    <a:pt x="20958" y="32120"/>
                    <a:pt x="20069" y="33390"/>
                  </a:cubicBezTo>
                  <a:cubicBezTo>
                    <a:pt x="19307" y="34533"/>
                    <a:pt x="18291" y="34406"/>
                    <a:pt x="17910" y="34406"/>
                  </a:cubicBezTo>
                  <a:lnTo>
                    <a:pt x="17910" y="33136"/>
                  </a:lnTo>
                  <a:cubicBezTo>
                    <a:pt x="17910" y="33136"/>
                    <a:pt x="18672" y="33136"/>
                    <a:pt x="18926" y="32755"/>
                  </a:cubicBezTo>
                  <a:cubicBezTo>
                    <a:pt x="19180" y="32247"/>
                    <a:pt x="18164" y="29834"/>
                    <a:pt x="17783" y="29072"/>
                  </a:cubicBezTo>
                  <a:cubicBezTo>
                    <a:pt x="17656" y="28691"/>
                    <a:pt x="17529" y="28310"/>
                    <a:pt x="17529" y="27929"/>
                  </a:cubicBezTo>
                  <a:cubicBezTo>
                    <a:pt x="17275" y="27929"/>
                    <a:pt x="17021" y="27929"/>
                    <a:pt x="16767" y="27929"/>
                  </a:cubicBezTo>
                  <a:cubicBezTo>
                    <a:pt x="16767" y="28183"/>
                    <a:pt x="16767" y="28564"/>
                    <a:pt x="17021" y="28818"/>
                  </a:cubicBezTo>
                  <a:cubicBezTo>
                    <a:pt x="17402" y="29453"/>
                    <a:pt x="17910" y="31104"/>
                    <a:pt x="17656" y="33009"/>
                  </a:cubicBezTo>
                  <a:cubicBezTo>
                    <a:pt x="17402" y="34279"/>
                    <a:pt x="17148" y="34660"/>
                    <a:pt x="15878" y="34787"/>
                  </a:cubicBezTo>
                  <a:lnTo>
                    <a:pt x="15878" y="33517"/>
                  </a:lnTo>
                  <a:cubicBezTo>
                    <a:pt x="15878" y="33517"/>
                    <a:pt x="16259" y="33517"/>
                    <a:pt x="16259" y="33517"/>
                  </a:cubicBezTo>
                  <a:cubicBezTo>
                    <a:pt x="16259" y="33517"/>
                    <a:pt x="16259" y="33136"/>
                    <a:pt x="16259" y="32882"/>
                  </a:cubicBezTo>
                  <a:cubicBezTo>
                    <a:pt x="16513" y="31358"/>
                    <a:pt x="16005" y="30088"/>
                    <a:pt x="15751" y="29580"/>
                  </a:cubicBezTo>
                  <a:cubicBezTo>
                    <a:pt x="15624" y="29199"/>
                    <a:pt x="15370" y="28691"/>
                    <a:pt x="15370" y="28183"/>
                  </a:cubicBezTo>
                  <a:cubicBezTo>
                    <a:pt x="14862" y="28183"/>
                    <a:pt x="14481" y="28183"/>
                    <a:pt x="14100" y="28310"/>
                  </a:cubicBezTo>
                  <a:cubicBezTo>
                    <a:pt x="14227" y="28945"/>
                    <a:pt x="14608" y="30088"/>
                    <a:pt x="14735" y="30342"/>
                  </a:cubicBezTo>
                  <a:cubicBezTo>
                    <a:pt x="15116" y="30977"/>
                    <a:pt x="15624" y="33644"/>
                    <a:pt x="14989" y="34787"/>
                  </a:cubicBezTo>
                  <a:cubicBezTo>
                    <a:pt x="14608" y="35422"/>
                    <a:pt x="14735" y="37962"/>
                    <a:pt x="15243" y="38851"/>
                  </a:cubicBezTo>
                  <a:cubicBezTo>
                    <a:pt x="16132" y="40121"/>
                    <a:pt x="16386" y="44439"/>
                    <a:pt x="15243" y="45709"/>
                  </a:cubicBezTo>
                  <a:cubicBezTo>
                    <a:pt x="14989" y="45963"/>
                    <a:pt x="14608" y="46217"/>
                    <a:pt x="14227" y="46217"/>
                  </a:cubicBezTo>
                  <a:moveTo>
                    <a:pt x="8766" y="28564"/>
                  </a:moveTo>
                  <a:cubicBezTo>
                    <a:pt x="8766" y="28564"/>
                    <a:pt x="8639" y="29072"/>
                    <a:pt x="8639" y="29199"/>
                  </a:cubicBezTo>
                  <a:cubicBezTo>
                    <a:pt x="8639" y="29199"/>
                    <a:pt x="9020" y="32501"/>
                    <a:pt x="8131" y="33898"/>
                  </a:cubicBezTo>
                  <a:cubicBezTo>
                    <a:pt x="8258" y="33898"/>
                    <a:pt x="8385" y="33898"/>
                    <a:pt x="8766" y="33009"/>
                  </a:cubicBezTo>
                  <a:cubicBezTo>
                    <a:pt x="9274" y="31612"/>
                    <a:pt x="9401" y="30215"/>
                    <a:pt x="9147" y="28564"/>
                  </a:cubicBezTo>
                  <a:cubicBezTo>
                    <a:pt x="9147" y="28564"/>
                    <a:pt x="8893" y="28564"/>
                    <a:pt x="8766" y="28564"/>
                  </a:cubicBezTo>
                  <a:moveTo>
                    <a:pt x="5464" y="15737"/>
                  </a:moveTo>
                  <a:cubicBezTo>
                    <a:pt x="6353" y="17515"/>
                    <a:pt x="6607" y="19039"/>
                    <a:pt x="6734" y="20436"/>
                  </a:cubicBezTo>
                  <a:lnTo>
                    <a:pt x="6734" y="21071"/>
                  </a:lnTo>
                  <a:cubicBezTo>
                    <a:pt x="6734" y="22722"/>
                    <a:pt x="7115" y="27167"/>
                    <a:pt x="9020" y="27294"/>
                  </a:cubicBezTo>
                  <a:cubicBezTo>
                    <a:pt x="11179" y="27294"/>
                    <a:pt x="12449" y="27294"/>
                    <a:pt x="13592" y="27040"/>
                  </a:cubicBezTo>
                  <a:cubicBezTo>
                    <a:pt x="14862" y="26913"/>
                    <a:pt x="16259" y="26659"/>
                    <a:pt x="18418" y="26786"/>
                  </a:cubicBezTo>
                  <a:cubicBezTo>
                    <a:pt x="17656" y="26024"/>
                    <a:pt x="17529" y="24881"/>
                    <a:pt x="18037" y="23865"/>
                  </a:cubicBezTo>
                  <a:cubicBezTo>
                    <a:pt x="18164" y="23611"/>
                    <a:pt x="18418" y="23357"/>
                    <a:pt x="18545" y="22976"/>
                  </a:cubicBezTo>
                  <a:cubicBezTo>
                    <a:pt x="19688" y="21325"/>
                    <a:pt x="21085" y="19166"/>
                    <a:pt x="20069" y="14975"/>
                  </a:cubicBezTo>
                  <a:cubicBezTo>
                    <a:pt x="20069" y="15229"/>
                    <a:pt x="19942" y="15483"/>
                    <a:pt x="19815" y="15737"/>
                  </a:cubicBezTo>
                  <a:cubicBezTo>
                    <a:pt x="19688" y="16118"/>
                    <a:pt x="19561" y="16499"/>
                    <a:pt x="19434" y="16753"/>
                  </a:cubicBezTo>
                  <a:cubicBezTo>
                    <a:pt x="19180" y="17261"/>
                    <a:pt x="18672" y="17642"/>
                    <a:pt x="18164" y="18023"/>
                  </a:cubicBezTo>
                  <a:cubicBezTo>
                    <a:pt x="17402" y="18658"/>
                    <a:pt x="16513" y="19420"/>
                    <a:pt x="16513" y="20817"/>
                  </a:cubicBezTo>
                  <a:lnTo>
                    <a:pt x="16513" y="21452"/>
                  </a:lnTo>
                  <a:lnTo>
                    <a:pt x="15243" y="21452"/>
                  </a:lnTo>
                  <a:cubicBezTo>
                    <a:pt x="15243" y="21452"/>
                    <a:pt x="15243" y="20817"/>
                    <a:pt x="15243" y="20817"/>
                  </a:cubicBezTo>
                  <a:cubicBezTo>
                    <a:pt x="15243" y="19293"/>
                    <a:pt x="14735" y="17134"/>
                    <a:pt x="13973" y="16372"/>
                  </a:cubicBezTo>
                  <a:cubicBezTo>
                    <a:pt x="13592" y="15991"/>
                    <a:pt x="12957" y="14848"/>
                    <a:pt x="12449" y="13705"/>
                  </a:cubicBezTo>
                  <a:cubicBezTo>
                    <a:pt x="12068" y="14721"/>
                    <a:pt x="11814" y="15356"/>
                    <a:pt x="11560" y="15737"/>
                  </a:cubicBezTo>
                  <a:cubicBezTo>
                    <a:pt x="11179" y="16245"/>
                    <a:pt x="10798" y="19547"/>
                    <a:pt x="11052" y="21960"/>
                  </a:cubicBezTo>
                  <a:lnTo>
                    <a:pt x="11052" y="22595"/>
                  </a:lnTo>
                  <a:cubicBezTo>
                    <a:pt x="11052" y="22595"/>
                    <a:pt x="10544" y="22849"/>
                    <a:pt x="10544" y="22849"/>
                  </a:cubicBezTo>
                  <a:cubicBezTo>
                    <a:pt x="9909" y="23103"/>
                    <a:pt x="9782" y="22468"/>
                    <a:pt x="9528" y="21960"/>
                  </a:cubicBezTo>
                  <a:cubicBezTo>
                    <a:pt x="9147" y="20944"/>
                    <a:pt x="8131" y="18150"/>
                    <a:pt x="6861" y="17134"/>
                  </a:cubicBezTo>
                  <a:lnTo>
                    <a:pt x="6861" y="17134"/>
                  </a:lnTo>
                  <a:cubicBezTo>
                    <a:pt x="6861" y="17134"/>
                    <a:pt x="5845" y="16118"/>
                    <a:pt x="5210" y="15737"/>
                  </a:cubicBezTo>
                  <a:moveTo>
                    <a:pt x="20069" y="12943"/>
                  </a:moveTo>
                  <a:lnTo>
                    <a:pt x="20069" y="12943"/>
                  </a:lnTo>
                  <a:cubicBezTo>
                    <a:pt x="20069" y="12943"/>
                    <a:pt x="20831" y="13197"/>
                    <a:pt x="20958" y="13832"/>
                  </a:cubicBezTo>
                  <a:cubicBezTo>
                    <a:pt x="22482" y="19166"/>
                    <a:pt x="20704" y="21960"/>
                    <a:pt x="19434" y="23738"/>
                  </a:cubicBezTo>
                  <a:cubicBezTo>
                    <a:pt x="19307" y="23992"/>
                    <a:pt x="19053" y="24246"/>
                    <a:pt x="18926" y="24500"/>
                  </a:cubicBezTo>
                  <a:cubicBezTo>
                    <a:pt x="18672" y="25008"/>
                    <a:pt x="18672" y="25516"/>
                    <a:pt x="19053" y="25770"/>
                  </a:cubicBezTo>
                  <a:cubicBezTo>
                    <a:pt x="19434" y="26024"/>
                    <a:pt x="20196" y="26151"/>
                    <a:pt x="20958" y="25516"/>
                  </a:cubicBezTo>
                  <a:cubicBezTo>
                    <a:pt x="21212" y="25262"/>
                    <a:pt x="21339" y="24881"/>
                    <a:pt x="21466" y="24500"/>
                  </a:cubicBezTo>
                  <a:cubicBezTo>
                    <a:pt x="22228" y="21960"/>
                    <a:pt x="21847" y="14086"/>
                    <a:pt x="21593" y="10149"/>
                  </a:cubicBezTo>
                  <a:cubicBezTo>
                    <a:pt x="20958" y="5958"/>
                    <a:pt x="21974" y="3672"/>
                    <a:pt x="22863" y="2402"/>
                  </a:cubicBezTo>
                  <a:cubicBezTo>
                    <a:pt x="22863" y="2402"/>
                    <a:pt x="22990" y="2275"/>
                    <a:pt x="23117" y="2148"/>
                  </a:cubicBezTo>
                  <a:cubicBezTo>
                    <a:pt x="21720" y="2148"/>
                    <a:pt x="19688" y="2148"/>
                    <a:pt x="19307" y="1894"/>
                  </a:cubicBezTo>
                  <a:cubicBezTo>
                    <a:pt x="18672" y="1513"/>
                    <a:pt x="17275" y="878"/>
                    <a:pt x="15624" y="2529"/>
                  </a:cubicBezTo>
                  <a:cubicBezTo>
                    <a:pt x="13465" y="4561"/>
                    <a:pt x="10036" y="7863"/>
                    <a:pt x="9909" y="13832"/>
                  </a:cubicBezTo>
                  <a:lnTo>
                    <a:pt x="9909" y="14086"/>
                  </a:lnTo>
                  <a:cubicBezTo>
                    <a:pt x="9909" y="15864"/>
                    <a:pt x="9909" y="17261"/>
                    <a:pt x="9147" y="17769"/>
                  </a:cubicBezTo>
                  <a:cubicBezTo>
                    <a:pt x="9274" y="18023"/>
                    <a:pt x="9401" y="18277"/>
                    <a:pt x="9528" y="18658"/>
                  </a:cubicBezTo>
                  <a:cubicBezTo>
                    <a:pt x="9528" y="17007"/>
                    <a:pt x="9909" y="15483"/>
                    <a:pt x="10417" y="14848"/>
                  </a:cubicBezTo>
                  <a:cubicBezTo>
                    <a:pt x="10671" y="14594"/>
                    <a:pt x="11052" y="13451"/>
                    <a:pt x="11179" y="12689"/>
                  </a:cubicBezTo>
                  <a:cubicBezTo>
                    <a:pt x="11687" y="11165"/>
                    <a:pt x="11814" y="10784"/>
                    <a:pt x="12449" y="10784"/>
                  </a:cubicBezTo>
                  <a:cubicBezTo>
                    <a:pt x="12703" y="10784"/>
                    <a:pt x="13084" y="10911"/>
                    <a:pt x="13084" y="11673"/>
                  </a:cubicBezTo>
                  <a:cubicBezTo>
                    <a:pt x="13084" y="12689"/>
                    <a:pt x="14354" y="14848"/>
                    <a:pt x="14735" y="15229"/>
                  </a:cubicBezTo>
                  <a:cubicBezTo>
                    <a:pt x="15370" y="15864"/>
                    <a:pt x="15751" y="17007"/>
                    <a:pt x="16005" y="18023"/>
                  </a:cubicBezTo>
                  <a:cubicBezTo>
                    <a:pt x="16386" y="17515"/>
                    <a:pt x="16894" y="17134"/>
                    <a:pt x="17275" y="16880"/>
                  </a:cubicBezTo>
                  <a:cubicBezTo>
                    <a:pt x="17656" y="16626"/>
                    <a:pt x="18037" y="16245"/>
                    <a:pt x="18164" y="15991"/>
                  </a:cubicBezTo>
                  <a:cubicBezTo>
                    <a:pt x="18164" y="15737"/>
                    <a:pt x="18418" y="15356"/>
                    <a:pt x="18545" y="14975"/>
                  </a:cubicBezTo>
                  <a:cubicBezTo>
                    <a:pt x="19053" y="13578"/>
                    <a:pt x="19307" y="12562"/>
                    <a:pt x="20069" y="12562"/>
                  </a:cubicBezTo>
                  <a:moveTo>
                    <a:pt x="24514" y="8371"/>
                  </a:moveTo>
                  <a:cubicBezTo>
                    <a:pt x="26038" y="10911"/>
                    <a:pt x="29848" y="14975"/>
                    <a:pt x="32134" y="15991"/>
                  </a:cubicBezTo>
                  <a:cubicBezTo>
                    <a:pt x="31499" y="10276"/>
                    <a:pt x="30610" y="7101"/>
                    <a:pt x="29594" y="4688"/>
                  </a:cubicBezTo>
                  <a:cubicBezTo>
                    <a:pt x="28324" y="3037"/>
                    <a:pt x="27054" y="2148"/>
                    <a:pt x="25784" y="1894"/>
                  </a:cubicBezTo>
                  <a:cubicBezTo>
                    <a:pt x="25530" y="1894"/>
                    <a:pt x="24641" y="2148"/>
                    <a:pt x="23879" y="3037"/>
                  </a:cubicBezTo>
                  <a:cubicBezTo>
                    <a:pt x="23244" y="3672"/>
                    <a:pt x="22736" y="4942"/>
                    <a:pt x="22609" y="6847"/>
                  </a:cubicBezTo>
                  <a:cubicBezTo>
                    <a:pt x="23371" y="7101"/>
                    <a:pt x="24133" y="7863"/>
                    <a:pt x="24260" y="8244"/>
                  </a:cubicBezTo>
                  <a:cubicBezTo>
                    <a:pt x="24260" y="8244"/>
                    <a:pt x="24260" y="8244"/>
                    <a:pt x="24260" y="8371"/>
                  </a:cubicBezTo>
                </a:path>
              </a:pathLst>
            </a:custGeom>
            <a:solidFill>
              <a:srgbClr val="FFFFFF"/>
            </a:solidFill>
            <a:ln w="0" cap="flat">
              <a:noFill/>
              <a:prstDash val="solid"/>
              <a:miter/>
            </a:ln>
          </p:spPr>
          <p:txBody>
            <a:bodyPr rtlCol="0" anchor="ctr"/>
            <a:lstStyle/>
            <a:p>
              <a:endParaRPr lang="en-AU"/>
            </a:p>
          </p:txBody>
        </p:sp>
        <p:sp>
          <p:nvSpPr>
            <p:cNvPr id="351" name="Freeform: Shape 350">
              <a:extLst>
                <a:ext uri="{FF2B5EF4-FFF2-40B4-BE49-F238E27FC236}">
                  <a16:creationId xmlns:a16="http://schemas.microsoft.com/office/drawing/2014/main" id="{D547792E-A816-0B1B-51B3-CDD957846FDC}"/>
                </a:ext>
              </a:extLst>
            </p:cNvPr>
            <p:cNvSpPr/>
            <p:nvPr/>
          </p:nvSpPr>
          <p:spPr>
            <a:xfrm>
              <a:off x="497458" y="198120"/>
              <a:ext cx="254" cy="12700"/>
            </a:xfrm>
            <a:custGeom>
              <a:avLst/>
              <a:gdLst>
                <a:gd name="connsiteX0" fmla="*/ 0 w 254"/>
                <a:gd name="connsiteY0" fmla="*/ 0 h 12700"/>
                <a:gd name="connsiteX1" fmla="*/ 254 w 254"/>
                <a:gd name="connsiteY1" fmla="*/ 0 h 12700"/>
              </a:gdLst>
              <a:ahLst/>
              <a:cxnLst>
                <a:cxn ang="0">
                  <a:pos x="connsiteX0" y="connsiteY0"/>
                </a:cxn>
                <a:cxn ang="0">
                  <a:pos x="connsiteX1" y="connsiteY1"/>
                </a:cxn>
              </a:cxnLst>
              <a:rect l="l" t="t" r="r" b="b"/>
              <a:pathLst>
                <a:path w="254" h="12700">
                  <a:moveTo>
                    <a:pt x="0" y="0"/>
                  </a:moveTo>
                  <a:cubicBezTo>
                    <a:pt x="0" y="0"/>
                    <a:pt x="0" y="0"/>
                    <a:pt x="254" y="0"/>
                  </a:cubicBezTo>
                </a:path>
              </a:pathLst>
            </a:custGeom>
            <a:solidFill>
              <a:srgbClr val="FFFFFF"/>
            </a:solidFill>
            <a:ln w="0" cap="flat">
              <a:noFill/>
              <a:prstDash val="solid"/>
              <a:miter/>
            </a:ln>
          </p:spPr>
          <p:txBody>
            <a:bodyPr rtlCol="0" anchor="ctr"/>
            <a:lstStyle/>
            <a:p>
              <a:endParaRPr lang="en-AU"/>
            </a:p>
          </p:txBody>
        </p:sp>
        <p:sp>
          <p:nvSpPr>
            <p:cNvPr id="352" name="Freeform: Shape 351">
              <a:extLst>
                <a:ext uri="{FF2B5EF4-FFF2-40B4-BE49-F238E27FC236}">
                  <a16:creationId xmlns:a16="http://schemas.microsoft.com/office/drawing/2014/main" id="{B79D3EB3-08AA-8440-D651-1A42E86BB088}"/>
                </a:ext>
              </a:extLst>
            </p:cNvPr>
            <p:cNvSpPr/>
            <p:nvPr/>
          </p:nvSpPr>
          <p:spPr>
            <a:xfrm>
              <a:off x="495045" y="185490"/>
              <a:ext cx="7012" cy="12502"/>
            </a:xfrm>
            <a:custGeom>
              <a:avLst/>
              <a:gdLst>
                <a:gd name="connsiteX0" fmla="*/ 2540 w 7012"/>
                <a:gd name="connsiteY0" fmla="*/ 12502 h 12502"/>
                <a:gd name="connsiteX1" fmla="*/ 6985 w 7012"/>
                <a:gd name="connsiteY1" fmla="*/ 5009 h 12502"/>
                <a:gd name="connsiteX2" fmla="*/ 5207 w 7012"/>
                <a:gd name="connsiteY2" fmla="*/ 56 h 12502"/>
                <a:gd name="connsiteX3" fmla="*/ 3683 w 7012"/>
                <a:gd name="connsiteY3" fmla="*/ 1326 h 12502"/>
                <a:gd name="connsiteX4" fmla="*/ 2794 w 7012"/>
                <a:gd name="connsiteY4" fmla="*/ 7803 h 12502"/>
                <a:gd name="connsiteX5" fmla="*/ 0 w 7012"/>
                <a:gd name="connsiteY5" fmla="*/ 11613 h 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 h="12502">
                  <a:moveTo>
                    <a:pt x="2540" y="12502"/>
                  </a:moveTo>
                  <a:cubicBezTo>
                    <a:pt x="6985" y="9835"/>
                    <a:pt x="7112" y="6533"/>
                    <a:pt x="6985" y="5009"/>
                  </a:cubicBezTo>
                  <a:cubicBezTo>
                    <a:pt x="6985" y="3993"/>
                    <a:pt x="5969" y="1580"/>
                    <a:pt x="5207" y="56"/>
                  </a:cubicBezTo>
                  <a:cubicBezTo>
                    <a:pt x="5207" y="-198"/>
                    <a:pt x="4064" y="437"/>
                    <a:pt x="3683" y="1326"/>
                  </a:cubicBezTo>
                  <a:cubicBezTo>
                    <a:pt x="3302" y="2215"/>
                    <a:pt x="2540" y="4755"/>
                    <a:pt x="2794" y="7803"/>
                  </a:cubicBezTo>
                  <a:cubicBezTo>
                    <a:pt x="2794" y="8438"/>
                    <a:pt x="127" y="10216"/>
                    <a:pt x="0" y="11613"/>
                  </a:cubicBezTo>
                </a:path>
              </a:pathLst>
            </a:custGeom>
            <a:solidFill>
              <a:srgbClr val="FFFFFF"/>
            </a:solidFill>
            <a:ln w="0" cap="flat">
              <a:noFill/>
              <a:prstDash val="solid"/>
              <a:miter/>
            </a:ln>
          </p:spPr>
          <p:txBody>
            <a:bodyPr rtlCol="0" anchor="ctr"/>
            <a:lstStyle/>
            <a:p>
              <a:endParaRPr lang="en-AU"/>
            </a:p>
          </p:txBody>
        </p:sp>
        <p:sp>
          <p:nvSpPr>
            <p:cNvPr id="353" name="Freeform: Shape 352">
              <a:extLst>
                <a:ext uri="{FF2B5EF4-FFF2-40B4-BE49-F238E27FC236}">
                  <a16:creationId xmlns:a16="http://schemas.microsoft.com/office/drawing/2014/main" id="{035FC449-8D61-ED48-3504-EA64080A6B67}"/>
                </a:ext>
              </a:extLst>
            </p:cNvPr>
            <p:cNvSpPr/>
            <p:nvPr/>
          </p:nvSpPr>
          <p:spPr>
            <a:xfrm>
              <a:off x="487044" y="300481"/>
              <a:ext cx="57404" cy="12445"/>
            </a:xfrm>
            <a:custGeom>
              <a:avLst/>
              <a:gdLst>
                <a:gd name="connsiteX0" fmla="*/ 1270 w 57404"/>
                <a:gd name="connsiteY0" fmla="*/ 12319 h 12445"/>
                <a:gd name="connsiteX1" fmla="*/ 0 w 57404"/>
                <a:gd name="connsiteY1" fmla="*/ 12065 h 12445"/>
                <a:gd name="connsiteX2" fmla="*/ 1778 w 57404"/>
                <a:gd name="connsiteY2" fmla="*/ 5080 h 12445"/>
                <a:gd name="connsiteX3" fmla="*/ 2540 w 57404"/>
                <a:gd name="connsiteY3" fmla="*/ 6731 h 12445"/>
                <a:gd name="connsiteX4" fmla="*/ 13970 w 57404"/>
                <a:gd name="connsiteY4" fmla="*/ 10033 h 12445"/>
                <a:gd name="connsiteX5" fmla="*/ 25019 w 57404"/>
                <a:gd name="connsiteY5" fmla="*/ 4826 h 12445"/>
                <a:gd name="connsiteX6" fmla="*/ 25273 w 57404"/>
                <a:gd name="connsiteY6" fmla="*/ 3048 h 12445"/>
                <a:gd name="connsiteX7" fmla="*/ 28067 w 57404"/>
                <a:gd name="connsiteY7" fmla="*/ 7620 h 12445"/>
                <a:gd name="connsiteX8" fmla="*/ 29845 w 57404"/>
                <a:gd name="connsiteY8" fmla="*/ 2032 h 12445"/>
                <a:gd name="connsiteX9" fmla="*/ 30480 w 57404"/>
                <a:gd name="connsiteY9" fmla="*/ 3810 h 12445"/>
                <a:gd name="connsiteX10" fmla="*/ 43434 w 57404"/>
                <a:gd name="connsiteY10" fmla="*/ 6985 h 12445"/>
                <a:gd name="connsiteX11" fmla="*/ 54229 w 57404"/>
                <a:gd name="connsiteY11" fmla="*/ 0 h 12445"/>
                <a:gd name="connsiteX12" fmla="*/ 55499 w 57404"/>
                <a:gd name="connsiteY12" fmla="*/ 0 h 12445"/>
                <a:gd name="connsiteX13" fmla="*/ 57404 w 57404"/>
                <a:gd name="connsiteY13" fmla="*/ 6223 h 12445"/>
                <a:gd name="connsiteX14" fmla="*/ 56134 w 57404"/>
                <a:gd name="connsiteY14" fmla="*/ 6604 h 12445"/>
                <a:gd name="connsiteX15" fmla="*/ 54864 w 57404"/>
                <a:gd name="connsiteY15" fmla="*/ 2032 h 12445"/>
                <a:gd name="connsiteX16" fmla="*/ 43688 w 57404"/>
                <a:gd name="connsiteY16" fmla="*/ 8255 h 12445"/>
                <a:gd name="connsiteX17" fmla="*/ 30099 w 57404"/>
                <a:gd name="connsiteY17" fmla="*/ 5588 h 12445"/>
                <a:gd name="connsiteX18" fmla="*/ 28575 w 57404"/>
                <a:gd name="connsiteY18" fmla="*/ 10668 h 12445"/>
                <a:gd name="connsiteX19" fmla="*/ 25908 w 57404"/>
                <a:gd name="connsiteY19" fmla="*/ 6350 h 12445"/>
                <a:gd name="connsiteX20" fmla="*/ 14097 w 57404"/>
                <a:gd name="connsiteY20" fmla="*/ 11303 h 12445"/>
                <a:gd name="connsiteX21" fmla="*/ 2286 w 57404"/>
                <a:gd name="connsiteY21" fmla="*/ 8509 h 12445"/>
                <a:gd name="connsiteX22" fmla="*/ 1270 w 57404"/>
                <a:gd name="connsiteY22" fmla="*/ 12446 h 1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404" h="12445">
                  <a:moveTo>
                    <a:pt x="1270" y="12319"/>
                  </a:moveTo>
                  <a:lnTo>
                    <a:pt x="0" y="12065"/>
                  </a:lnTo>
                  <a:lnTo>
                    <a:pt x="1778" y="5080"/>
                  </a:lnTo>
                  <a:lnTo>
                    <a:pt x="2540" y="6731"/>
                  </a:lnTo>
                  <a:cubicBezTo>
                    <a:pt x="3556" y="9017"/>
                    <a:pt x="8509" y="10414"/>
                    <a:pt x="13970" y="10033"/>
                  </a:cubicBezTo>
                  <a:cubicBezTo>
                    <a:pt x="20193" y="9525"/>
                    <a:pt x="24765" y="6985"/>
                    <a:pt x="25019" y="4826"/>
                  </a:cubicBezTo>
                  <a:lnTo>
                    <a:pt x="25273" y="3048"/>
                  </a:lnTo>
                  <a:lnTo>
                    <a:pt x="28067" y="7620"/>
                  </a:lnTo>
                  <a:lnTo>
                    <a:pt x="29845" y="2032"/>
                  </a:lnTo>
                  <a:lnTo>
                    <a:pt x="30480" y="3810"/>
                  </a:lnTo>
                  <a:cubicBezTo>
                    <a:pt x="31623" y="6731"/>
                    <a:pt x="37211" y="8128"/>
                    <a:pt x="43434" y="6985"/>
                  </a:cubicBezTo>
                  <a:cubicBezTo>
                    <a:pt x="49149" y="5969"/>
                    <a:pt x="53721" y="2921"/>
                    <a:pt x="54229" y="0"/>
                  </a:cubicBezTo>
                  <a:lnTo>
                    <a:pt x="55499" y="0"/>
                  </a:lnTo>
                  <a:cubicBezTo>
                    <a:pt x="55499" y="0"/>
                    <a:pt x="57404" y="6223"/>
                    <a:pt x="57404" y="6223"/>
                  </a:cubicBezTo>
                  <a:lnTo>
                    <a:pt x="56134" y="6604"/>
                  </a:lnTo>
                  <a:lnTo>
                    <a:pt x="54864" y="2032"/>
                  </a:lnTo>
                  <a:cubicBezTo>
                    <a:pt x="53213" y="4826"/>
                    <a:pt x="49022" y="7239"/>
                    <a:pt x="43688" y="8255"/>
                  </a:cubicBezTo>
                  <a:cubicBezTo>
                    <a:pt x="37846" y="9398"/>
                    <a:pt x="32385" y="8255"/>
                    <a:pt x="30099" y="5588"/>
                  </a:cubicBezTo>
                  <a:lnTo>
                    <a:pt x="28575" y="10668"/>
                  </a:lnTo>
                  <a:lnTo>
                    <a:pt x="25908" y="6350"/>
                  </a:lnTo>
                  <a:cubicBezTo>
                    <a:pt x="24384" y="8890"/>
                    <a:pt x="19685" y="10922"/>
                    <a:pt x="14097" y="11303"/>
                  </a:cubicBezTo>
                  <a:cubicBezTo>
                    <a:pt x="8890" y="11684"/>
                    <a:pt x="4318" y="10541"/>
                    <a:pt x="2286" y="8509"/>
                  </a:cubicBezTo>
                  <a:lnTo>
                    <a:pt x="1270" y="12446"/>
                  </a:lnTo>
                  <a:close/>
                </a:path>
              </a:pathLst>
            </a:custGeom>
            <a:solidFill>
              <a:srgbClr val="FFFFFF"/>
            </a:solidFill>
            <a:ln w="0" cap="flat">
              <a:noFill/>
              <a:prstDash val="solid"/>
              <a:miter/>
            </a:ln>
          </p:spPr>
          <p:txBody>
            <a:bodyPr rtlCol="0" anchor="ctr"/>
            <a:lstStyle/>
            <a:p>
              <a:endParaRPr lang="en-AU"/>
            </a:p>
          </p:txBody>
        </p:sp>
        <p:sp>
          <p:nvSpPr>
            <p:cNvPr id="354" name="Freeform: Shape 353">
              <a:extLst>
                <a:ext uri="{FF2B5EF4-FFF2-40B4-BE49-F238E27FC236}">
                  <a16:creationId xmlns:a16="http://schemas.microsoft.com/office/drawing/2014/main" id="{E43E759F-04E9-C3E6-30CD-592D932DD22A}"/>
                </a:ext>
              </a:extLst>
            </p:cNvPr>
            <p:cNvSpPr/>
            <p:nvPr/>
          </p:nvSpPr>
          <p:spPr>
            <a:xfrm>
              <a:off x="462280" y="231215"/>
              <a:ext cx="67182" cy="58725"/>
            </a:xfrm>
            <a:custGeom>
              <a:avLst/>
              <a:gdLst>
                <a:gd name="connsiteX0" fmla="*/ 9144 w 67182"/>
                <a:gd name="connsiteY0" fmla="*/ 58726 h 58725"/>
                <a:gd name="connsiteX1" fmla="*/ 4445 w 67182"/>
                <a:gd name="connsiteY1" fmla="*/ 56567 h 58725"/>
                <a:gd name="connsiteX2" fmla="*/ 3048 w 67182"/>
                <a:gd name="connsiteY2" fmla="*/ 52630 h 58725"/>
                <a:gd name="connsiteX3" fmla="*/ 3048 w 67182"/>
                <a:gd name="connsiteY3" fmla="*/ 52122 h 58725"/>
                <a:gd name="connsiteX4" fmla="*/ 5207 w 67182"/>
                <a:gd name="connsiteY4" fmla="*/ 47931 h 58725"/>
                <a:gd name="connsiteX5" fmla="*/ 5461 w 67182"/>
                <a:gd name="connsiteY5" fmla="*/ 47677 h 58725"/>
                <a:gd name="connsiteX6" fmla="*/ 1651 w 67182"/>
                <a:gd name="connsiteY6" fmla="*/ 45518 h 58725"/>
                <a:gd name="connsiteX7" fmla="*/ 254 w 67182"/>
                <a:gd name="connsiteY7" fmla="*/ 41581 h 58725"/>
                <a:gd name="connsiteX8" fmla="*/ 254 w 67182"/>
                <a:gd name="connsiteY8" fmla="*/ 41073 h 58725"/>
                <a:gd name="connsiteX9" fmla="*/ 2413 w 67182"/>
                <a:gd name="connsiteY9" fmla="*/ 36882 h 58725"/>
                <a:gd name="connsiteX10" fmla="*/ 4064 w 67182"/>
                <a:gd name="connsiteY10" fmla="*/ 35866 h 58725"/>
                <a:gd name="connsiteX11" fmla="*/ 1397 w 67182"/>
                <a:gd name="connsiteY11" fmla="*/ 33961 h 58725"/>
                <a:gd name="connsiteX12" fmla="*/ 0 w 67182"/>
                <a:gd name="connsiteY12" fmla="*/ 30024 h 58725"/>
                <a:gd name="connsiteX13" fmla="*/ 2159 w 67182"/>
                <a:gd name="connsiteY13" fmla="*/ 25325 h 58725"/>
                <a:gd name="connsiteX14" fmla="*/ 5715 w 67182"/>
                <a:gd name="connsiteY14" fmla="*/ 23928 h 58725"/>
                <a:gd name="connsiteX15" fmla="*/ 4699 w 67182"/>
                <a:gd name="connsiteY15" fmla="*/ 23039 h 58725"/>
                <a:gd name="connsiteX16" fmla="*/ 3302 w 67182"/>
                <a:gd name="connsiteY16" fmla="*/ 19102 h 58725"/>
                <a:gd name="connsiteX17" fmla="*/ 3302 w 67182"/>
                <a:gd name="connsiteY17" fmla="*/ 18594 h 58725"/>
                <a:gd name="connsiteX18" fmla="*/ 5461 w 67182"/>
                <a:gd name="connsiteY18" fmla="*/ 14403 h 58725"/>
                <a:gd name="connsiteX19" fmla="*/ 9906 w 67182"/>
                <a:gd name="connsiteY19" fmla="*/ 13006 h 58725"/>
                <a:gd name="connsiteX20" fmla="*/ 11811 w 67182"/>
                <a:gd name="connsiteY20" fmla="*/ 13514 h 58725"/>
                <a:gd name="connsiteX21" fmla="*/ 11303 w 67182"/>
                <a:gd name="connsiteY21" fmla="*/ 10974 h 58725"/>
                <a:gd name="connsiteX22" fmla="*/ 13462 w 67182"/>
                <a:gd name="connsiteY22" fmla="*/ 6275 h 58725"/>
                <a:gd name="connsiteX23" fmla="*/ 21971 w 67182"/>
                <a:gd name="connsiteY23" fmla="*/ 6783 h 58725"/>
                <a:gd name="connsiteX24" fmla="*/ 21971 w 67182"/>
                <a:gd name="connsiteY24" fmla="*/ 6783 h 58725"/>
                <a:gd name="connsiteX25" fmla="*/ 21971 w 67182"/>
                <a:gd name="connsiteY25" fmla="*/ 6148 h 58725"/>
                <a:gd name="connsiteX26" fmla="*/ 24130 w 67182"/>
                <a:gd name="connsiteY26" fmla="*/ 1957 h 58725"/>
                <a:gd name="connsiteX27" fmla="*/ 32766 w 67182"/>
                <a:gd name="connsiteY27" fmla="*/ 2719 h 58725"/>
                <a:gd name="connsiteX28" fmla="*/ 33655 w 67182"/>
                <a:gd name="connsiteY28" fmla="*/ 4116 h 58725"/>
                <a:gd name="connsiteX29" fmla="*/ 35560 w 67182"/>
                <a:gd name="connsiteY29" fmla="*/ 1449 h 58725"/>
                <a:gd name="connsiteX30" fmla="*/ 44196 w 67182"/>
                <a:gd name="connsiteY30" fmla="*/ 2211 h 58725"/>
                <a:gd name="connsiteX31" fmla="*/ 45593 w 67182"/>
                <a:gd name="connsiteY31" fmla="*/ 5386 h 58725"/>
                <a:gd name="connsiteX32" fmla="*/ 46863 w 67182"/>
                <a:gd name="connsiteY32" fmla="*/ 3989 h 58725"/>
                <a:gd name="connsiteX33" fmla="*/ 55499 w 67182"/>
                <a:gd name="connsiteY33" fmla="*/ 4751 h 58725"/>
                <a:gd name="connsiteX34" fmla="*/ 56896 w 67182"/>
                <a:gd name="connsiteY34" fmla="*/ 8688 h 58725"/>
                <a:gd name="connsiteX35" fmla="*/ 56896 w 67182"/>
                <a:gd name="connsiteY35" fmla="*/ 9196 h 58725"/>
                <a:gd name="connsiteX36" fmla="*/ 56896 w 67182"/>
                <a:gd name="connsiteY36" fmla="*/ 9196 h 58725"/>
                <a:gd name="connsiteX37" fmla="*/ 57150 w 67182"/>
                <a:gd name="connsiteY37" fmla="*/ 8942 h 58725"/>
                <a:gd name="connsiteX38" fmla="*/ 65786 w 67182"/>
                <a:gd name="connsiteY38" fmla="*/ 9704 h 58725"/>
                <a:gd name="connsiteX39" fmla="*/ 67183 w 67182"/>
                <a:gd name="connsiteY39" fmla="*/ 13641 h 58725"/>
                <a:gd name="connsiteX40" fmla="*/ 67183 w 67182"/>
                <a:gd name="connsiteY40" fmla="*/ 14149 h 58725"/>
                <a:gd name="connsiteX41" fmla="*/ 65024 w 67182"/>
                <a:gd name="connsiteY41" fmla="*/ 18340 h 58725"/>
                <a:gd name="connsiteX42" fmla="*/ 60579 w 67182"/>
                <a:gd name="connsiteY42" fmla="*/ 19737 h 58725"/>
                <a:gd name="connsiteX43" fmla="*/ 56388 w 67182"/>
                <a:gd name="connsiteY43" fmla="*/ 17578 h 58725"/>
                <a:gd name="connsiteX44" fmla="*/ 54991 w 67182"/>
                <a:gd name="connsiteY44" fmla="*/ 13641 h 58725"/>
                <a:gd name="connsiteX45" fmla="*/ 54991 w 67182"/>
                <a:gd name="connsiteY45" fmla="*/ 13006 h 58725"/>
                <a:gd name="connsiteX46" fmla="*/ 54737 w 67182"/>
                <a:gd name="connsiteY46" fmla="*/ 13260 h 58725"/>
                <a:gd name="connsiteX47" fmla="*/ 50800 w 67182"/>
                <a:gd name="connsiteY47" fmla="*/ 14657 h 58725"/>
                <a:gd name="connsiteX48" fmla="*/ 50165 w 67182"/>
                <a:gd name="connsiteY48" fmla="*/ 14657 h 58725"/>
                <a:gd name="connsiteX49" fmla="*/ 45974 w 67182"/>
                <a:gd name="connsiteY49" fmla="*/ 12498 h 58725"/>
                <a:gd name="connsiteX50" fmla="*/ 44577 w 67182"/>
                <a:gd name="connsiteY50" fmla="*/ 9196 h 58725"/>
                <a:gd name="connsiteX51" fmla="*/ 43434 w 67182"/>
                <a:gd name="connsiteY51" fmla="*/ 10593 h 58725"/>
                <a:gd name="connsiteX52" fmla="*/ 38989 w 67182"/>
                <a:gd name="connsiteY52" fmla="*/ 11990 h 58725"/>
                <a:gd name="connsiteX53" fmla="*/ 34798 w 67182"/>
                <a:gd name="connsiteY53" fmla="*/ 9831 h 58725"/>
                <a:gd name="connsiteX54" fmla="*/ 33909 w 67182"/>
                <a:gd name="connsiteY54" fmla="*/ 8561 h 58725"/>
                <a:gd name="connsiteX55" fmla="*/ 32004 w 67182"/>
                <a:gd name="connsiteY55" fmla="*/ 11228 h 58725"/>
                <a:gd name="connsiteX56" fmla="*/ 23495 w 67182"/>
                <a:gd name="connsiteY56" fmla="*/ 10720 h 58725"/>
                <a:gd name="connsiteX57" fmla="*/ 23495 w 67182"/>
                <a:gd name="connsiteY57" fmla="*/ 10720 h 58725"/>
                <a:gd name="connsiteX58" fmla="*/ 23495 w 67182"/>
                <a:gd name="connsiteY58" fmla="*/ 11355 h 58725"/>
                <a:gd name="connsiteX59" fmla="*/ 21336 w 67182"/>
                <a:gd name="connsiteY59" fmla="*/ 15546 h 58725"/>
                <a:gd name="connsiteX60" fmla="*/ 14986 w 67182"/>
                <a:gd name="connsiteY60" fmla="*/ 16435 h 58725"/>
                <a:gd name="connsiteX61" fmla="*/ 15494 w 67182"/>
                <a:gd name="connsiteY61" fmla="*/ 18975 h 58725"/>
                <a:gd name="connsiteX62" fmla="*/ 15494 w 67182"/>
                <a:gd name="connsiteY62" fmla="*/ 19610 h 58725"/>
                <a:gd name="connsiteX63" fmla="*/ 13335 w 67182"/>
                <a:gd name="connsiteY63" fmla="*/ 23801 h 58725"/>
                <a:gd name="connsiteX64" fmla="*/ 9779 w 67182"/>
                <a:gd name="connsiteY64" fmla="*/ 25198 h 58725"/>
                <a:gd name="connsiteX65" fmla="*/ 10795 w 67182"/>
                <a:gd name="connsiteY65" fmla="*/ 26087 h 58725"/>
                <a:gd name="connsiteX66" fmla="*/ 12192 w 67182"/>
                <a:gd name="connsiteY66" fmla="*/ 30024 h 58725"/>
                <a:gd name="connsiteX67" fmla="*/ 10033 w 67182"/>
                <a:gd name="connsiteY67" fmla="*/ 34723 h 58725"/>
                <a:gd name="connsiteX68" fmla="*/ 10033 w 67182"/>
                <a:gd name="connsiteY68" fmla="*/ 34723 h 58725"/>
                <a:gd name="connsiteX69" fmla="*/ 8382 w 67182"/>
                <a:gd name="connsiteY69" fmla="*/ 35739 h 58725"/>
                <a:gd name="connsiteX70" fmla="*/ 11049 w 67182"/>
                <a:gd name="connsiteY70" fmla="*/ 37644 h 58725"/>
                <a:gd name="connsiteX71" fmla="*/ 12446 w 67182"/>
                <a:gd name="connsiteY71" fmla="*/ 41581 h 58725"/>
                <a:gd name="connsiteX72" fmla="*/ 10287 w 67182"/>
                <a:gd name="connsiteY72" fmla="*/ 46280 h 58725"/>
                <a:gd name="connsiteX73" fmla="*/ 10033 w 67182"/>
                <a:gd name="connsiteY73" fmla="*/ 46534 h 58725"/>
                <a:gd name="connsiteX74" fmla="*/ 13843 w 67182"/>
                <a:gd name="connsiteY74" fmla="*/ 48693 h 58725"/>
                <a:gd name="connsiteX75" fmla="*/ 15240 w 67182"/>
                <a:gd name="connsiteY75" fmla="*/ 52630 h 58725"/>
                <a:gd name="connsiteX76" fmla="*/ 15240 w 67182"/>
                <a:gd name="connsiteY76" fmla="*/ 53138 h 58725"/>
                <a:gd name="connsiteX77" fmla="*/ 13081 w 67182"/>
                <a:gd name="connsiteY77" fmla="*/ 57329 h 58725"/>
                <a:gd name="connsiteX78" fmla="*/ 13081 w 67182"/>
                <a:gd name="connsiteY78" fmla="*/ 57329 h 58725"/>
                <a:gd name="connsiteX79" fmla="*/ 9144 w 67182"/>
                <a:gd name="connsiteY79" fmla="*/ 58726 h 58725"/>
                <a:gd name="connsiteX80" fmla="*/ 4953 w 67182"/>
                <a:gd name="connsiteY80" fmla="*/ 52630 h 58725"/>
                <a:gd name="connsiteX81" fmla="*/ 5969 w 67182"/>
                <a:gd name="connsiteY81" fmla="*/ 55297 h 58725"/>
                <a:gd name="connsiteX82" fmla="*/ 11938 w 67182"/>
                <a:gd name="connsiteY82" fmla="*/ 55805 h 58725"/>
                <a:gd name="connsiteX83" fmla="*/ 13462 w 67182"/>
                <a:gd name="connsiteY83" fmla="*/ 52630 h 58725"/>
                <a:gd name="connsiteX84" fmla="*/ 12446 w 67182"/>
                <a:gd name="connsiteY84" fmla="*/ 49963 h 58725"/>
                <a:gd name="connsiteX85" fmla="*/ 6477 w 67182"/>
                <a:gd name="connsiteY85" fmla="*/ 49455 h 58725"/>
                <a:gd name="connsiteX86" fmla="*/ 4953 w 67182"/>
                <a:gd name="connsiteY86" fmla="*/ 52249 h 58725"/>
                <a:gd name="connsiteX87" fmla="*/ 4953 w 67182"/>
                <a:gd name="connsiteY87" fmla="*/ 52630 h 58725"/>
                <a:gd name="connsiteX88" fmla="*/ 2159 w 67182"/>
                <a:gd name="connsiteY88" fmla="*/ 41581 h 58725"/>
                <a:gd name="connsiteX89" fmla="*/ 3175 w 67182"/>
                <a:gd name="connsiteY89" fmla="*/ 44248 h 58725"/>
                <a:gd name="connsiteX90" fmla="*/ 5969 w 67182"/>
                <a:gd name="connsiteY90" fmla="*/ 45772 h 58725"/>
                <a:gd name="connsiteX91" fmla="*/ 9017 w 67182"/>
                <a:gd name="connsiteY91" fmla="*/ 44756 h 58725"/>
                <a:gd name="connsiteX92" fmla="*/ 9017 w 67182"/>
                <a:gd name="connsiteY92" fmla="*/ 44756 h 58725"/>
                <a:gd name="connsiteX93" fmla="*/ 10541 w 67182"/>
                <a:gd name="connsiteY93" fmla="*/ 41581 h 58725"/>
                <a:gd name="connsiteX94" fmla="*/ 9525 w 67182"/>
                <a:gd name="connsiteY94" fmla="*/ 38914 h 58725"/>
                <a:gd name="connsiteX95" fmla="*/ 6731 w 67182"/>
                <a:gd name="connsiteY95" fmla="*/ 37390 h 58725"/>
                <a:gd name="connsiteX96" fmla="*/ 3683 w 67182"/>
                <a:gd name="connsiteY96" fmla="*/ 38406 h 58725"/>
                <a:gd name="connsiteX97" fmla="*/ 2159 w 67182"/>
                <a:gd name="connsiteY97" fmla="*/ 41327 h 58725"/>
                <a:gd name="connsiteX98" fmla="*/ 2159 w 67182"/>
                <a:gd name="connsiteY98" fmla="*/ 41708 h 58725"/>
                <a:gd name="connsiteX99" fmla="*/ 1905 w 67182"/>
                <a:gd name="connsiteY99" fmla="*/ 30151 h 58725"/>
                <a:gd name="connsiteX100" fmla="*/ 2921 w 67182"/>
                <a:gd name="connsiteY100" fmla="*/ 32818 h 58725"/>
                <a:gd name="connsiteX101" fmla="*/ 5715 w 67182"/>
                <a:gd name="connsiteY101" fmla="*/ 34342 h 58725"/>
                <a:gd name="connsiteX102" fmla="*/ 8763 w 67182"/>
                <a:gd name="connsiteY102" fmla="*/ 33453 h 58725"/>
                <a:gd name="connsiteX103" fmla="*/ 10287 w 67182"/>
                <a:gd name="connsiteY103" fmla="*/ 30278 h 58725"/>
                <a:gd name="connsiteX104" fmla="*/ 9271 w 67182"/>
                <a:gd name="connsiteY104" fmla="*/ 27611 h 58725"/>
                <a:gd name="connsiteX105" fmla="*/ 3429 w 67182"/>
                <a:gd name="connsiteY105" fmla="*/ 27103 h 58725"/>
                <a:gd name="connsiteX106" fmla="*/ 1905 w 67182"/>
                <a:gd name="connsiteY106" fmla="*/ 30278 h 58725"/>
                <a:gd name="connsiteX107" fmla="*/ 5207 w 67182"/>
                <a:gd name="connsiteY107" fmla="*/ 19229 h 58725"/>
                <a:gd name="connsiteX108" fmla="*/ 6223 w 67182"/>
                <a:gd name="connsiteY108" fmla="*/ 21896 h 58725"/>
                <a:gd name="connsiteX109" fmla="*/ 9017 w 67182"/>
                <a:gd name="connsiteY109" fmla="*/ 23420 h 58725"/>
                <a:gd name="connsiteX110" fmla="*/ 12065 w 67182"/>
                <a:gd name="connsiteY110" fmla="*/ 22404 h 58725"/>
                <a:gd name="connsiteX111" fmla="*/ 12065 w 67182"/>
                <a:gd name="connsiteY111" fmla="*/ 22404 h 58725"/>
                <a:gd name="connsiteX112" fmla="*/ 13589 w 67182"/>
                <a:gd name="connsiteY112" fmla="*/ 19610 h 58725"/>
                <a:gd name="connsiteX113" fmla="*/ 13589 w 67182"/>
                <a:gd name="connsiteY113" fmla="*/ 19229 h 58725"/>
                <a:gd name="connsiteX114" fmla="*/ 12573 w 67182"/>
                <a:gd name="connsiteY114" fmla="*/ 16562 h 58725"/>
                <a:gd name="connsiteX115" fmla="*/ 9779 w 67182"/>
                <a:gd name="connsiteY115" fmla="*/ 15038 h 58725"/>
                <a:gd name="connsiteX116" fmla="*/ 6731 w 67182"/>
                <a:gd name="connsiteY116" fmla="*/ 16054 h 58725"/>
                <a:gd name="connsiteX117" fmla="*/ 5207 w 67182"/>
                <a:gd name="connsiteY117" fmla="*/ 18975 h 58725"/>
                <a:gd name="connsiteX118" fmla="*/ 5207 w 67182"/>
                <a:gd name="connsiteY118" fmla="*/ 19356 h 58725"/>
                <a:gd name="connsiteX119" fmla="*/ 56769 w 67182"/>
                <a:gd name="connsiteY119" fmla="*/ 14022 h 58725"/>
                <a:gd name="connsiteX120" fmla="*/ 57785 w 67182"/>
                <a:gd name="connsiteY120" fmla="*/ 16689 h 58725"/>
                <a:gd name="connsiteX121" fmla="*/ 60579 w 67182"/>
                <a:gd name="connsiteY121" fmla="*/ 18213 h 58725"/>
                <a:gd name="connsiteX122" fmla="*/ 63627 w 67182"/>
                <a:gd name="connsiteY122" fmla="*/ 17197 h 58725"/>
                <a:gd name="connsiteX123" fmla="*/ 63627 w 67182"/>
                <a:gd name="connsiteY123" fmla="*/ 17197 h 58725"/>
                <a:gd name="connsiteX124" fmla="*/ 65151 w 67182"/>
                <a:gd name="connsiteY124" fmla="*/ 14403 h 58725"/>
                <a:gd name="connsiteX125" fmla="*/ 65151 w 67182"/>
                <a:gd name="connsiteY125" fmla="*/ 14022 h 58725"/>
                <a:gd name="connsiteX126" fmla="*/ 64135 w 67182"/>
                <a:gd name="connsiteY126" fmla="*/ 11355 h 58725"/>
                <a:gd name="connsiteX127" fmla="*/ 58166 w 67182"/>
                <a:gd name="connsiteY127" fmla="*/ 10847 h 58725"/>
                <a:gd name="connsiteX128" fmla="*/ 56642 w 67182"/>
                <a:gd name="connsiteY128" fmla="*/ 14022 h 58725"/>
                <a:gd name="connsiteX129" fmla="*/ 13081 w 67182"/>
                <a:gd name="connsiteY129" fmla="*/ 11228 h 58725"/>
                <a:gd name="connsiteX130" fmla="*/ 14097 w 67182"/>
                <a:gd name="connsiteY130" fmla="*/ 13895 h 58725"/>
                <a:gd name="connsiteX131" fmla="*/ 20066 w 67182"/>
                <a:gd name="connsiteY131" fmla="*/ 14403 h 58725"/>
                <a:gd name="connsiteX132" fmla="*/ 21590 w 67182"/>
                <a:gd name="connsiteY132" fmla="*/ 11609 h 58725"/>
                <a:gd name="connsiteX133" fmla="*/ 21590 w 67182"/>
                <a:gd name="connsiteY133" fmla="*/ 11228 h 58725"/>
                <a:gd name="connsiteX134" fmla="*/ 20574 w 67182"/>
                <a:gd name="connsiteY134" fmla="*/ 8561 h 58725"/>
                <a:gd name="connsiteX135" fmla="*/ 14605 w 67182"/>
                <a:gd name="connsiteY135" fmla="*/ 8053 h 58725"/>
                <a:gd name="connsiteX136" fmla="*/ 13081 w 67182"/>
                <a:gd name="connsiteY136" fmla="*/ 11228 h 58725"/>
                <a:gd name="connsiteX137" fmla="*/ 46355 w 67182"/>
                <a:gd name="connsiteY137" fmla="*/ 8942 h 58725"/>
                <a:gd name="connsiteX138" fmla="*/ 47371 w 67182"/>
                <a:gd name="connsiteY138" fmla="*/ 11609 h 58725"/>
                <a:gd name="connsiteX139" fmla="*/ 50165 w 67182"/>
                <a:gd name="connsiteY139" fmla="*/ 13133 h 58725"/>
                <a:gd name="connsiteX140" fmla="*/ 53213 w 67182"/>
                <a:gd name="connsiteY140" fmla="*/ 12117 h 58725"/>
                <a:gd name="connsiteX141" fmla="*/ 54737 w 67182"/>
                <a:gd name="connsiteY141" fmla="*/ 9323 h 58725"/>
                <a:gd name="connsiteX142" fmla="*/ 54737 w 67182"/>
                <a:gd name="connsiteY142" fmla="*/ 8942 h 58725"/>
                <a:gd name="connsiteX143" fmla="*/ 53721 w 67182"/>
                <a:gd name="connsiteY143" fmla="*/ 6275 h 58725"/>
                <a:gd name="connsiteX144" fmla="*/ 47752 w 67182"/>
                <a:gd name="connsiteY144" fmla="*/ 5767 h 58725"/>
                <a:gd name="connsiteX145" fmla="*/ 46228 w 67182"/>
                <a:gd name="connsiteY145" fmla="*/ 8561 h 58725"/>
                <a:gd name="connsiteX146" fmla="*/ 46228 w 67182"/>
                <a:gd name="connsiteY146" fmla="*/ 8942 h 58725"/>
                <a:gd name="connsiteX147" fmla="*/ 23622 w 67182"/>
                <a:gd name="connsiteY147" fmla="*/ 6910 h 58725"/>
                <a:gd name="connsiteX148" fmla="*/ 24638 w 67182"/>
                <a:gd name="connsiteY148" fmla="*/ 9577 h 58725"/>
                <a:gd name="connsiteX149" fmla="*/ 30607 w 67182"/>
                <a:gd name="connsiteY149" fmla="*/ 10085 h 58725"/>
                <a:gd name="connsiteX150" fmla="*/ 32131 w 67182"/>
                <a:gd name="connsiteY150" fmla="*/ 6910 h 58725"/>
                <a:gd name="connsiteX151" fmla="*/ 31115 w 67182"/>
                <a:gd name="connsiteY151" fmla="*/ 4243 h 58725"/>
                <a:gd name="connsiteX152" fmla="*/ 25146 w 67182"/>
                <a:gd name="connsiteY152" fmla="*/ 3735 h 58725"/>
                <a:gd name="connsiteX153" fmla="*/ 23622 w 67182"/>
                <a:gd name="connsiteY153" fmla="*/ 6656 h 58725"/>
                <a:gd name="connsiteX154" fmla="*/ 23622 w 67182"/>
                <a:gd name="connsiteY154" fmla="*/ 7037 h 58725"/>
                <a:gd name="connsiteX155" fmla="*/ 35052 w 67182"/>
                <a:gd name="connsiteY155" fmla="*/ 6402 h 58725"/>
                <a:gd name="connsiteX156" fmla="*/ 36068 w 67182"/>
                <a:gd name="connsiteY156" fmla="*/ 9069 h 58725"/>
                <a:gd name="connsiteX157" fmla="*/ 38862 w 67182"/>
                <a:gd name="connsiteY157" fmla="*/ 10593 h 58725"/>
                <a:gd name="connsiteX158" fmla="*/ 41910 w 67182"/>
                <a:gd name="connsiteY158" fmla="*/ 9577 h 58725"/>
                <a:gd name="connsiteX159" fmla="*/ 41910 w 67182"/>
                <a:gd name="connsiteY159" fmla="*/ 9577 h 58725"/>
                <a:gd name="connsiteX160" fmla="*/ 43434 w 67182"/>
                <a:gd name="connsiteY160" fmla="*/ 6402 h 58725"/>
                <a:gd name="connsiteX161" fmla="*/ 42418 w 67182"/>
                <a:gd name="connsiteY161" fmla="*/ 3735 h 58725"/>
                <a:gd name="connsiteX162" fmla="*/ 36449 w 67182"/>
                <a:gd name="connsiteY162" fmla="*/ 3227 h 58725"/>
                <a:gd name="connsiteX163" fmla="*/ 34925 w 67182"/>
                <a:gd name="connsiteY163" fmla="*/ 6402 h 5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67182" h="58725">
                  <a:moveTo>
                    <a:pt x="9144" y="58726"/>
                  </a:moveTo>
                  <a:cubicBezTo>
                    <a:pt x="7366" y="58726"/>
                    <a:pt x="5588" y="57964"/>
                    <a:pt x="4445" y="56567"/>
                  </a:cubicBezTo>
                  <a:cubicBezTo>
                    <a:pt x="3556" y="55424"/>
                    <a:pt x="3048" y="54027"/>
                    <a:pt x="3048" y="52630"/>
                  </a:cubicBezTo>
                  <a:cubicBezTo>
                    <a:pt x="3048" y="52503"/>
                    <a:pt x="3048" y="52249"/>
                    <a:pt x="3048" y="52122"/>
                  </a:cubicBezTo>
                  <a:cubicBezTo>
                    <a:pt x="3175" y="50471"/>
                    <a:pt x="3937" y="48947"/>
                    <a:pt x="5207" y="47931"/>
                  </a:cubicBezTo>
                  <a:cubicBezTo>
                    <a:pt x="5207" y="47931"/>
                    <a:pt x="5334" y="47804"/>
                    <a:pt x="5461" y="47677"/>
                  </a:cubicBezTo>
                  <a:cubicBezTo>
                    <a:pt x="3937" y="47423"/>
                    <a:pt x="2667" y="46661"/>
                    <a:pt x="1651" y="45518"/>
                  </a:cubicBezTo>
                  <a:cubicBezTo>
                    <a:pt x="762" y="44375"/>
                    <a:pt x="254" y="42978"/>
                    <a:pt x="254" y="41581"/>
                  </a:cubicBezTo>
                  <a:cubicBezTo>
                    <a:pt x="254" y="41454"/>
                    <a:pt x="254" y="41200"/>
                    <a:pt x="254" y="41073"/>
                  </a:cubicBezTo>
                  <a:cubicBezTo>
                    <a:pt x="381" y="39422"/>
                    <a:pt x="1143" y="38025"/>
                    <a:pt x="2413" y="36882"/>
                  </a:cubicBezTo>
                  <a:cubicBezTo>
                    <a:pt x="2921" y="36501"/>
                    <a:pt x="3429" y="36120"/>
                    <a:pt x="4064" y="35866"/>
                  </a:cubicBezTo>
                  <a:cubicBezTo>
                    <a:pt x="3048" y="35485"/>
                    <a:pt x="2032" y="34850"/>
                    <a:pt x="1397" y="33961"/>
                  </a:cubicBezTo>
                  <a:cubicBezTo>
                    <a:pt x="381" y="32818"/>
                    <a:pt x="0" y="31421"/>
                    <a:pt x="0" y="30024"/>
                  </a:cubicBezTo>
                  <a:cubicBezTo>
                    <a:pt x="0" y="28246"/>
                    <a:pt x="762" y="26468"/>
                    <a:pt x="2159" y="25325"/>
                  </a:cubicBezTo>
                  <a:cubicBezTo>
                    <a:pt x="3175" y="24436"/>
                    <a:pt x="4318" y="23928"/>
                    <a:pt x="5715" y="23928"/>
                  </a:cubicBezTo>
                  <a:cubicBezTo>
                    <a:pt x="5334" y="23674"/>
                    <a:pt x="5080" y="23293"/>
                    <a:pt x="4699" y="23039"/>
                  </a:cubicBezTo>
                  <a:cubicBezTo>
                    <a:pt x="3810" y="21896"/>
                    <a:pt x="3302" y="20499"/>
                    <a:pt x="3302" y="19102"/>
                  </a:cubicBezTo>
                  <a:cubicBezTo>
                    <a:pt x="3302" y="18975"/>
                    <a:pt x="3302" y="18721"/>
                    <a:pt x="3302" y="18594"/>
                  </a:cubicBezTo>
                  <a:cubicBezTo>
                    <a:pt x="3429" y="16943"/>
                    <a:pt x="4191" y="15419"/>
                    <a:pt x="5461" y="14403"/>
                  </a:cubicBezTo>
                  <a:cubicBezTo>
                    <a:pt x="6731" y="13387"/>
                    <a:pt x="8255" y="12879"/>
                    <a:pt x="9906" y="13006"/>
                  </a:cubicBezTo>
                  <a:cubicBezTo>
                    <a:pt x="10541" y="13006"/>
                    <a:pt x="11176" y="13260"/>
                    <a:pt x="11811" y="13514"/>
                  </a:cubicBezTo>
                  <a:cubicBezTo>
                    <a:pt x="11430" y="12752"/>
                    <a:pt x="11303" y="11863"/>
                    <a:pt x="11303" y="10974"/>
                  </a:cubicBezTo>
                  <a:cubicBezTo>
                    <a:pt x="11303" y="9196"/>
                    <a:pt x="12065" y="7418"/>
                    <a:pt x="13462" y="6275"/>
                  </a:cubicBezTo>
                  <a:cubicBezTo>
                    <a:pt x="16002" y="4116"/>
                    <a:pt x="19685" y="4370"/>
                    <a:pt x="21971" y="6783"/>
                  </a:cubicBezTo>
                  <a:lnTo>
                    <a:pt x="21971" y="6783"/>
                  </a:lnTo>
                  <a:cubicBezTo>
                    <a:pt x="21971" y="6783"/>
                    <a:pt x="21971" y="6275"/>
                    <a:pt x="21971" y="6148"/>
                  </a:cubicBezTo>
                  <a:cubicBezTo>
                    <a:pt x="22098" y="4497"/>
                    <a:pt x="22860" y="2973"/>
                    <a:pt x="24130" y="1957"/>
                  </a:cubicBezTo>
                  <a:cubicBezTo>
                    <a:pt x="26797" y="-202"/>
                    <a:pt x="30607" y="179"/>
                    <a:pt x="32766" y="2719"/>
                  </a:cubicBezTo>
                  <a:cubicBezTo>
                    <a:pt x="33147" y="3100"/>
                    <a:pt x="33401" y="3608"/>
                    <a:pt x="33655" y="4116"/>
                  </a:cubicBezTo>
                  <a:cubicBezTo>
                    <a:pt x="34036" y="3100"/>
                    <a:pt x="34671" y="2084"/>
                    <a:pt x="35560" y="1449"/>
                  </a:cubicBezTo>
                  <a:cubicBezTo>
                    <a:pt x="38100" y="-710"/>
                    <a:pt x="42037" y="-456"/>
                    <a:pt x="44196" y="2211"/>
                  </a:cubicBezTo>
                  <a:cubicBezTo>
                    <a:pt x="44958" y="3100"/>
                    <a:pt x="45466" y="4243"/>
                    <a:pt x="45593" y="5386"/>
                  </a:cubicBezTo>
                  <a:cubicBezTo>
                    <a:pt x="45974" y="4878"/>
                    <a:pt x="46355" y="4370"/>
                    <a:pt x="46863" y="3989"/>
                  </a:cubicBezTo>
                  <a:cubicBezTo>
                    <a:pt x="49403" y="1830"/>
                    <a:pt x="53340" y="2211"/>
                    <a:pt x="55499" y="4751"/>
                  </a:cubicBezTo>
                  <a:cubicBezTo>
                    <a:pt x="56388" y="5894"/>
                    <a:pt x="56896" y="7291"/>
                    <a:pt x="56896" y="8688"/>
                  </a:cubicBezTo>
                  <a:cubicBezTo>
                    <a:pt x="56896" y="8815"/>
                    <a:pt x="56896" y="9069"/>
                    <a:pt x="56896" y="9196"/>
                  </a:cubicBezTo>
                  <a:cubicBezTo>
                    <a:pt x="56896" y="9196"/>
                    <a:pt x="56896" y="9196"/>
                    <a:pt x="56896" y="9196"/>
                  </a:cubicBezTo>
                  <a:cubicBezTo>
                    <a:pt x="56896" y="9196"/>
                    <a:pt x="57023" y="9069"/>
                    <a:pt x="57150" y="8942"/>
                  </a:cubicBezTo>
                  <a:cubicBezTo>
                    <a:pt x="59690" y="6783"/>
                    <a:pt x="63627" y="7037"/>
                    <a:pt x="65786" y="9704"/>
                  </a:cubicBezTo>
                  <a:cubicBezTo>
                    <a:pt x="66675" y="10847"/>
                    <a:pt x="67183" y="12244"/>
                    <a:pt x="67183" y="13641"/>
                  </a:cubicBezTo>
                  <a:cubicBezTo>
                    <a:pt x="67183" y="13768"/>
                    <a:pt x="67183" y="14022"/>
                    <a:pt x="67183" y="14149"/>
                  </a:cubicBezTo>
                  <a:cubicBezTo>
                    <a:pt x="67056" y="15800"/>
                    <a:pt x="66294" y="17197"/>
                    <a:pt x="65024" y="18340"/>
                  </a:cubicBezTo>
                  <a:cubicBezTo>
                    <a:pt x="63754" y="19356"/>
                    <a:pt x="62103" y="19864"/>
                    <a:pt x="60579" y="19737"/>
                  </a:cubicBezTo>
                  <a:cubicBezTo>
                    <a:pt x="58928" y="19610"/>
                    <a:pt x="57404" y="18848"/>
                    <a:pt x="56388" y="17578"/>
                  </a:cubicBezTo>
                  <a:cubicBezTo>
                    <a:pt x="55372" y="16435"/>
                    <a:pt x="54991" y="15038"/>
                    <a:pt x="54991" y="13641"/>
                  </a:cubicBezTo>
                  <a:cubicBezTo>
                    <a:pt x="54991" y="13387"/>
                    <a:pt x="54991" y="13260"/>
                    <a:pt x="54991" y="13006"/>
                  </a:cubicBezTo>
                  <a:cubicBezTo>
                    <a:pt x="54991" y="13006"/>
                    <a:pt x="54864" y="13133"/>
                    <a:pt x="54737" y="13260"/>
                  </a:cubicBezTo>
                  <a:cubicBezTo>
                    <a:pt x="53594" y="14149"/>
                    <a:pt x="52197" y="14657"/>
                    <a:pt x="50800" y="14657"/>
                  </a:cubicBezTo>
                  <a:cubicBezTo>
                    <a:pt x="50546" y="14657"/>
                    <a:pt x="50419" y="14657"/>
                    <a:pt x="50165" y="14657"/>
                  </a:cubicBezTo>
                  <a:cubicBezTo>
                    <a:pt x="48514" y="14530"/>
                    <a:pt x="47117" y="13768"/>
                    <a:pt x="45974" y="12498"/>
                  </a:cubicBezTo>
                  <a:cubicBezTo>
                    <a:pt x="45212" y="11609"/>
                    <a:pt x="44704" y="10466"/>
                    <a:pt x="44577" y="9196"/>
                  </a:cubicBezTo>
                  <a:cubicBezTo>
                    <a:pt x="44196" y="9704"/>
                    <a:pt x="43815" y="10212"/>
                    <a:pt x="43434" y="10593"/>
                  </a:cubicBezTo>
                  <a:cubicBezTo>
                    <a:pt x="42164" y="11609"/>
                    <a:pt x="40513" y="12244"/>
                    <a:pt x="38989" y="11990"/>
                  </a:cubicBezTo>
                  <a:cubicBezTo>
                    <a:pt x="37338" y="11863"/>
                    <a:pt x="35814" y="11101"/>
                    <a:pt x="34798" y="9831"/>
                  </a:cubicBezTo>
                  <a:cubicBezTo>
                    <a:pt x="34417" y="9450"/>
                    <a:pt x="34163" y="8942"/>
                    <a:pt x="33909" y="8561"/>
                  </a:cubicBezTo>
                  <a:cubicBezTo>
                    <a:pt x="33528" y="9577"/>
                    <a:pt x="32893" y="10593"/>
                    <a:pt x="32004" y="11228"/>
                  </a:cubicBezTo>
                  <a:cubicBezTo>
                    <a:pt x="29464" y="13387"/>
                    <a:pt x="25781" y="13006"/>
                    <a:pt x="23495" y="10720"/>
                  </a:cubicBezTo>
                  <a:lnTo>
                    <a:pt x="23495" y="10720"/>
                  </a:lnTo>
                  <a:cubicBezTo>
                    <a:pt x="23495" y="10720"/>
                    <a:pt x="23495" y="11228"/>
                    <a:pt x="23495" y="11355"/>
                  </a:cubicBezTo>
                  <a:cubicBezTo>
                    <a:pt x="23368" y="13006"/>
                    <a:pt x="22606" y="14530"/>
                    <a:pt x="21336" y="15546"/>
                  </a:cubicBezTo>
                  <a:cubicBezTo>
                    <a:pt x="19558" y="17070"/>
                    <a:pt x="17018" y="17324"/>
                    <a:pt x="14986" y="16435"/>
                  </a:cubicBezTo>
                  <a:cubicBezTo>
                    <a:pt x="15367" y="17197"/>
                    <a:pt x="15494" y="18086"/>
                    <a:pt x="15494" y="18975"/>
                  </a:cubicBezTo>
                  <a:cubicBezTo>
                    <a:pt x="15494" y="19229"/>
                    <a:pt x="15494" y="19356"/>
                    <a:pt x="15494" y="19610"/>
                  </a:cubicBezTo>
                  <a:cubicBezTo>
                    <a:pt x="15367" y="21261"/>
                    <a:pt x="14605" y="22658"/>
                    <a:pt x="13335" y="23801"/>
                  </a:cubicBezTo>
                  <a:cubicBezTo>
                    <a:pt x="12319" y="24690"/>
                    <a:pt x="11176" y="25071"/>
                    <a:pt x="9779" y="25198"/>
                  </a:cubicBezTo>
                  <a:cubicBezTo>
                    <a:pt x="10160" y="25452"/>
                    <a:pt x="10414" y="25706"/>
                    <a:pt x="10795" y="26087"/>
                  </a:cubicBezTo>
                  <a:cubicBezTo>
                    <a:pt x="11811" y="27230"/>
                    <a:pt x="12192" y="28627"/>
                    <a:pt x="12192" y="30024"/>
                  </a:cubicBezTo>
                  <a:cubicBezTo>
                    <a:pt x="12192" y="31802"/>
                    <a:pt x="11430" y="33580"/>
                    <a:pt x="10033" y="34723"/>
                  </a:cubicBezTo>
                  <a:lnTo>
                    <a:pt x="10033" y="34723"/>
                  </a:lnTo>
                  <a:cubicBezTo>
                    <a:pt x="10033" y="34723"/>
                    <a:pt x="9017" y="35485"/>
                    <a:pt x="8382" y="35739"/>
                  </a:cubicBezTo>
                  <a:cubicBezTo>
                    <a:pt x="9398" y="36120"/>
                    <a:pt x="10287" y="36755"/>
                    <a:pt x="11049" y="37644"/>
                  </a:cubicBezTo>
                  <a:cubicBezTo>
                    <a:pt x="12065" y="38787"/>
                    <a:pt x="12446" y="40184"/>
                    <a:pt x="12446" y="41581"/>
                  </a:cubicBezTo>
                  <a:cubicBezTo>
                    <a:pt x="12446" y="43359"/>
                    <a:pt x="11684" y="45137"/>
                    <a:pt x="10287" y="46280"/>
                  </a:cubicBezTo>
                  <a:cubicBezTo>
                    <a:pt x="10287" y="46280"/>
                    <a:pt x="10033" y="46407"/>
                    <a:pt x="10033" y="46534"/>
                  </a:cubicBezTo>
                  <a:cubicBezTo>
                    <a:pt x="11430" y="46788"/>
                    <a:pt x="12827" y="47423"/>
                    <a:pt x="13843" y="48693"/>
                  </a:cubicBezTo>
                  <a:cubicBezTo>
                    <a:pt x="14732" y="49836"/>
                    <a:pt x="15240" y="51233"/>
                    <a:pt x="15240" y="52630"/>
                  </a:cubicBezTo>
                  <a:cubicBezTo>
                    <a:pt x="15240" y="52884"/>
                    <a:pt x="15240" y="53011"/>
                    <a:pt x="15240" y="53138"/>
                  </a:cubicBezTo>
                  <a:cubicBezTo>
                    <a:pt x="15113" y="54789"/>
                    <a:pt x="14351" y="56313"/>
                    <a:pt x="13081" y="57329"/>
                  </a:cubicBezTo>
                  <a:lnTo>
                    <a:pt x="13081" y="57329"/>
                  </a:lnTo>
                  <a:cubicBezTo>
                    <a:pt x="11938" y="58345"/>
                    <a:pt x="10541" y="58726"/>
                    <a:pt x="9144" y="58726"/>
                  </a:cubicBezTo>
                  <a:moveTo>
                    <a:pt x="4953" y="52630"/>
                  </a:moveTo>
                  <a:cubicBezTo>
                    <a:pt x="4953" y="53646"/>
                    <a:pt x="5334" y="54535"/>
                    <a:pt x="5969" y="55297"/>
                  </a:cubicBezTo>
                  <a:cubicBezTo>
                    <a:pt x="7493" y="57075"/>
                    <a:pt x="10033" y="57329"/>
                    <a:pt x="11938" y="55805"/>
                  </a:cubicBezTo>
                  <a:cubicBezTo>
                    <a:pt x="12954" y="54916"/>
                    <a:pt x="13462" y="53773"/>
                    <a:pt x="13462" y="52630"/>
                  </a:cubicBezTo>
                  <a:cubicBezTo>
                    <a:pt x="13462" y="51741"/>
                    <a:pt x="13081" y="50725"/>
                    <a:pt x="12446" y="49963"/>
                  </a:cubicBezTo>
                  <a:cubicBezTo>
                    <a:pt x="10922" y="48185"/>
                    <a:pt x="8255" y="47931"/>
                    <a:pt x="6477" y="49455"/>
                  </a:cubicBezTo>
                  <a:cubicBezTo>
                    <a:pt x="5588" y="50217"/>
                    <a:pt x="5080" y="51233"/>
                    <a:pt x="4953" y="52249"/>
                  </a:cubicBezTo>
                  <a:cubicBezTo>
                    <a:pt x="4953" y="52376"/>
                    <a:pt x="4953" y="52503"/>
                    <a:pt x="4953" y="52630"/>
                  </a:cubicBezTo>
                  <a:moveTo>
                    <a:pt x="2159" y="41581"/>
                  </a:moveTo>
                  <a:cubicBezTo>
                    <a:pt x="2159" y="42597"/>
                    <a:pt x="2540" y="43486"/>
                    <a:pt x="3175" y="44248"/>
                  </a:cubicBezTo>
                  <a:cubicBezTo>
                    <a:pt x="3937" y="45137"/>
                    <a:pt x="4953" y="45645"/>
                    <a:pt x="5969" y="45772"/>
                  </a:cubicBezTo>
                  <a:cubicBezTo>
                    <a:pt x="7239" y="45772"/>
                    <a:pt x="8128" y="45518"/>
                    <a:pt x="9017" y="44756"/>
                  </a:cubicBezTo>
                  <a:lnTo>
                    <a:pt x="9017" y="44756"/>
                  </a:lnTo>
                  <a:cubicBezTo>
                    <a:pt x="10033" y="43867"/>
                    <a:pt x="10541" y="42724"/>
                    <a:pt x="10541" y="41581"/>
                  </a:cubicBezTo>
                  <a:cubicBezTo>
                    <a:pt x="10541" y="40692"/>
                    <a:pt x="10160" y="39676"/>
                    <a:pt x="9525" y="38914"/>
                  </a:cubicBezTo>
                  <a:cubicBezTo>
                    <a:pt x="8763" y="38025"/>
                    <a:pt x="7747" y="37517"/>
                    <a:pt x="6731" y="37390"/>
                  </a:cubicBezTo>
                  <a:cubicBezTo>
                    <a:pt x="5588" y="37390"/>
                    <a:pt x="4572" y="37644"/>
                    <a:pt x="3683" y="38406"/>
                  </a:cubicBezTo>
                  <a:cubicBezTo>
                    <a:pt x="2794" y="39168"/>
                    <a:pt x="2286" y="40184"/>
                    <a:pt x="2159" y="41327"/>
                  </a:cubicBezTo>
                  <a:cubicBezTo>
                    <a:pt x="2159" y="41327"/>
                    <a:pt x="2159" y="41581"/>
                    <a:pt x="2159" y="41708"/>
                  </a:cubicBezTo>
                  <a:moveTo>
                    <a:pt x="1905" y="30151"/>
                  </a:moveTo>
                  <a:cubicBezTo>
                    <a:pt x="1905" y="31040"/>
                    <a:pt x="2159" y="32056"/>
                    <a:pt x="2921" y="32818"/>
                  </a:cubicBezTo>
                  <a:cubicBezTo>
                    <a:pt x="3683" y="33707"/>
                    <a:pt x="4699" y="34215"/>
                    <a:pt x="5715" y="34342"/>
                  </a:cubicBezTo>
                  <a:cubicBezTo>
                    <a:pt x="6858" y="34469"/>
                    <a:pt x="7874" y="34088"/>
                    <a:pt x="8763" y="33453"/>
                  </a:cubicBezTo>
                  <a:cubicBezTo>
                    <a:pt x="9779" y="32564"/>
                    <a:pt x="10287" y="31421"/>
                    <a:pt x="10287" y="30278"/>
                  </a:cubicBezTo>
                  <a:cubicBezTo>
                    <a:pt x="10287" y="29262"/>
                    <a:pt x="9906" y="28373"/>
                    <a:pt x="9271" y="27611"/>
                  </a:cubicBezTo>
                  <a:cubicBezTo>
                    <a:pt x="7747" y="25833"/>
                    <a:pt x="5080" y="25579"/>
                    <a:pt x="3429" y="27103"/>
                  </a:cubicBezTo>
                  <a:cubicBezTo>
                    <a:pt x="2413" y="27992"/>
                    <a:pt x="1905" y="29135"/>
                    <a:pt x="1905" y="30278"/>
                  </a:cubicBezTo>
                  <a:moveTo>
                    <a:pt x="5207" y="19229"/>
                  </a:moveTo>
                  <a:cubicBezTo>
                    <a:pt x="5207" y="20245"/>
                    <a:pt x="5588" y="21134"/>
                    <a:pt x="6223" y="21896"/>
                  </a:cubicBezTo>
                  <a:cubicBezTo>
                    <a:pt x="6985" y="22785"/>
                    <a:pt x="8001" y="23293"/>
                    <a:pt x="9017" y="23420"/>
                  </a:cubicBezTo>
                  <a:cubicBezTo>
                    <a:pt x="10160" y="23420"/>
                    <a:pt x="11176" y="23166"/>
                    <a:pt x="12065" y="22404"/>
                  </a:cubicBezTo>
                  <a:lnTo>
                    <a:pt x="12065" y="22404"/>
                  </a:lnTo>
                  <a:cubicBezTo>
                    <a:pt x="12954" y="21642"/>
                    <a:pt x="13462" y="20753"/>
                    <a:pt x="13589" y="19610"/>
                  </a:cubicBezTo>
                  <a:cubicBezTo>
                    <a:pt x="13589" y="19483"/>
                    <a:pt x="13589" y="19356"/>
                    <a:pt x="13589" y="19229"/>
                  </a:cubicBezTo>
                  <a:cubicBezTo>
                    <a:pt x="13589" y="18213"/>
                    <a:pt x="13208" y="17324"/>
                    <a:pt x="12573" y="16562"/>
                  </a:cubicBezTo>
                  <a:cubicBezTo>
                    <a:pt x="11811" y="15673"/>
                    <a:pt x="10795" y="15165"/>
                    <a:pt x="9779" y="15038"/>
                  </a:cubicBezTo>
                  <a:cubicBezTo>
                    <a:pt x="8636" y="15038"/>
                    <a:pt x="7620" y="15292"/>
                    <a:pt x="6731" y="16054"/>
                  </a:cubicBezTo>
                  <a:cubicBezTo>
                    <a:pt x="5842" y="16816"/>
                    <a:pt x="5334" y="17832"/>
                    <a:pt x="5207" y="18975"/>
                  </a:cubicBezTo>
                  <a:cubicBezTo>
                    <a:pt x="5207" y="18975"/>
                    <a:pt x="5207" y="19229"/>
                    <a:pt x="5207" y="19356"/>
                  </a:cubicBezTo>
                  <a:moveTo>
                    <a:pt x="56769" y="14022"/>
                  </a:moveTo>
                  <a:cubicBezTo>
                    <a:pt x="56769" y="14911"/>
                    <a:pt x="57150" y="15927"/>
                    <a:pt x="57785" y="16689"/>
                  </a:cubicBezTo>
                  <a:cubicBezTo>
                    <a:pt x="58547" y="17578"/>
                    <a:pt x="59563" y="18086"/>
                    <a:pt x="60579" y="18213"/>
                  </a:cubicBezTo>
                  <a:cubicBezTo>
                    <a:pt x="61722" y="18213"/>
                    <a:pt x="62738" y="17959"/>
                    <a:pt x="63627" y="17197"/>
                  </a:cubicBezTo>
                  <a:lnTo>
                    <a:pt x="63627" y="17197"/>
                  </a:lnTo>
                  <a:cubicBezTo>
                    <a:pt x="64516" y="16435"/>
                    <a:pt x="65024" y="15419"/>
                    <a:pt x="65151" y="14403"/>
                  </a:cubicBezTo>
                  <a:cubicBezTo>
                    <a:pt x="65151" y="14276"/>
                    <a:pt x="65151" y="14149"/>
                    <a:pt x="65151" y="14022"/>
                  </a:cubicBezTo>
                  <a:cubicBezTo>
                    <a:pt x="65151" y="13006"/>
                    <a:pt x="64770" y="12117"/>
                    <a:pt x="64135" y="11355"/>
                  </a:cubicBezTo>
                  <a:cubicBezTo>
                    <a:pt x="62611" y="9577"/>
                    <a:pt x="59944" y="9323"/>
                    <a:pt x="58166" y="10847"/>
                  </a:cubicBezTo>
                  <a:cubicBezTo>
                    <a:pt x="57150" y="11736"/>
                    <a:pt x="56642" y="12879"/>
                    <a:pt x="56642" y="14022"/>
                  </a:cubicBezTo>
                  <a:moveTo>
                    <a:pt x="13081" y="11228"/>
                  </a:moveTo>
                  <a:cubicBezTo>
                    <a:pt x="13081" y="12117"/>
                    <a:pt x="13462" y="13133"/>
                    <a:pt x="14097" y="13895"/>
                  </a:cubicBezTo>
                  <a:cubicBezTo>
                    <a:pt x="15621" y="15673"/>
                    <a:pt x="18288" y="15927"/>
                    <a:pt x="20066" y="14403"/>
                  </a:cubicBezTo>
                  <a:cubicBezTo>
                    <a:pt x="20955" y="13641"/>
                    <a:pt x="21463" y="12625"/>
                    <a:pt x="21590" y="11609"/>
                  </a:cubicBezTo>
                  <a:cubicBezTo>
                    <a:pt x="21590" y="11482"/>
                    <a:pt x="21590" y="11355"/>
                    <a:pt x="21590" y="11228"/>
                  </a:cubicBezTo>
                  <a:cubicBezTo>
                    <a:pt x="21590" y="10212"/>
                    <a:pt x="21209" y="9323"/>
                    <a:pt x="20574" y="8561"/>
                  </a:cubicBezTo>
                  <a:cubicBezTo>
                    <a:pt x="19050" y="6783"/>
                    <a:pt x="16383" y="6529"/>
                    <a:pt x="14605" y="8053"/>
                  </a:cubicBezTo>
                  <a:cubicBezTo>
                    <a:pt x="13589" y="8942"/>
                    <a:pt x="13081" y="10085"/>
                    <a:pt x="13081" y="11228"/>
                  </a:cubicBezTo>
                  <a:moveTo>
                    <a:pt x="46355" y="8942"/>
                  </a:moveTo>
                  <a:cubicBezTo>
                    <a:pt x="46355" y="9958"/>
                    <a:pt x="46736" y="10847"/>
                    <a:pt x="47371" y="11609"/>
                  </a:cubicBezTo>
                  <a:cubicBezTo>
                    <a:pt x="48133" y="12498"/>
                    <a:pt x="49149" y="13006"/>
                    <a:pt x="50165" y="13133"/>
                  </a:cubicBezTo>
                  <a:cubicBezTo>
                    <a:pt x="51308" y="13133"/>
                    <a:pt x="52324" y="12879"/>
                    <a:pt x="53213" y="12117"/>
                  </a:cubicBezTo>
                  <a:cubicBezTo>
                    <a:pt x="54102" y="11355"/>
                    <a:pt x="54610" y="10339"/>
                    <a:pt x="54737" y="9323"/>
                  </a:cubicBezTo>
                  <a:cubicBezTo>
                    <a:pt x="54737" y="9196"/>
                    <a:pt x="54737" y="9069"/>
                    <a:pt x="54737" y="8942"/>
                  </a:cubicBezTo>
                  <a:cubicBezTo>
                    <a:pt x="54737" y="7926"/>
                    <a:pt x="54356" y="7037"/>
                    <a:pt x="53721" y="6275"/>
                  </a:cubicBezTo>
                  <a:cubicBezTo>
                    <a:pt x="52197" y="4497"/>
                    <a:pt x="49530" y="4243"/>
                    <a:pt x="47752" y="5767"/>
                  </a:cubicBezTo>
                  <a:cubicBezTo>
                    <a:pt x="46863" y="6529"/>
                    <a:pt x="46355" y="7545"/>
                    <a:pt x="46228" y="8561"/>
                  </a:cubicBezTo>
                  <a:cubicBezTo>
                    <a:pt x="46228" y="8688"/>
                    <a:pt x="46228" y="8815"/>
                    <a:pt x="46228" y="8942"/>
                  </a:cubicBezTo>
                  <a:moveTo>
                    <a:pt x="23622" y="6910"/>
                  </a:moveTo>
                  <a:cubicBezTo>
                    <a:pt x="23622" y="7926"/>
                    <a:pt x="24003" y="8815"/>
                    <a:pt x="24638" y="9577"/>
                  </a:cubicBezTo>
                  <a:cubicBezTo>
                    <a:pt x="26162" y="11355"/>
                    <a:pt x="28702" y="11609"/>
                    <a:pt x="30607" y="10085"/>
                  </a:cubicBezTo>
                  <a:cubicBezTo>
                    <a:pt x="31623" y="9323"/>
                    <a:pt x="32131" y="8053"/>
                    <a:pt x="32131" y="6910"/>
                  </a:cubicBezTo>
                  <a:cubicBezTo>
                    <a:pt x="32131" y="6021"/>
                    <a:pt x="31750" y="5005"/>
                    <a:pt x="31115" y="4243"/>
                  </a:cubicBezTo>
                  <a:cubicBezTo>
                    <a:pt x="29591" y="2465"/>
                    <a:pt x="26924" y="2211"/>
                    <a:pt x="25146" y="3735"/>
                  </a:cubicBezTo>
                  <a:cubicBezTo>
                    <a:pt x="24257" y="4497"/>
                    <a:pt x="23749" y="5513"/>
                    <a:pt x="23622" y="6656"/>
                  </a:cubicBezTo>
                  <a:cubicBezTo>
                    <a:pt x="23622" y="6656"/>
                    <a:pt x="23622" y="6910"/>
                    <a:pt x="23622" y="7037"/>
                  </a:cubicBezTo>
                  <a:moveTo>
                    <a:pt x="35052" y="6402"/>
                  </a:moveTo>
                  <a:cubicBezTo>
                    <a:pt x="35052" y="7418"/>
                    <a:pt x="35306" y="8307"/>
                    <a:pt x="36068" y="9069"/>
                  </a:cubicBezTo>
                  <a:cubicBezTo>
                    <a:pt x="36830" y="9958"/>
                    <a:pt x="37846" y="10466"/>
                    <a:pt x="38862" y="10593"/>
                  </a:cubicBezTo>
                  <a:cubicBezTo>
                    <a:pt x="40132" y="10593"/>
                    <a:pt x="41021" y="10339"/>
                    <a:pt x="41910" y="9577"/>
                  </a:cubicBezTo>
                  <a:lnTo>
                    <a:pt x="41910" y="9577"/>
                  </a:lnTo>
                  <a:cubicBezTo>
                    <a:pt x="42926" y="8688"/>
                    <a:pt x="43434" y="7545"/>
                    <a:pt x="43434" y="6402"/>
                  </a:cubicBezTo>
                  <a:cubicBezTo>
                    <a:pt x="43434" y="5386"/>
                    <a:pt x="43053" y="4497"/>
                    <a:pt x="42418" y="3735"/>
                  </a:cubicBezTo>
                  <a:cubicBezTo>
                    <a:pt x="40894" y="1957"/>
                    <a:pt x="38227" y="1703"/>
                    <a:pt x="36449" y="3227"/>
                  </a:cubicBezTo>
                  <a:cubicBezTo>
                    <a:pt x="35433" y="4116"/>
                    <a:pt x="34925" y="5259"/>
                    <a:pt x="34925" y="6402"/>
                  </a:cubicBezTo>
                </a:path>
              </a:pathLst>
            </a:custGeom>
            <a:solidFill>
              <a:srgbClr val="FFFFFF"/>
            </a:solidFill>
            <a:ln w="0" cap="flat">
              <a:noFill/>
              <a:prstDash val="solid"/>
              <a:miter/>
            </a:ln>
          </p:spPr>
          <p:txBody>
            <a:bodyPr rtlCol="0" anchor="ctr"/>
            <a:lstStyle/>
            <a:p>
              <a:endParaRPr lang="en-AU"/>
            </a:p>
          </p:txBody>
        </p:sp>
        <p:sp>
          <p:nvSpPr>
            <p:cNvPr id="355" name="Freeform: Shape 354">
              <a:extLst>
                <a:ext uri="{FF2B5EF4-FFF2-40B4-BE49-F238E27FC236}">
                  <a16:creationId xmlns:a16="http://schemas.microsoft.com/office/drawing/2014/main" id="{BBE61AF0-B751-5C61-00B9-4D847B275E6A}"/>
                </a:ext>
              </a:extLst>
            </p:cNvPr>
            <p:cNvSpPr/>
            <p:nvPr/>
          </p:nvSpPr>
          <p:spPr>
            <a:xfrm>
              <a:off x="470841" y="274223"/>
              <a:ext cx="4979" cy="6056"/>
            </a:xfrm>
            <a:custGeom>
              <a:avLst/>
              <a:gdLst>
                <a:gd name="connsiteX0" fmla="*/ 75 w 4979"/>
                <a:gd name="connsiteY0" fmla="*/ 3399 h 6056"/>
                <a:gd name="connsiteX1" fmla="*/ 3377 w 4979"/>
                <a:gd name="connsiteY1" fmla="*/ 478 h 6056"/>
                <a:gd name="connsiteX2" fmla="*/ 4012 w 4979"/>
                <a:gd name="connsiteY2" fmla="*/ 5812 h 6056"/>
                <a:gd name="connsiteX3" fmla="*/ 75 w 4979"/>
                <a:gd name="connsiteY3" fmla="*/ 3399 h 6056"/>
              </a:gdLst>
              <a:ahLst/>
              <a:cxnLst>
                <a:cxn ang="0">
                  <a:pos x="connsiteX0" y="connsiteY0"/>
                </a:cxn>
                <a:cxn ang="0">
                  <a:pos x="connsiteX1" y="connsiteY1"/>
                </a:cxn>
                <a:cxn ang="0">
                  <a:pos x="connsiteX2" y="connsiteY2"/>
                </a:cxn>
                <a:cxn ang="0">
                  <a:pos x="connsiteX3" y="connsiteY3"/>
                </a:cxn>
              </a:cxnLst>
              <a:rect l="l" t="t" r="r" b="b"/>
              <a:pathLst>
                <a:path w="4979" h="6056">
                  <a:moveTo>
                    <a:pt x="75" y="3399"/>
                  </a:moveTo>
                  <a:cubicBezTo>
                    <a:pt x="1726" y="2383"/>
                    <a:pt x="2996" y="-1300"/>
                    <a:pt x="3377" y="478"/>
                  </a:cubicBezTo>
                  <a:cubicBezTo>
                    <a:pt x="3885" y="2256"/>
                    <a:pt x="6298" y="7209"/>
                    <a:pt x="4012" y="5812"/>
                  </a:cubicBezTo>
                  <a:cubicBezTo>
                    <a:pt x="1726" y="4415"/>
                    <a:pt x="-433" y="3780"/>
                    <a:pt x="75" y="3399"/>
                  </a:cubicBezTo>
                </a:path>
              </a:pathLst>
            </a:custGeom>
            <a:solidFill>
              <a:srgbClr val="FFFFFF"/>
            </a:solidFill>
            <a:ln w="0" cap="flat">
              <a:noFill/>
              <a:prstDash val="solid"/>
              <a:miter/>
            </a:ln>
          </p:spPr>
          <p:txBody>
            <a:bodyPr rtlCol="0" anchor="ctr"/>
            <a:lstStyle/>
            <a:p>
              <a:endParaRPr lang="en-AU"/>
            </a:p>
          </p:txBody>
        </p:sp>
        <p:sp>
          <p:nvSpPr>
            <p:cNvPr id="356" name="Freeform: Shape 355">
              <a:extLst>
                <a:ext uri="{FF2B5EF4-FFF2-40B4-BE49-F238E27FC236}">
                  <a16:creationId xmlns:a16="http://schemas.microsoft.com/office/drawing/2014/main" id="{6842DDAB-3B78-1889-6236-BFF51E1CE129}"/>
                </a:ext>
              </a:extLst>
            </p:cNvPr>
            <p:cNvSpPr/>
            <p:nvPr/>
          </p:nvSpPr>
          <p:spPr>
            <a:xfrm>
              <a:off x="468973" y="263639"/>
              <a:ext cx="4799" cy="6136"/>
            </a:xfrm>
            <a:custGeom>
              <a:avLst/>
              <a:gdLst>
                <a:gd name="connsiteX0" fmla="*/ 292 w 4799"/>
                <a:gd name="connsiteY0" fmla="*/ 2553 h 6136"/>
                <a:gd name="connsiteX1" fmla="*/ 4483 w 4799"/>
                <a:gd name="connsiteY1" fmla="*/ 521 h 6136"/>
                <a:gd name="connsiteX2" fmla="*/ 3467 w 4799"/>
                <a:gd name="connsiteY2" fmla="*/ 5855 h 6136"/>
                <a:gd name="connsiteX3" fmla="*/ 292 w 4799"/>
                <a:gd name="connsiteY3" fmla="*/ 2553 h 6136"/>
              </a:gdLst>
              <a:ahLst/>
              <a:cxnLst>
                <a:cxn ang="0">
                  <a:pos x="connsiteX0" y="connsiteY0"/>
                </a:cxn>
                <a:cxn ang="0">
                  <a:pos x="connsiteX1" y="connsiteY1"/>
                </a:cxn>
                <a:cxn ang="0">
                  <a:pos x="connsiteX2" y="connsiteY2"/>
                </a:cxn>
                <a:cxn ang="0">
                  <a:pos x="connsiteX3" y="connsiteY3"/>
                </a:cxn>
              </a:cxnLst>
              <a:rect l="l" t="t" r="r" b="b"/>
              <a:pathLst>
                <a:path w="4799" h="6136">
                  <a:moveTo>
                    <a:pt x="292" y="2553"/>
                  </a:moveTo>
                  <a:cubicBezTo>
                    <a:pt x="2070" y="2045"/>
                    <a:pt x="4737" y="-1257"/>
                    <a:pt x="4483" y="521"/>
                  </a:cubicBezTo>
                  <a:cubicBezTo>
                    <a:pt x="4229" y="2299"/>
                    <a:pt x="5880" y="7379"/>
                    <a:pt x="3467" y="5855"/>
                  </a:cubicBezTo>
                  <a:cubicBezTo>
                    <a:pt x="1054" y="4331"/>
                    <a:pt x="-724" y="2934"/>
                    <a:pt x="292" y="2553"/>
                  </a:cubicBezTo>
                </a:path>
              </a:pathLst>
            </a:custGeom>
            <a:solidFill>
              <a:srgbClr val="FFFFFF"/>
            </a:solidFill>
            <a:ln w="0" cap="flat">
              <a:noFill/>
              <a:prstDash val="solid"/>
              <a:miter/>
            </a:ln>
          </p:spPr>
          <p:txBody>
            <a:bodyPr rtlCol="0" anchor="ctr"/>
            <a:lstStyle/>
            <a:p>
              <a:endParaRPr lang="en-AU"/>
            </a:p>
          </p:txBody>
        </p:sp>
        <p:sp>
          <p:nvSpPr>
            <p:cNvPr id="357" name="Freeform: Shape 356">
              <a:extLst>
                <a:ext uri="{FF2B5EF4-FFF2-40B4-BE49-F238E27FC236}">
                  <a16:creationId xmlns:a16="http://schemas.microsoft.com/office/drawing/2014/main" id="{01652906-5088-64C4-A6C5-B1684A7D498B}"/>
                </a:ext>
              </a:extLst>
            </p:cNvPr>
            <p:cNvSpPr/>
            <p:nvPr/>
          </p:nvSpPr>
          <p:spPr>
            <a:xfrm>
              <a:off x="470187" y="254836"/>
              <a:ext cx="5200" cy="4549"/>
            </a:xfrm>
            <a:custGeom>
              <a:avLst/>
              <a:gdLst>
                <a:gd name="connsiteX0" fmla="*/ 93 w 5200"/>
                <a:gd name="connsiteY0" fmla="*/ 561 h 4549"/>
                <a:gd name="connsiteX1" fmla="*/ 5173 w 5200"/>
                <a:gd name="connsiteY1" fmla="*/ 180 h 4549"/>
                <a:gd name="connsiteX2" fmla="*/ 2887 w 5200"/>
                <a:gd name="connsiteY2" fmla="*/ 4371 h 4549"/>
                <a:gd name="connsiteX3" fmla="*/ 93 w 5200"/>
                <a:gd name="connsiteY3" fmla="*/ 561 h 4549"/>
              </a:gdLst>
              <a:ahLst/>
              <a:cxnLst>
                <a:cxn ang="0">
                  <a:pos x="connsiteX0" y="connsiteY0"/>
                </a:cxn>
                <a:cxn ang="0">
                  <a:pos x="connsiteX1" y="connsiteY1"/>
                </a:cxn>
                <a:cxn ang="0">
                  <a:pos x="connsiteX2" y="connsiteY2"/>
                </a:cxn>
                <a:cxn ang="0">
                  <a:pos x="connsiteX3" y="connsiteY3"/>
                </a:cxn>
              </a:cxnLst>
              <a:rect l="l" t="t" r="r" b="b"/>
              <a:pathLst>
                <a:path w="5200" h="4549">
                  <a:moveTo>
                    <a:pt x="93" y="561"/>
                  </a:moveTo>
                  <a:cubicBezTo>
                    <a:pt x="1871" y="815"/>
                    <a:pt x="5554" y="-455"/>
                    <a:pt x="5173" y="180"/>
                  </a:cubicBezTo>
                  <a:cubicBezTo>
                    <a:pt x="4919" y="815"/>
                    <a:pt x="3395" y="5514"/>
                    <a:pt x="2887" y="4371"/>
                  </a:cubicBezTo>
                  <a:cubicBezTo>
                    <a:pt x="2252" y="3355"/>
                    <a:pt x="-542" y="434"/>
                    <a:pt x="93" y="561"/>
                  </a:cubicBezTo>
                </a:path>
              </a:pathLst>
            </a:custGeom>
            <a:solidFill>
              <a:srgbClr val="FFFFFF"/>
            </a:solidFill>
            <a:ln w="0" cap="flat">
              <a:noFill/>
              <a:prstDash val="solid"/>
              <a:miter/>
            </a:ln>
          </p:spPr>
          <p:txBody>
            <a:bodyPr rtlCol="0" anchor="ctr"/>
            <a:lstStyle/>
            <a:p>
              <a:endParaRPr lang="en-AU"/>
            </a:p>
          </p:txBody>
        </p:sp>
        <p:sp>
          <p:nvSpPr>
            <p:cNvPr id="358" name="Freeform: Shape 357">
              <a:extLst>
                <a:ext uri="{FF2B5EF4-FFF2-40B4-BE49-F238E27FC236}">
                  <a16:creationId xmlns:a16="http://schemas.microsoft.com/office/drawing/2014/main" id="{521E7989-4850-D80D-A14B-D9DC7F8118DC}"/>
                </a:ext>
              </a:extLst>
            </p:cNvPr>
            <p:cNvSpPr/>
            <p:nvPr/>
          </p:nvSpPr>
          <p:spPr>
            <a:xfrm>
              <a:off x="476197" y="246379"/>
              <a:ext cx="5052" cy="5267"/>
            </a:xfrm>
            <a:custGeom>
              <a:avLst/>
              <a:gdLst>
                <a:gd name="connsiteX0" fmla="*/ 180 w 5052"/>
                <a:gd name="connsiteY0" fmla="*/ 0 h 5267"/>
                <a:gd name="connsiteX1" fmla="*/ 5006 w 5052"/>
                <a:gd name="connsiteY1" fmla="*/ 1270 h 5267"/>
                <a:gd name="connsiteX2" fmla="*/ 561 w 5052"/>
                <a:gd name="connsiteY2" fmla="*/ 5080 h 5267"/>
                <a:gd name="connsiteX3" fmla="*/ 180 w 5052"/>
                <a:gd name="connsiteY3" fmla="*/ 127 h 5267"/>
              </a:gdLst>
              <a:ahLst/>
              <a:cxnLst>
                <a:cxn ang="0">
                  <a:pos x="connsiteX0" y="connsiteY0"/>
                </a:cxn>
                <a:cxn ang="0">
                  <a:pos x="connsiteX1" y="connsiteY1"/>
                </a:cxn>
                <a:cxn ang="0">
                  <a:pos x="connsiteX2" y="connsiteY2"/>
                </a:cxn>
                <a:cxn ang="0">
                  <a:pos x="connsiteX3" y="connsiteY3"/>
                </a:cxn>
              </a:cxnLst>
              <a:rect l="l" t="t" r="r" b="b"/>
              <a:pathLst>
                <a:path w="5052" h="5267">
                  <a:moveTo>
                    <a:pt x="180" y="0"/>
                  </a:moveTo>
                  <a:cubicBezTo>
                    <a:pt x="1704" y="127"/>
                    <a:pt x="5514" y="762"/>
                    <a:pt x="5006" y="1270"/>
                  </a:cubicBezTo>
                  <a:cubicBezTo>
                    <a:pt x="4498" y="1778"/>
                    <a:pt x="307" y="6223"/>
                    <a:pt x="561" y="5080"/>
                  </a:cubicBezTo>
                  <a:cubicBezTo>
                    <a:pt x="815" y="3937"/>
                    <a:pt x="-455" y="0"/>
                    <a:pt x="180" y="127"/>
                  </a:cubicBezTo>
                </a:path>
              </a:pathLst>
            </a:custGeom>
            <a:solidFill>
              <a:srgbClr val="FFFFFF"/>
            </a:solidFill>
            <a:ln w="0" cap="flat">
              <a:noFill/>
              <a:prstDash val="solid"/>
              <a:miter/>
            </a:ln>
          </p:spPr>
          <p:txBody>
            <a:bodyPr rtlCol="0" anchor="ctr"/>
            <a:lstStyle/>
            <a:p>
              <a:endParaRPr lang="en-AU"/>
            </a:p>
          </p:txBody>
        </p:sp>
        <p:sp>
          <p:nvSpPr>
            <p:cNvPr id="359" name="Freeform: Shape 358">
              <a:extLst>
                <a:ext uri="{FF2B5EF4-FFF2-40B4-BE49-F238E27FC236}">
                  <a16:creationId xmlns:a16="http://schemas.microsoft.com/office/drawing/2014/main" id="{C28D3943-247D-D050-CB51-19413AE36D50}"/>
                </a:ext>
              </a:extLst>
            </p:cNvPr>
            <p:cNvSpPr/>
            <p:nvPr/>
          </p:nvSpPr>
          <p:spPr>
            <a:xfrm>
              <a:off x="483799" y="240284"/>
              <a:ext cx="5914" cy="5759"/>
            </a:xfrm>
            <a:custGeom>
              <a:avLst/>
              <a:gdLst>
                <a:gd name="connsiteX0" fmla="*/ 1467 w 5914"/>
                <a:gd name="connsiteY0" fmla="*/ 0 h 5759"/>
                <a:gd name="connsiteX1" fmla="*/ 5658 w 5914"/>
                <a:gd name="connsiteY1" fmla="*/ 2794 h 5759"/>
                <a:gd name="connsiteX2" fmla="*/ 324 w 5914"/>
                <a:gd name="connsiteY2" fmla="*/ 5715 h 5759"/>
                <a:gd name="connsiteX3" fmla="*/ 1467 w 5914"/>
                <a:gd name="connsiteY3" fmla="*/ 0 h 5759"/>
              </a:gdLst>
              <a:ahLst/>
              <a:cxnLst>
                <a:cxn ang="0">
                  <a:pos x="connsiteX0" y="connsiteY0"/>
                </a:cxn>
                <a:cxn ang="0">
                  <a:pos x="connsiteX1" y="connsiteY1"/>
                </a:cxn>
                <a:cxn ang="0">
                  <a:pos x="connsiteX2" y="connsiteY2"/>
                </a:cxn>
                <a:cxn ang="0">
                  <a:pos x="connsiteX3" y="connsiteY3"/>
                </a:cxn>
              </a:cxnLst>
              <a:rect l="l" t="t" r="r" b="b"/>
              <a:pathLst>
                <a:path w="5914" h="5759">
                  <a:moveTo>
                    <a:pt x="1467" y="0"/>
                  </a:moveTo>
                  <a:cubicBezTo>
                    <a:pt x="2991" y="254"/>
                    <a:pt x="4134" y="2921"/>
                    <a:pt x="5658" y="2794"/>
                  </a:cubicBezTo>
                  <a:cubicBezTo>
                    <a:pt x="7182" y="2794"/>
                    <a:pt x="1467" y="4953"/>
                    <a:pt x="324" y="5715"/>
                  </a:cubicBezTo>
                  <a:cubicBezTo>
                    <a:pt x="-692" y="6350"/>
                    <a:pt x="959" y="0"/>
                    <a:pt x="1467" y="0"/>
                  </a:cubicBezTo>
                </a:path>
              </a:pathLst>
            </a:custGeom>
            <a:solidFill>
              <a:srgbClr val="FFFFFF"/>
            </a:solidFill>
            <a:ln w="0" cap="flat">
              <a:noFill/>
              <a:prstDash val="solid"/>
              <a:miter/>
            </a:ln>
          </p:spPr>
          <p:txBody>
            <a:bodyPr rtlCol="0" anchor="ctr"/>
            <a:lstStyle/>
            <a:p>
              <a:endParaRPr lang="en-AU"/>
            </a:p>
          </p:txBody>
        </p:sp>
        <p:sp>
          <p:nvSpPr>
            <p:cNvPr id="360" name="Freeform: Shape 359">
              <a:extLst>
                <a:ext uri="{FF2B5EF4-FFF2-40B4-BE49-F238E27FC236}">
                  <a16:creationId xmlns:a16="http://schemas.microsoft.com/office/drawing/2014/main" id="{080E7A2E-6C50-7920-98DB-75E0CB182072}"/>
                </a:ext>
              </a:extLst>
            </p:cNvPr>
            <p:cNvSpPr/>
            <p:nvPr/>
          </p:nvSpPr>
          <p:spPr>
            <a:xfrm>
              <a:off x="492761" y="238343"/>
              <a:ext cx="6098" cy="4264"/>
            </a:xfrm>
            <a:custGeom>
              <a:avLst/>
              <a:gdLst>
                <a:gd name="connsiteX0" fmla="*/ 125 w 6098"/>
                <a:gd name="connsiteY0" fmla="*/ 3972 h 4264"/>
                <a:gd name="connsiteX1" fmla="*/ 3808 w 6098"/>
                <a:gd name="connsiteY1" fmla="*/ 289 h 4264"/>
                <a:gd name="connsiteX2" fmla="*/ 5332 w 6098"/>
                <a:gd name="connsiteY2" fmla="*/ 4226 h 4264"/>
                <a:gd name="connsiteX3" fmla="*/ 125 w 6098"/>
                <a:gd name="connsiteY3" fmla="*/ 3972 h 4264"/>
              </a:gdLst>
              <a:ahLst/>
              <a:cxnLst>
                <a:cxn ang="0">
                  <a:pos x="connsiteX0" y="connsiteY0"/>
                </a:cxn>
                <a:cxn ang="0">
                  <a:pos x="connsiteX1" y="connsiteY1"/>
                </a:cxn>
                <a:cxn ang="0">
                  <a:pos x="connsiteX2" y="connsiteY2"/>
                </a:cxn>
                <a:cxn ang="0">
                  <a:pos x="connsiteX3" y="connsiteY3"/>
                </a:cxn>
              </a:cxnLst>
              <a:rect l="l" t="t" r="r" b="b"/>
              <a:pathLst>
                <a:path w="6098" h="4264">
                  <a:moveTo>
                    <a:pt x="125" y="3972"/>
                  </a:moveTo>
                  <a:cubicBezTo>
                    <a:pt x="1522" y="2956"/>
                    <a:pt x="2792" y="-1108"/>
                    <a:pt x="3808" y="289"/>
                  </a:cubicBezTo>
                  <a:cubicBezTo>
                    <a:pt x="4824" y="1686"/>
                    <a:pt x="7364" y="4607"/>
                    <a:pt x="5332" y="4226"/>
                  </a:cubicBezTo>
                  <a:cubicBezTo>
                    <a:pt x="3300" y="3972"/>
                    <a:pt x="-764" y="4607"/>
                    <a:pt x="125" y="3972"/>
                  </a:cubicBezTo>
                </a:path>
              </a:pathLst>
            </a:custGeom>
            <a:solidFill>
              <a:srgbClr val="FFFFFF"/>
            </a:solidFill>
            <a:ln w="0" cap="flat">
              <a:noFill/>
              <a:prstDash val="solid"/>
              <a:miter/>
            </a:ln>
          </p:spPr>
          <p:txBody>
            <a:bodyPr rtlCol="0" anchor="ctr"/>
            <a:lstStyle/>
            <a:p>
              <a:endParaRPr lang="en-AU"/>
            </a:p>
          </p:txBody>
        </p:sp>
        <p:sp>
          <p:nvSpPr>
            <p:cNvPr id="361" name="Freeform: Shape 360">
              <a:extLst>
                <a:ext uri="{FF2B5EF4-FFF2-40B4-BE49-F238E27FC236}">
                  <a16:creationId xmlns:a16="http://schemas.microsoft.com/office/drawing/2014/main" id="{0EE201EF-A533-54BD-8FF2-1221CD68C7CF}"/>
                </a:ext>
              </a:extLst>
            </p:cNvPr>
            <p:cNvSpPr/>
            <p:nvPr/>
          </p:nvSpPr>
          <p:spPr>
            <a:xfrm>
              <a:off x="502468" y="239002"/>
              <a:ext cx="6243" cy="4759"/>
            </a:xfrm>
            <a:custGeom>
              <a:avLst/>
              <a:gdLst>
                <a:gd name="connsiteX0" fmla="*/ 198 w 6243"/>
                <a:gd name="connsiteY0" fmla="*/ 3440 h 4759"/>
                <a:gd name="connsiteX1" fmla="*/ 5024 w 6243"/>
                <a:gd name="connsiteY1" fmla="*/ 265 h 4759"/>
                <a:gd name="connsiteX2" fmla="*/ 5659 w 6243"/>
                <a:gd name="connsiteY2" fmla="*/ 4710 h 4759"/>
                <a:gd name="connsiteX3" fmla="*/ 198 w 6243"/>
                <a:gd name="connsiteY3" fmla="*/ 3440 h 4759"/>
              </a:gdLst>
              <a:ahLst/>
              <a:cxnLst>
                <a:cxn ang="0">
                  <a:pos x="connsiteX0" y="connsiteY0"/>
                </a:cxn>
                <a:cxn ang="0">
                  <a:pos x="connsiteX1" y="connsiteY1"/>
                </a:cxn>
                <a:cxn ang="0">
                  <a:pos x="connsiteX2" y="connsiteY2"/>
                </a:cxn>
                <a:cxn ang="0">
                  <a:pos x="connsiteX3" y="connsiteY3"/>
                </a:cxn>
              </a:cxnLst>
              <a:rect l="l" t="t" r="r" b="b"/>
              <a:pathLst>
                <a:path w="6243" h="4759">
                  <a:moveTo>
                    <a:pt x="198" y="3440"/>
                  </a:moveTo>
                  <a:cubicBezTo>
                    <a:pt x="1595" y="3440"/>
                    <a:pt x="4770" y="-1132"/>
                    <a:pt x="5024" y="265"/>
                  </a:cubicBezTo>
                  <a:cubicBezTo>
                    <a:pt x="5278" y="1662"/>
                    <a:pt x="7183" y="5218"/>
                    <a:pt x="5659" y="4710"/>
                  </a:cubicBezTo>
                  <a:cubicBezTo>
                    <a:pt x="4135" y="4202"/>
                    <a:pt x="-1072" y="3440"/>
                    <a:pt x="198" y="3440"/>
                  </a:cubicBezTo>
                </a:path>
              </a:pathLst>
            </a:custGeom>
            <a:solidFill>
              <a:srgbClr val="FFFFFF"/>
            </a:solidFill>
            <a:ln w="0" cap="flat">
              <a:noFill/>
              <a:prstDash val="solid"/>
              <a:miter/>
            </a:ln>
          </p:spPr>
          <p:txBody>
            <a:bodyPr rtlCol="0" anchor="ctr"/>
            <a:lstStyle/>
            <a:p>
              <a:endParaRPr lang="en-AU"/>
            </a:p>
          </p:txBody>
        </p:sp>
        <p:sp>
          <p:nvSpPr>
            <p:cNvPr id="362" name="Freeform: Shape 361">
              <a:extLst>
                <a:ext uri="{FF2B5EF4-FFF2-40B4-BE49-F238E27FC236}">
                  <a16:creationId xmlns:a16="http://schemas.microsoft.com/office/drawing/2014/main" id="{B4E4C27B-B727-6DFE-76E6-6FA468D4DDF6}"/>
                </a:ext>
              </a:extLst>
            </p:cNvPr>
            <p:cNvSpPr/>
            <p:nvPr/>
          </p:nvSpPr>
          <p:spPr>
            <a:xfrm>
              <a:off x="512412" y="242894"/>
              <a:ext cx="6266" cy="5933"/>
            </a:xfrm>
            <a:custGeom>
              <a:avLst/>
              <a:gdLst>
                <a:gd name="connsiteX0" fmla="*/ 159 w 6266"/>
                <a:gd name="connsiteY0" fmla="*/ 2342 h 5933"/>
                <a:gd name="connsiteX1" fmla="*/ 6001 w 6266"/>
                <a:gd name="connsiteY1" fmla="*/ 183 h 5933"/>
                <a:gd name="connsiteX2" fmla="*/ 5620 w 6266"/>
                <a:gd name="connsiteY2" fmla="*/ 5898 h 5933"/>
                <a:gd name="connsiteX3" fmla="*/ 159 w 6266"/>
                <a:gd name="connsiteY3" fmla="*/ 2342 h 5933"/>
              </a:gdLst>
              <a:ahLst/>
              <a:cxnLst>
                <a:cxn ang="0">
                  <a:pos x="connsiteX0" y="connsiteY0"/>
                </a:cxn>
                <a:cxn ang="0">
                  <a:pos x="connsiteX1" y="connsiteY1"/>
                </a:cxn>
                <a:cxn ang="0">
                  <a:pos x="connsiteX2" y="connsiteY2"/>
                </a:cxn>
                <a:cxn ang="0">
                  <a:pos x="connsiteX3" y="connsiteY3"/>
                </a:cxn>
              </a:cxnLst>
              <a:rect l="l" t="t" r="r" b="b"/>
              <a:pathLst>
                <a:path w="6266" h="5933">
                  <a:moveTo>
                    <a:pt x="159" y="2342"/>
                  </a:moveTo>
                  <a:cubicBezTo>
                    <a:pt x="1810" y="2723"/>
                    <a:pt x="6255" y="-833"/>
                    <a:pt x="6001" y="183"/>
                  </a:cubicBezTo>
                  <a:cubicBezTo>
                    <a:pt x="5874" y="1199"/>
                    <a:pt x="6890" y="6406"/>
                    <a:pt x="5620" y="5898"/>
                  </a:cubicBezTo>
                  <a:cubicBezTo>
                    <a:pt x="4350" y="5390"/>
                    <a:pt x="-984" y="2088"/>
                    <a:pt x="159" y="2342"/>
                  </a:cubicBezTo>
                </a:path>
              </a:pathLst>
            </a:custGeom>
            <a:solidFill>
              <a:srgbClr val="FFFFFF"/>
            </a:solidFill>
            <a:ln w="0" cap="flat">
              <a:noFill/>
              <a:prstDash val="solid"/>
              <a:miter/>
            </a:ln>
          </p:spPr>
          <p:txBody>
            <a:bodyPr rtlCol="0" anchor="ctr"/>
            <a:lstStyle/>
            <a:p>
              <a:endParaRPr lang="en-AU"/>
            </a:p>
          </p:txBody>
        </p:sp>
        <p:sp>
          <p:nvSpPr>
            <p:cNvPr id="363" name="Freeform: Shape 362">
              <a:extLst>
                <a:ext uri="{FF2B5EF4-FFF2-40B4-BE49-F238E27FC236}">
                  <a16:creationId xmlns:a16="http://schemas.microsoft.com/office/drawing/2014/main" id="{B89E7506-151B-C72A-4175-046814267E98}"/>
                </a:ext>
              </a:extLst>
            </p:cNvPr>
            <p:cNvSpPr/>
            <p:nvPr/>
          </p:nvSpPr>
          <p:spPr>
            <a:xfrm>
              <a:off x="524016" y="248470"/>
              <a:ext cx="4908" cy="2742"/>
            </a:xfrm>
            <a:custGeom>
              <a:avLst/>
              <a:gdLst>
                <a:gd name="connsiteX0" fmla="*/ 113 w 4908"/>
                <a:gd name="connsiteY0" fmla="*/ 1974 h 2742"/>
                <a:gd name="connsiteX1" fmla="*/ 4050 w 4908"/>
                <a:gd name="connsiteY1" fmla="*/ 196 h 2742"/>
                <a:gd name="connsiteX2" fmla="*/ 4177 w 4908"/>
                <a:gd name="connsiteY2" fmla="*/ 2736 h 2742"/>
                <a:gd name="connsiteX3" fmla="*/ 113 w 4908"/>
                <a:gd name="connsiteY3" fmla="*/ 1847 h 2742"/>
              </a:gdLst>
              <a:ahLst/>
              <a:cxnLst>
                <a:cxn ang="0">
                  <a:pos x="connsiteX0" y="connsiteY0"/>
                </a:cxn>
                <a:cxn ang="0">
                  <a:pos x="connsiteX1" y="connsiteY1"/>
                </a:cxn>
                <a:cxn ang="0">
                  <a:pos x="connsiteX2" y="connsiteY2"/>
                </a:cxn>
                <a:cxn ang="0">
                  <a:pos x="connsiteX3" y="connsiteY3"/>
                </a:cxn>
              </a:cxnLst>
              <a:rect l="l" t="t" r="r" b="b"/>
              <a:pathLst>
                <a:path w="4908" h="2742">
                  <a:moveTo>
                    <a:pt x="113" y="1974"/>
                  </a:moveTo>
                  <a:cubicBezTo>
                    <a:pt x="1256" y="1720"/>
                    <a:pt x="3542" y="-693"/>
                    <a:pt x="4050" y="196"/>
                  </a:cubicBezTo>
                  <a:cubicBezTo>
                    <a:pt x="4431" y="1212"/>
                    <a:pt x="5701" y="2863"/>
                    <a:pt x="4177" y="2736"/>
                  </a:cubicBezTo>
                  <a:cubicBezTo>
                    <a:pt x="2653" y="2609"/>
                    <a:pt x="-649" y="2101"/>
                    <a:pt x="113" y="1847"/>
                  </a:cubicBezTo>
                </a:path>
              </a:pathLst>
            </a:custGeom>
            <a:solidFill>
              <a:srgbClr val="FFFFFF"/>
            </a:solidFill>
            <a:ln w="0" cap="flat">
              <a:noFill/>
              <a:prstDash val="solid"/>
              <a:miter/>
            </a:ln>
          </p:spPr>
          <p:txBody>
            <a:bodyPr rtlCol="0" anchor="ctr"/>
            <a:lstStyle/>
            <a:p>
              <a:endParaRPr lang="en-AU"/>
            </a:p>
          </p:txBody>
        </p:sp>
        <p:sp>
          <p:nvSpPr>
            <p:cNvPr id="364" name="Freeform: Shape 363">
              <a:extLst>
                <a:ext uri="{FF2B5EF4-FFF2-40B4-BE49-F238E27FC236}">
                  <a16:creationId xmlns:a16="http://schemas.microsoft.com/office/drawing/2014/main" id="{13FFDC44-1ECD-F236-5EF5-7E794C901C47}"/>
                </a:ext>
              </a:extLst>
            </p:cNvPr>
            <p:cNvSpPr/>
            <p:nvPr/>
          </p:nvSpPr>
          <p:spPr>
            <a:xfrm>
              <a:off x="558597" y="248405"/>
              <a:ext cx="4776" cy="2960"/>
            </a:xfrm>
            <a:custGeom>
              <a:avLst/>
              <a:gdLst>
                <a:gd name="connsiteX0" fmla="*/ 1853 w 4776"/>
                <a:gd name="connsiteY0" fmla="*/ 6 h 2960"/>
                <a:gd name="connsiteX1" fmla="*/ 4393 w 4776"/>
                <a:gd name="connsiteY1" fmla="*/ 2292 h 2960"/>
                <a:gd name="connsiteX2" fmla="*/ 75 w 4776"/>
                <a:gd name="connsiteY2" fmla="*/ 2546 h 2960"/>
                <a:gd name="connsiteX3" fmla="*/ 1853 w 4776"/>
                <a:gd name="connsiteY3" fmla="*/ 6 h 2960"/>
              </a:gdLst>
              <a:ahLst/>
              <a:cxnLst>
                <a:cxn ang="0">
                  <a:pos x="connsiteX0" y="connsiteY0"/>
                </a:cxn>
                <a:cxn ang="0">
                  <a:pos x="connsiteX1" y="connsiteY1"/>
                </a:cxn>
                <a:cxn ang="0">
                  <a:pos x="connsiteX2" y="connsiteY2"/>
                </a:cxn>
                <a:cxn ang="0">
                  <a:pos x="connsiteX3" y="connsiteY3"/>
                </a:cxn>
              </a:cxnLst>
              <a:rect l="l" t="t" r="r" b="b"/>
              <a:pathLst>
                <a:path w="4776" h="2960">
                  <a:moveTo>
                    <a:pt x="1853" y="6"/>
                  </a:moveTo>
                  <a:cubicBezTo>
                    <a:pt x="3504" y="260"/>
                    <a:pt x="5663" y="1911"/>
                    <a:pt x="4393" y="2292"/>
                  </a:cubicBezTo>
                  <a:cubicBezTo>
                    <a:pt x="2996" y="2673"/>
                    <a:pt x="-560" y="3435"/>
                    <a:pt x="75" y="2546"/>
                  </a:cubicBezTo>
                  <a:cubicBezTo>
                    <a:pt x="710" y="1657"/>
                    <a:pt x="1345" y="-121"/>
                    <a:pt x="1853" y="6"/>
                  </a:cubicBezTo>
                </a:path>
              </a:pathLst>
            </a:custGeom>
            <a:solidFill>
              <a:srgbClr val="FFFFFF"/>
            </a:solidFill>
            <a:ln w="0" cap="flat">
              <a:noFill/>
              <a:prstDash val="solid"/>
              <a:miter/>
            </a:ln>
          </p:spPr>
          <p:txBody>
            <a:bodyPr rtlCol="0" anchor="ctr"/>
            <a:lstStyle/>
            <a:p>
              <a:endParaRPr lang="en-AU"/>
            </a:p>
          </p:txBody>
        </p:sp>
        <p:sp>
          <p:nvSpPr>
            <p:cNvPr id="365" name="Freeform: Shape 364">
              <a:extLst>
                <a:ext uri="{FF2B5EF4-FFF2-40B4-BE49-F238E27FC236}">
                  <a16:creationId xmlns:a16="http://schemas.microsoft.com/office/drawing/2014/main" id="{CBE0E066-1F02-9CC1-7A5F-A96FA06078FC}"/>
                </a:ext>
              </a:extLst>
            </p:cNvPr>
            <p:cNvSpPr/>
            <p:nvPr/>
          </p:nvSpPr>
          <p:spPr>
            <a:xfrm>
              <a:off x="568796" y="242821"/>
              <a:ext cx="6340" cy="6385"/>
            </a:xfrm>
            <a:custGeom>
              <a:avLst/>
              <a:gdLst>
                <a:gd name="connsiteX0" fmla="*/ 1560 w 6340"/>
                <a:gd name="connsiteY0" fmla="*/ 2 h 6385"/>
                <a:gd name="connsiteX1" fmla="*/ 6005 w 6340"/>
                <a:gd name="connsiteY1" fmla="*/ 3177 h 6385"/>
                <a:gd name="connsiteX2" fmla="*/ 36 w 6340"/>
                <a:gd name="connsiteY2" fmla="*/ 6098 h 6385"/>
                <a:gd name="connsiteX3" fmla="*/ 1560 w 6340"/>
                <a:gd name="connsiteY3" fmla="*/ 2 h 6385"/>
              </a:gdLst>
              <a:ahLst/>
              <a:cxnLst>
                <a:cxn ang="0">
                  <a:pos x="connsiteX0" y="connsiteY0"/>
                </a:cxn>
                <a:cxn ang="0">
                  <a:pos x="connsiteX1" y="connsiteY1"/>
                </a:cxn>
                <a:cxn ang="0">
                  <a:pos x="connsiteX2" y="connsiteY2"/>
                </a:cxn>
                <a:cxn ang="0">
                  <a:pos x="connsiteX3" y="connsiteY3"/>
                </a:cxn>
              </a:cxnLst>
              <a:rect l="l" t="t" r="r" b="b"/>
              <a:pathLst>
                <a:path w="6340" h="6385">
                  <a:moveTo>
                    <a:pt x="1560" y="2"/>
                  </a:moveTo>
                  <a:cubicBezTo>
                    <a:pt x="3465" y="1145"/>
                    <a:pt x="7529" y="2288"/>
                    <a:pt x="6005" y="3177"/>
                  </a:cubicBezTo>
                  <a:cubicBezTo>
                    <a:pt x="4481" y="4066"/>
                    <a:pt x="-472" y="7368"/>
                    <a:pt x="36" y="6098"/>
                  </a:cubicBezTo>
                  <a:cubicBezTo>
                    <a:pt x="544" y="4701"/>
                    <a:pt x="1306" y="-125"/>
                    <a:pt x="1560" y="2"/>
                  </a:cubicBezTo>
                </a:path>
              </a:pathLst>
            </a:custGeom>
            <a:solidFill>
              <a:srgbClr val="FFFFFF"/>
            </a:solidFill>
            <a:ln w="0" cap="flat">
              <a:noFill/>
              <a:prstDash val="solid"/>
              <a:miter/>
            </a:ln>
          </p:spPr>
          <p:txBody>
            <a:bodyPr rtlCol="0" anchor="ctr"/>
            <a:lstStyle/>
            <a:p>
              <a:endParaRPr lang="en-AU"/>
            </a:p>
          </p:txBody>
        </p:sp>
        <p:sp>
          <p:nvSpPr>
            <p:cNvPr id="366" name="Freeform: Shape 365">
              <a:extLst>
                <a:ext uri="{FF2B5EF4-FFF2-40B4-BE49-F238E27FC236}">
                  <a16:creationId xmlns:a16="http://schemas.microsoft.com/office/drawing/2014/main" id="{EF9DB8CC-85E1-6FBA-2173-4F8560BCE3B5}"/>
                </a:ext>
              </a:extLst>
            </p:cNvPr>
            <p:cNvSpPr/>
            <p:nvPr/>
          </p:nvSpPr>
          <p:spPr>
            <a:xfrm>
              <a:off x="579247" y="238376"/>
              <a:ext cx="4947" cy="5199"/>
            </a:xfrm>
            <a:custGeom>
              <a:avLst/>
              <a:gdLst>
                <a:gd name="connsiteX0" fmla="*/ 0 w 4947"/>
                <a:gd name="connsiteY0" fmla="*/ 4956 h 5199"/>
                <a:gd name="connsiteX1" fmla="*/ 2159 w 4947"/>
                <a:gd name="connsiteY1" fmla="*/ 257 h 5199"/>
                <a:gd name="connsiteX2" fmla="*/ 4318 w 4947"/>
                <a:gd name="connsiteY2" fmla="*/ 4448 h 5199"/>
                <a:gd name="connsiteX3" fmla="*/ 127 w 4947"/>
                <a:gd name="connsiteY3" fmla="*/ 4956 h 5199"/>
              </a:gdLst>
              <a:ahLst/>
              <a:cxnLst>
                <a:cxn ang="0">
                  <a:pos x="connsiteX0" y="connsiteY0"/>
                </a:cxn>
                <a:cxn ang="0">
                  <a:pos x="connsiteX1" y="connsiteY1"/>
                </a:cxn>
                <a:cxn ang="0">
                  <a:pos x="connsiteX2" y="connsiteY2"/>
                </a:cxn>
                <a:cxn ang="0">
                  <a:pos x="connsiteX3" y="connsiteY3"/>
                </a:cxn>
              </a:cxnLst>
              <a:rect l="l" t="t" r="r" b="b"/>
              <a:pathLst>
                <a:path w="4947" h="5199">
                  <a:moveTo>
                    <a:pt x="0" y="4956"/>
                  </a:moveTo>
                  <a:cubicBezTo>
                    <a:pt x="508" y="3559"/>
                    <a:pt x="1016" y="-1140"/>
                    <a:pt x="2159" y="257"/>
                  </a:cubicBezTo>
                  <a:cubicBezTo>
                    <a:pt x="3302" y="1654"/>
                    <a:pt x="6223" y="4067"/>
                    <a:pt x="4318" y="4448"/>
                  </a:cubicBezTo>
                  <a:cubicBezTo>
                    <a:pt x="2286" y="4829"/>
                    <a:pt x="-127" y="5591"/>
                    <a:pt x="127" y="4956"/>
                  </a:cubicBezTo>
                </a:path>
              </a:pathLst>
            </a:custGeom>
            <a:solidFill>
              <a:srgbClr val="FFFFFF"/>
            </a:solidFill>
            <a:ln w="0" cap="flat">
              <a:noFill/>
              <a:prstDash val="solid"/>
              <a:miter/>
            </a:ln>
          </p:spPr>
          <p:txBody>
            <a:bodyPr rtlCol="0" anchor="ctr"/>
            <a:lstStyle/>
            <a:p>
              <a:endParaRPr lang="en-AU"/>
            </a:p>
          </p:txBody>
        </p:sp>
        <p:sp>
          <p:nvSpPr>
            <p:cNvPr id="367" name="Freeform: Shape 366">
              <a:extLst>
                <a:ext uri="{FF2B5EF4-FFF2-40B4-BE49-F238E27FC236}">
                  <a16:creationId xmlns:a16="http://schemas.microsoft.com/office/drawing/2014/main" id="{E0C1252F-2CC0-C584-3C3D-A02632542CDF}"/>
                </a:ext>
              </a:extLst>
            </p:cNvPr>
            <p:cNvSpPr/>
            <p:nvPr/>
          </p:nvSpPr>
          <p:spPr>
            <a:xfrm>
              <a:off x="588271" y="238597"/>
              <a:ext cx="5876" cy="3979"/>
            </a:xfrm>
            <a:custGeom>
              <a:avLst/>
              <a:gdLst>
                <a:gd name="connsiteX0" fmla="*/ 119 w 5876"/>
                <a:gd name="connsiteY0" fmla="*/ 3719 h 3979"/>
                <a:gd name="connsiteX1" fmla="*/ 4183 w 5876"/>
                <a:gd name="connsiteY1" fmla="*/ 417 h 3979"/>
                <a:gd name="connsiteX2" fmla="*/ 5199 w 5876"/>
                <a:gd name="connsiteY2" fmla="*/ 3973 h 3979"/>
                <a:gd name="connsiteX3" fmla="*/ 119 w 5876"/>
                <a:gd name="connsiteY3" fmla="*/ 3719 h 3979"/>
              </a:gdLst>
              <a:ahLst/>
              <a:cxnLst>
                <a:cxn ang="0">
                  <a:pos x="connsiteX0" y="connsiteY0"/>
                </a:cxn>
                <a:cxn ang="0">
                  <a:pos x="connsiteX1" y="connsiteY1"/>
                </a:cxn>
                <a:cxn ang="0">
                  <a:pos x="connsiteX2" y="connsiteY2"/>
                </a:cxn>
                <a:cxn ang="0">
                  <a:pos x="connsiteX3" y="connsiteY3"/>
                </a:cxn>
              </a:cxnLst>
              <a:rect l="l" t="t" r="r" b="b"/>
              <a:pathLst>
                <a:path w="5876" h="3979">
                  <a:moveTo>
                    <a:pt x="119" y="3719"/>
                  </a:moveTo>
                  <a:cubicBezTo>
                    <a:pt x="1262" y="3084"/>
                    <a:pt x="3294" y="-1361"/>
                    <a:pt x="4183" y="417"/>
                  </a:cubicBezTo>
                  <a:cubicBezTo>
                    <a:pt x="5072" y="2322"/>
                    <a:pt x="6850" y="4100"/>
                    <a:pt x="5199" y="3973"/>
                  </a:cubicBezTo>
                  <a:cubicBezTo>
                    <a:pt x="3548" y="3846"/>
                    <a:pt x="-770" y="4100"/>
                    <a:pt x="119" y="3719"/>
                  </a:cubicBezTo>
                </a:path>
              </a:pathLst>
            </a:custGeom>
            <a:solidFill>
              <a:srgbClr val="FFFFFF"/>
            </a:solidFill>
            <a:ln w="0" cap="flat">
              <a:noFill/>
              <a:prstDash val="solid"/>
              <a:miter/>
            </a:ln>
          </p:spPr>
          <p:txBody>
            <a:bodyPr rtlCol="0" anchor="ctr"/>
            <a:lstStyle/>
            <a:p>
              <a:endParaRPr lang="en-AU"/>
            </a:p>
          </p:txBody>
        </p:sp>
        <p:sp>
          <p:nvSpPr>
            <p:cNvPr id="368" name="Freeform: Shape 367">
              <a:extLst>
                <a:ext uri="{FF2B5EF4-FFF2-40B4-BE49-F238E27FC236}">
                  <a16:creationId xmlns:a16="http://schemas.microsoft.com/office/drawing/2014/main" id="{65F9FE6F-EEA9-8D39-1D53-A37991E8105A}"/>
                </a:ext>
              </a:extLst>
            </p:cNvPr>
            <p:cNvSpPr/>
            <p:nvPr/>
          </p:nvSpPr>
          <p:spPr>
            <a:xfrm>
              <a:off x="597881" y="240703"/>
              <a:ext cx="5572" cy="4702"/>
            </a:xfrm>
            <a:custGeom>
              <a:avLst/>
              <a:gdLst>
                <a:gd name="connsiteX0" fmla="*/ 161 w 5572"/>
                <a:gd name="connsiteY0" fmla="*/ 2501 h 4702"/>
                <a:gd name="connsiteX1" fmla="*/ 5241 w 5572"/>
                <a:gd name="connsiteY1" fmla="*/ 850 h 4702"/>
                <a:gd name="connsiteX2" fmla="*/ 4733 w 5572"/>
                <a:gd name="connsiteY2" fmla="*/ 4533 h 4702"/>
                <a:gd name="connsiteX3" fmla="*/ 161 w 5572"/>
                <a:gd name="connsiteY3" fmla="*/ 2501 h 4702"/>
              </a:gdLst>
              <a:ahLst/>
              <a:cxnLst>
                <a:cxn ang="0">
                  <a:pos x="connsiteX0" y="connsiteY0"/>
                </a:cxn>
                <a:cxn ang="0">
                  <a:pos x="connsiteX1" y="connsiteY1"/>
                </a:cxn>
                <a:cxn ang="0">
                  <a:pos x="connsiteX2" y="connsiteY2"/>
                </a:cxn>
                <a:cxn ang="0">
                  <a:pos x="connsiteX3" y="connsiteY3"/>
                </a:cxn>
              </a:cxnLst>
              <a:rect l="l" t="t" r="r" b="b"/>
              <a:pathLst>
                <a:path w="5572" h="4702">
                  <a:moveTo>
                    <a:pt x="161" y="2501"/>
                  </a:moveTo>
                  <a:cubicBezTo>
                    <a:pt x="1685" y="2247"/>
                    <a:pt x="5241" y="-1690"/>
                    <a:pt x="5241" y="850"/>
                  </a:cubicBezTo>
                  <a:cubicBezTo>
                    <a:pt x="5241" y="3390"/>
                    <a:pt x="6257" y="5295"/>
                    <a:pt x="4733" y="4533"/>
                  </a:cubicBezTo>
                  <a:cubicBezTo>
                    <a:pt x="3209" y="3771"/>
                    <a:pt x="-855" y="2628"/>
                    <a:pt x="161" y="2501"/>
                  </a:cubicBezTo>
                </a:path>
              </a:pathLst>
            </a:custGeom>
            <a:solidFill>
              <a:srgbClr val="FFFFFF"/>
            </a:solidFill>
            <a:ln w="0" cap="flat">
              <a:noFill/>
              <a:prstDash val="solid"/>
              <a:miter/>
            </a:ln>
          </p:spPr>
          <p:txBody>
            <a:bodyPr rtlCol="0" anchor="ctr"/>
            <a:lstStyle/>
            <a:p>
              <a:endParaRPr lang="en-AU"/>
            </a:p>
          </p:txBody>
        </p:sp>
        <p:sp>
          <p:nvSpPr>
            <p:cNvPr id="369" name="Freeform: Shape 368">
              <a:extLst>
                <a:ext uri="{FF2B5EF4-FFF2-40B4-BE49-F238E27FC236}">
                  <a16:creationId xmlns:a16="http://schemas.microsoft.com/office/drawing/2014/main" id="{7CD9A597-0408-BD63-5A0F-445DC67723F0}"/>
                </a:ext>
              </a:extLst>
            </p:cNvPr>
            <p:cNvSpPr/>
            <p:nvPr/>
          </p:nvSpPr>
          <p:spPr>
            <a:xfrm>
              <a:off x="606562" y="246701"/>
              <a:ext cx="5491" cy="4502"/>
            </a:xfrm>
            <a:custGeom>
              <a:avLst/>
              <a:gdLst>
                <a:gd name="connsiteX0" fmla="*/ 117 w 5491"/>
                <a:gd name="connsiteY0" fmla="*/ 822 h 4502"/>
                <a:gd name="connsiteX1" fmla="*/ 5451 w 5491"/>
                <a:gd name="connsiteY1" fmla="*/ 568 h 4502"/>
                <a:gd name="connsiteX2" fmla="*/ 3800 w 5491"/>
                <a:gd name="connsiteY2" fmla="*/ 4378 h 4502"/>
                <a:gd name="connsiteX3" fmla="*/ 117 w 5491"/>
                <a:gd name="connsiteY3" fmla="*/ 949 h 4502"/>
              </a:gdLst>
              <a:ahLst/>
              <a:cxnLst>
                <a:cxn ang="0">
                  <a:pos x="connsiteX0" y="connsiteY0"/>
                </a:cxn>
                <a:cxn ang="0">
                  <a:pos x="connsiteX1" y="connsiteY1"/>
                </a:cxn>
                <a:cxn ang="0">
                  <a:pos x="connsiteX2" y="connsiteY2"/>
                </a:cxn>
                <a:cxn ang="0">
                  <a:pos x="connsiteX3" y="connsiteY3"/>
                </a:cxn>
              </a:cxnLst>
              <a:rect l="l" t="t" r="r" b="b"/>
              <a:pathLst>
                <a:path w="5491" h="4502">
                  <a:moveTo>
                    <a:pt x="117" y="822"/>
                  </a:moveTo>
                  <a:cubicBezTo>
                    <a:pt x="1641" y="1457"/>
                    <a:pt x="5959" y="-1083"/>
                    <a:pt x="5451" y="568"/>
                  </a:cubicBezTo>
                  <a:cubicBezTo>
                    <a:pt x="4943" y="2219"/>
                    <a:pt x="5070" y="5140"/>
                    <a:pt x="3800" y="4378"/>
                  </a:cubicBezTo>
                  <a:cubicBezTo>
                    <a:pt x="2530" y="3489"/>
                    <a:pt x="-645" y="568"/>
                    <a:pt x="117" y="949"/>
                  </a:cubicBezTo>
                </a:path>
              </a:pathLst>
            </a:custGeom>
            <a:solidFill>
              <a:srgbClr val="FFFFFF"/>
            </a:solidFill>
            <a:ln w="0" cap="flat">
              <a:noFill/>
              <a:prstDash val="solid"/>
              <a:miter/>
            </a:ln>
          </p:spPr>
          <p:txBody>
            <a:bodyPr rtlCol="0" anchor="ctr"/>
            <a:lstStyle/>
            <a:p>
              <a:endParaRPr lang="en-AU"/>
            </a:p>
          </p:txBody>
        </p:sp>
        <p:sp>
          <p:nvSpPr>
            <p:cNvPr id="370" name="Freeform: Shape 369">
              <a:extLst>
                <a:ext uri="{FF2B5EF4-FFF2-40B4-BE49-F238E27FC236}">
                  <a16:creationId xmlns:a16="http://schemas.microsoft.com/office/drawing/2014/main" id="{DE37FD1B-E906-FD31-DAF8-D89DFA3E2CE5}"/>
                </a:ext>
              </a:extLst>
            </p:cNvPr>
            <p:cNvSpPr/>
            <p:nvPr/>
          </p:nvSpPr>
          <p:spPr>
            <a:xfrm>
              <a:off x="612520" y="254378"/>
              <a:ext cx="4574" cy="5420"/>
            </a:xfrm>
            <a:custGeom>
              <a:avLst/>
              <a:gdLst>
                <a:gd name="connsiteX0" fmla="*/ 0 w 4574"/>
                <a:gd name="connsiteY0" fmla="*/ 130 h 5420"/>
                <a:gd name="connsiteX1" fmla="*/ 4445 w 4574"/>
                <a:gd name="connsiteY1" fmla="*/ 2162 h 5420"/>
                <a:gd name="connsiteX2" fmla="*/ 1397 w 4574"/>
                <a:gd name="connsiteY2" fmla="*/ 5210 h 5420"/>
                <a:gd name="connsiteX3" fmla="*/ 127 w 4574"/>
                <a:gd name="connsiteY3" fmla="*/ 3 h 5420"/>
              </a:gdLst>
              <a:ahLst/>
              <a:cxnLst>
                <a:cxn ang="0">
                  <a:pos x="connsiteX0" y="connsiteY0"/>
                </a:cxn>
                <a:cxn ang="0">
                  <a:pos x="connsiteX1" y="connsiteY1"/>
                </a:cxn>
                <a:cxn ang="0">
                  <a:pos x="connsiteX2" y="connsiteY2"/>
                </a:cxn>
                <a:cxn ang="0">
                  <a:pos x="connsiteX3" y="connsiteY3"/>
                </a:cxn>
              </a:cxnLst>
              <a:rect l="l" t="t" r="r" b="b"/>
              <a:pathLst>
                <a:path w="4574" h="5420">
                  <a:moveTo>
                    <a:pt x="0" y="130"/>
                  </a:moveTo>
                  <a:cubicBezTo>
                    <a:pt x="1397" y="511"/>
                    <a:pt x="5334" y="1019"/>
                    <a:pt x="4445" y="2162"/>
                  </a:cubicBezTo>
                  <a:cubicBezTo>
                    <a:pt x="3429" y="3305"/>
                    <a:pt x="1905" y="6226"/>
                    <a:pt x="1397" y="5210"/>
                  </a:cubicBezTo>
                  <a:cubicBezTo>
                    <a:pt x="889" y="4321"/>
                    <a:pt x="-381" y="-124"/>
                    <a:pt x="127" y="3"/>
                  </a:cubicBezTo>
                </a:path>
              </a:pathLst>
            </a:custGeom>
            <a:solidFill>
              <a:srgbClr val="FFFFFF"/>
            </a:solidFill>
            <a:ln w="0" cap="flat">
              <a:noFill/>
              <a:prstDash val="solid"/>
              <a:miter/>
            </a:ln>
          </p:spPr>
          <p:txBody>
            <a:bodyPr rtlCol="0" anchor="ctr"/>
            <a:lstStyle/>
            <a:p>
              <a:endParaRPr lang="en-AU"/>
            </a:p>
          </p:txBody>
        </p:sp>
        <p:sp>
          <p:nvSpPr>
            <p:cNvPr id="371" name="Freeform: Shape 370">
              <a:extLst>
                <a:ext uri="{FF2B5EF4-FFF2-40B4-BE49-F238E27FC236}">
                  <a16:creationId xmlns:a16="http://schemas.microsoft.com/office/drawing/2014/main" id="{F3F15446-5536-460E-A12F-C29C6DC7C01F}"/>
                </a:ext>
              </a:extLst>
            </p:cNvPr>
            <p:cNvSpPr/>
            <p:nvPr/>
          </p:nvSpPr>
          <p:spPr>
            <a:xfrm>
              <a:off x="614498" y="264286"/>
              <a:ext cx="4218" cy="5809"/>
            </a:xfrm>
            <a:custGeom>
              <a:avLst/>
              <a:gdLst>
                <a:gd name="connsiteX0" fmla="*/ 309 w 4218"/>
                <a:gd name="connsiteY0" fmla="*/ 0 h 5809"/>
                <a:gd name="connsiteX1" fmla="*/ 3611 w 4218"/>
                <a:gd name="connsiteY1" fmla="*/ 3302 h 5809"/>
                <a:gd name="connsiteX2" fmla="*/ 55 w 4218"/>
                <a:gd name="connsiteY2" fmla="*/ 5461 h 5809"/>
                <a:gd name="connsiteX3" fmla="*/ 309 w 4218"/>
                <a:gd name="connsiteY3" fmla="*/ 127 h 5809"/>
              </a:gdLst>
              <a:ahLst/>
              <a:cxnLst>
                <a:cxn ang="0">
                  <a:pos x="connsiteX0" y="connsiteY0"/>
                </a:cxn>
                <a:cxn ang="0">
                  <a:pos x="connsiteX1" y="connsiteY1"/>
                </a:cxn>
                <a:cxn ang="0">
                  <a:pos x="connsiteX2" y="connsiteY2"/>
                </a:cxn>
                <a:cxn ang="0">
                  <a:pos x="connsiteX3" y="connsiteY3"/>
                </a:cxn>
              </a:cxnLst>
              <a:rect l="l" t="t" r="r" b="b"/>
              <a:pathLst>
                <a:path w="4218" h="5809">
                  <a:moveTo>
                    <a:pt x="309" y="0"/>
                  </a:moveTo>
                  <a:cubicBezTo>
                    <a:pt x="1579" y="762"/>
                    <a:pt x="5770" y="2413"/>
                    <a:pt x="3611" y="3302"/>
                  </a:cubicBezTo>
                  <a:cubicBezTo>
                    <a:pt x="1325" y="4191"/>
                    <a:pt x="-326" y="6731"/>
                    <a:pt x="55" y="5461"/>
                  </a:cubicBezTo>
                  <a:cubicBezTo>
                    <a:pt x="436" y="4191"/>
                    <a:pt x="55" y="-127"/>
                    <a:pt x="309" y="127"/>
                  </a:cubicBezTo>
                </a:path>
              </a:pathLst>
            </a:custGeom>
            <a:solidFill>
              <a:srgbClr val="FFFFFF"/>
            </a:solidFill>
            <a:ln w="0" cap="flat">
              <a:noFill/>
              <a:prstDash val="solid"/>
              <a:miter/>
            </a:ln>
          </p:spPr>
          <p:txBody>
            <a:bodyPr rtlCol="0" anchor="ctr"/>
            <a:lstStyle/>
            <a:p>
              <a:endParaRPr lang="en-AU"/>
            </a:p>
          </p:txBody>
        </p:sp>
        <p:sp>
          <p:nvSpPr>
            <p:cNvPr id="372" name="Freeform: Shape 371">
              <a:extLst>
                <a:ext uri="{FF2B5EF4-FFF2-40B4-BE49-F238E27FC236}">
                  <a16:creationId xmlns:a16="http://schemas.microsoft.com/office/drawing/2014/main" id="{17C93F00-2AA9-B51C-2C85-1D915C8986FC}"/>
                </a:ext>
              </a:extLst>
            </p:cNvPr>
            <p:cNvSpPr/>
            <p:nvPr/>
          </p:nvSpPr>
          <p:spPr>
            <a:xfrm>
              <a:off x="612238" y="274171"/>
              <a:ext cx="4939" cy="6579"/>
            </a:xfrm>
            <a:custGeom>
              <a:avLst/>
              <a:gdLst>
                <a:gd name="connsiteX0" fmla="*/ 1679 w 4939"/>
                <a:gd name="connsiteY0" fmla="*/ 21 h 6579"/>
                <a:gd name="connsiteX1" fmla="*/ 4600 w 4939"/>
                <a:gd name="connsiteY1" fmla="*/ 4466 h 6579"/>
                <a:gd name="connsiteX2" fmla="*/ 28 w 4939"/>
                <a:gd name="connsiteY2" fmla="*/ 6117 h 6579"/>
                <a:gd name="connsiteX3" fmla="*/ 1679 w 4939"/>
                <a:gd name="connsiteY3" fmla="*/ 21 h 6579"/>
              </a:gdLst>
              <a:ahLst/>
              <a:cxnLst>
                <a:cxn ang="0">
                  <a:pos x="connsiteX0" y="connsiteY0"/>
                </a:cxn>
                <a:cxn ang="0">
                  <a:pos x="connsiteX1" y="connsiteY1"/>
                </a:cxn>
                <a:cxn ang="0">
                  <a:pos x="connsiteX2" y="connsiteY2"/>
                </a:cxn>
                <a:cxn ang="0">
                  <a:pos x="connsiteX3" y="connsiteY3"/>
                </a:cxn>
              </a:cxnLst>
              <a:rect l="l" t="t" r="r" b="b"/>
              <a:pathLst>
                <a:path w="4939" h="6579">
                  <a:moveTo>
                    <a:pt x="1679" y="21"/>
                  </a:moveTo>
                  <a:cubicBezTo>
                    <a:pt x="2695" y="1545"/>
                    <a:pt x="5997" y="4466"/>
                    <a:pt x="4600" y="4466"/>
                  </a:cubicBezTo>
                  <a:cubicBezTo>
                    <a:pt x="3203" y="4466"/>
                    <a:pt x="-353" y="7768"/>
                    <a:pt x="28" y="6117"/>
                  </a:cubicBezTo>
                  <a:cubicBezTo>
                    <a:pt x="409" y="4466"/>
                    <a:pt x="1425" y="-360"/>
                    <a:pt x="1679" y="21"/>
                  </a:cubicBezTo>
                </a:path>
              </a:pathLst>
            </a:custGeom>
            <a:solidFill>
              <a:srgbClr val="FFFFFF"/>
            </a:solidFill>
            <a:ln w="0" cap="flat">
              <a:noFill/>
              <a:prstDash val="solid"/>
              <a:miter/>
            </a:ln>
          </p:spPr>
          <p:txBody>
            <a:bodyPr rtlCol="0" anchor="ctr"/>
            <a:lstStyle/>
            <a:p>
              <a:endParaRPr lang="en-AU"/>
            </a:p>
          </p:txBody>
        </p:sp>
        <p:sp>
          <p:nvSpPr>
            <p:cNvPr id="373" name="Freeform: Shape 372">
              <a:extLst>
                <a:ext uri="{FF2B5EF4-FFF2-40B4-BE49-F238E27FC236}">
                  <a16:creationId xmlns:a16="http://schemas.microsoft.com/office/drawing/2014/main" id="{5494602D-3B61-B3F5-6203-BD5DB9EC935C}"/>
                </a:ext>
              </a:extLst>
            </p:cNvPr>
            <p:cNvSpPr/>
            <p:nvPr/>
          </p:nvSpPr>
          <p:spPr>
            <a:xfrm>
              <a:off x="595292" y="182422"/>
              <a:ext cx="6052" cy="17094"/>
            </a:xfrm>
            <a:custGeom>
              <a:avLst/>
              <a:gdLst>
                <a:gd name="connsiteX0" fmla="*/ 6053 w 6052"/>
                <a:gd name="connsiteY0" fmla="*/ 16840 h 17094"/>
                <a:gd name="connsiteX1" fmla="*/ 3767 w 6052"/>
                <a:gd name="connsiteY1" fmla="*/ 9855 h 17094"/>
                <a:gd name="connsiteX2" fmla="*/ 4148 w 6052"/>
                <a:gd name="connsiteY2" fmla="*/ 6680 h 17094"/>
                <a:gd name="connsiteX3" fmla="*/ 3132 w 6052"/>
                <a:gd name="connsiteY3" fmla="*/ 2108 h 17094"/>
                <a:gd name="connsiteX4" fmla="*/ 2116 w 6052"/>
                <a:gd name="connsiteY4" fmla="*/ 203 h 17094"/>
                <a:gd name="connsiteX5" fmla="*/ 465 w 6052"/>
                <a:gd name="connsiteY5" fmla="*/ 4140 h 17094"/>
                <a:gd name="connsiteX6" fmla="*/ 973 w 6052"/>
                <a:gd name="connsiteY6" fmla="*/ 11379 h 17094"/>
                <a:gd name="connsiteX7" fmla="*/ 3767 w 6052"/>
                <a:gd name="connsiteY7" fmla="*/ 17094 h 1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52" h="17094">
                  <a:moveTo>
                    <a:pt x="6053" y="16840"/>
                  </a:moveTo>
                  <a:cubicBezTo>
                    <a:pt x="5418" y="14808"/>
                    <a:pt x="3386" y="13284"/>
                    <a:pt x="3767" y="9855"/>
                  </a:cubicBezTo>
                  <a:cubicBezTo>
                    <a:pt x="3767" y="8712"/>
                    <a:pt x="4021" y="7188"/>
                    <a:pt x="4148" y="6680"/>
                  </a:cubicBezTo>
                  <a:cubicBezTo>
                    <a:pt x="4275" y="5791"/>
                    <a:pt x="4148" y="2997"/>
                    <a:pt x="3132" y="2108"/>
                  </a:cubicBezTo>
                  <a:cubicBezTo>
                    <a:pt x="2624" y="1600"/>
                    <a:pt x="2370" y="-686"/>
                    <a:pt x="2116" y="203"/>
                  </a:cubicBezTo>
                  <a:cubicBezTo>
                    <a:pt x="1862" y="838"/>
                    <a:pt x="973" y="3124"/>
                    <a:pt x="465" y="4140"/>
                  </a:cubicBezTo>
                  <a:cubicBezTo>
                    <a:pt x="-424" y="6172"/>
                    <a:pt x="84" y="9601"/>
                    <a:pt x="973" y="11379"/>
                  </a:cubicBezTo>
                  <a:cubicBezTo>
                    <a:pt x="1354" y="12268"/>
                    <a:pt x="3767" y="15443"/>
                    <a:pt x="3767" y="17094"/>
                  </a:cubicBezTo>
                </a:path>
              </a:pathLst>
            </a:custGeom>
            <a:solidFill>
              <a:srgbClr val="FFFFFF"/>
            </a:solidFill>
            <a:ln w="0" cap="flat">
              <a:noFill/>
              <a:prstDash val="solid"/>
              <a:miter/>
            </a:ln>
          </p:spPr>
          <p:txBody>
            <a:bodyPr rtlCol="0" anchor="ctr"/>
            <a:lstStyle/>
            <a:p>
              <a:endParaRPr lang="en-AU"/>
            </a:p>
          </p:txBody>
        </p:sp>
        <p:sp>
          <p:nvSpPr>
            <p:cNvPr id="374" name="Freeform: Shape 373">
              <a:extLst>
                <a:ext uri="{FF2B5EF4-FFF2-40B4-BE49-F238E27FC236}">
                  <a16:creationId xmlns:a16="http://schemas.microsoft.com/office/drawing/2014/main" id="{F79483F2-8938-A5B2-6578-66F2B8EE90C3}"/>
                </a:ext>
              </a:extLst>
            </p:cNvPr>
            <p:cNvSpPr/>
            <p:nvPr/>
          </p:nvSpPr>
          <p:spPr>
            <a:xfrm>
              <a:off x="604560" y="179911"/>
              <a:ext cx="5928" cy="20748"/>
            </a:xfrm>
            <a:custGeom>
              <a:avLst/>
              <a:gdLst>
                <a:gd name="connsiteX0" fmla="*/ 5928 w 5928"/>
                <a:gd name="connsiteY0" fmla="*/ 20749 h 20748"/>
                <a:gd name="connsiteX1" fmla="*/ 3896 w 5928"/>
                <a:gd name="connsiteY1" fmla="*/ 15161 h 20748"/>
                <a:gd name="connsiteX2" fmla="*/ 4785 w 5928"/>
                <a:gd name="connsiteY2" fmla="*/ 8430 h 20748"/>
                <a:gd name="connsiteX3" fmla="*/ 4531 w 5928"/>
                <a:gd name="connsiteY3" fmla="*/ 1572 h 20748"/>
                <a:gd name="connsiteX4" fmla="*/ 3007 w 5928"/>
                <a:gd name="connsiteY4" fmla="*/ 429 h 20748"/>
                <a:gd name="connsiteX5" fmla="*/ 848 w 5928"/>
                <a:gd name="connsiteY5" fmla="*/ 7287 h 20748"/>
                <a:gd name="connsiteX6" fmla="*/ 594 w 5928"/>
                <a:gd name="connsiteY6" fmla="*/ 13510 h 20748"/>
                <a:gd name="connsiteX7" fmla="*/ 3388 w 5928"/>
                <a:gd name="connsiteY7" fmla="*/ 20622 h 2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 h="20748">
                  <a:moveTo>
                    <a:pt x="5928" y="20749"/>
                  </a:moveTo>
                  <a:cubicBezTo>
                    <a:pt x="5674" y="19733"/>
                    <a:pt x="3896" y="18590"/>
                    <a:pt x="3896" y="15161"/>
                  </a:cubicBezTo>
                  <a:cubicBezTo>
                    <a:pt x="3896" y="13637"/>
                    <a:pt x="4531" y="9954"/>
                    <a:pt x="4785" y="8430"/>
                  </a:cubicBezTo>
                  <a:cubicBezTo>
                    <a:pt x="5039" y="7160"/>
                    <a:pt x="5166" y="3731"/>
                    <a:pt x="4531" y="1572"/>
                  </a:cubicBezTo>
                  <a:cubicBezTo>
                    <a:pt x="4404" y="1064"/>
                    <a:pt x="3261" y="-841"/>
                    <a:pt x="3007" y="429"/>
                  </a:cubicBezTo>
                  <a:cubicBezTo>
                    <a:pt x="2753" y="1318"/>
                    <a:pt x="1991" y="5382"/>
                    <a:pt x="848" y="7287"/>
                  </a:cubicBezTo>
                  <a:cubicBezTo>
                    <a:pt x="-549" y="9573"/>
                    <a:pt x="86" y="12113"/>
                    <a:pt x="594" y="13510"/>
                  </a:cubicBezTo>
                  <a:cubicBezTo>
                    <a:pt x="1102" y="14907"/>
                    <a:pt x="2499" y="17066"/>
                    <a:pt x="3388" y="20622"/>
                  </a:cubicBezTo>
                </a:path>
              </a:pathLst>
            </a:custGeom>
            <a:solidFill>
              <a:srgbClr val="FFFFFF"/>
            </a:solidFill>
            <a:ln w="0" cap="flat">
              <a:noFill/>
              <a:prstDash val="solid"/>
              <a:miter/>
            </a:ln>
          </p:spPr>
          <p:txBody>
            <a:bodyPr rtlCol="0" anchor="ctr"/>
            <a:lstStyle/>
            <a:p>
              <a:endParaRPr lang="en-AU"/>
            </a:p>
          </p:txBody>
        </p:sp>
        <p:sp>
          <p:nvSpPr>
            <p:cNvPr id="375" name="Freeform: Shape 374">
              <a:extLst>
                <a:ext uri="{FF2B5EF4-FFF2-40B4-BE49-F238E27FC236}">
                  <a16:creationId xmlns:a16="http://schemas.microsoft.com/office/drawing/2014/main" id="{F3D83DDD-6C75-6B96-C24A-488D28CE4687}"/>
                </a:ext>
              </a:extLst>
            </p:cNvPr>
            <p:cNvSpPr/>
            <p:nvPr/>
          </p:nvSpPr>
          <p:spPr>
            <a:xfrm>
              <a:off x="614966" y="183373"/>
              <a:ext cx="10623" cy="22239"/>
            </a:xfrm>
            <a:custGeom>
              <a:avLst/>
              <a:gdLst>
                <a:gd name="connsiteX0" fmla="*/ 4286 w 10623"/>
                <a:gd name="connsiteY0" fmla="*/ 21858 h 22239"/>
                <a:gd name="connsiteX1" fmla="*/ 4794 w 10623"/>
                <a:gd name="connsiteY1" fmla="*/ 7507 h 22239"/>
                <a:gd name="connsiteX2" fmla="*/ 9493 w 10623"/>
                <a:gd name="connsiteY2" fmla="*/ 2046 h 22239"/>
                <a:gd name="connsiteX3" fmla="*/ 10509 w 10623"/>
                <a:gd name="connsiteY3" fmla="*/ 395 h 22239"/>
                <a:gd name="connsiteX4" fmla="*/ 8604 w 10623"/>
                <a:gd name="connsiteY4" fmla="*/ 14 h 22239"/>
                <a:gd name="connsiteX5" fmla="*/ 222 w 10623"/>
                <a:gd name="connsiteY5" fmla="*/ 5475 h 22239"/>
                <a:gd name="connsiteX6" fmla="*/ 476 w 10623"/>
                <a:gd name="connsiteY6" fmla="*/ 11825 h 22239"/>
                <a:gd name="connsiteX7" fmla="*/ 1492 w 10623"/>
                <a:gd name="connsiteY7" fmla="*/ 19318 h 22239"/>
                <a:gd name="connsiteX8" fmla="*/ 2381 w 10623"/>
                <a:gd name="connsiteY8" fmla="*/ 22239 h 2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3" h="22239">
                  <a:moveTo>
                    <a:pt x="4286" y="21858"/>
                  </a:moveTo>
                  <a:cubicBezTo>
                    <a:pt x="4286" y="20715"/>
                    <a:pt x="3397" y="10174"/>
                    <a:pt x="4794" y="7507"/>
                  </a:cubicBezTo>
                  <a:cubicBezTo>
                    <a:pt x="5175" y="6745"/>
                    <a:pt x="9366" y="2808"/>
                    <a:pt x="9493" y="2046"/>
                  </a:cubicBezTo>
                  <a:cubicBezTo>
                    <a:pt x="9620" y="1284"/>
                    <a:pt x="9874" y="1030"/>
                    <a:pt x="10509" y="395"/>
                  </a:cubicBezTo>
                  <a:cubicBezTo>
                    <a:pt x="11017" y="-113"/>
                    <a:pt x="9747" y="14"/>
                    <a:pt x="8604" y="14"/>
                  </a:cubicBezTo>
                  <a:cubicBezTo>
                    <a:pt x="7588" y="14"/>
                    <a:pt x="2127" y="903"/>
                    <a:pt x="222" y="5475"/>
                  </a:cubicBezTo>
                  <a:cubicBezTo>
                    <a:pt x="-159" y="6491"/>
                    <a:pt x="-32" y="10555"/>
                    <a:pt x="476" y="11825"/>
                  </a:cubicBezTo>
                  <a:cubicBezTo>
                    <a:pt x="857" y="12714"/>
                    <a:pt x="603" y="17667"/>
                    <a:pt x="1492" y="19318"/>
                  </a:cubicBezTo>
                  <a:cubicBezTo>
                    <a:pt x="1873" y="20207"/>
                    <a:pt x="2000" y="21477"/>
                    <a:pt x="2381" y="22239"/>
                  </a:cubicBezTo>
                </a:path>
              </a:pathLst>
            </a:custGeom>
            <a:solidFill>
              <a:srgbClr val="FFFFFF"/>
            </a:solidFill>
            <a:ln w="0" cap="flat">
              <a:noFill/>
              <a:prstDash val="solid"/>
              <a:miter/>
            </a:ln>
          </p:spPr>
          <p:txBody>
            <a:bodyPr rtlCol="0" anchor="ctr"/>
            <a:lstStyle/>
            <a:p>
              <a:endParaRPr lang="en-AU"/>
            </a:p>
          </p:txBody>
        </p:sp>
        <p:sp>
          <p:nvSpPr>
            <p:cNvPr id="376" name="Freeform: Shape 375">
              <a:extLst>
                <a:ext uri="{FF2B5EF4-FFF2-40B4-BE49-F238E27FC236}">
                  <a16:creationId xmlns:a16="http://schemas.microsoft.com/office/drawing/2014/main" id="{4A04ACB6-F044-8086-F6D0-51F8219A832B}"/>
                </a:ext>
              </a:extLst>
            </p:cNvPr>
            <p:cNvSpPr/>
            <p:nvPr/>
          </p:nvSpPr>
          <p:spPr>
            <a:xfrm>
              <a:off x="626471" y="189307"/>
              <a:ext cx="10797" cy="24736"/>
            </a:xfrm>
            <a:custGeom>
              <a:avLst/>
              <a:gdLst>
                <a:gd name="connsiteX0" fmla="*/ 3830 w 10797"/>
                <a:gd name="connsiteY0" fmla="*/ 24434 h 24736"/>
                <a:gd name="connsiteX1" fmla="*/ 4211 w 10797"/>
                <a:gd name="connsiteY1" fmla="*/ 11353 h 24736"/>
                <a:gd name="connsiteX2" fmla="*/ 5481 w 10797"/>
                <a:gd name="connsiteY2" fmla="*/ 6273 h 24736"/>
                <a:gd name="connsiteX3" fmla="*/ 8021 w 10797"/>
                <a:gd name="connsiteY3" fmla="*/ 2844 h 24736"/>
                <a:gd name="connsiteX4" fmla="*/ 10688 w 10797"/>
                <a:gd name="connsiteY4" fmla="*/ 304 h 24736"/>
                <a:gd name="connsiteX5" fmla="*/ 8148 w 10797"/>
                <a:gd name="connsiteY5" fmla="*/ 50 h 24736"/>
                <a:gd name="connsiteX6" fmla="*/ 147 w 10797"/>
                <a:gd name="connsiteY6" fmla="*/ 6273 h 24736"/>
                <a:gd name="connsiteX7" fmla="*/ 147 w 10797"/>
                <a:gd name="connsiteY7" fmla="*/ 12623 h 24736"/>
                <a:gd name="connsiteX8" fmla="*/ 147 w 10797"/>
                <a:gd name="connsiteY8" fmla="*/ 14528 h 24736"/>
                <a:gd name="connsiteX9" fmla="*/ 1036 w 10797"/>
                <a:gd name="connsiteY9" fmla="*/ 23418 h 24736"/>
                <a:gd name="connsiteX10" fmla="*/ 3830 w 10797"/>
                <a:gd name="connsiteY10" fmla="*/ 24434 h 2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97" h="24736">
                  <a:moveTo>
                    <a:pt x="3830" y="24434"/>
                  </a:moveTo>
                  <a:cubicBezTo>
                    <a:pt x="4719" y="26847"/>
                    <a:pt x="3830" y="14147"/>
                    <a:pt x="4211" y="11353"/>
                  </a:cubicBezTo>
                  <a:cubicBezTo>
                    <a:pt x="4719" y="7543"/>
                    <a:pt x="5100" y="6781"/>
                    <a:pt x="5481" y="6273"/>
                  </a:cubicBezTo>
                  <a:cubicBezTo>
                    <a:pt x="6116" y="5003"/>
                    <a:pt x="5862" y="3860"/>
                    <a:pt x="8021" y="2844"/>
                  </a:cubicBezTo>
                  <a:cubicBezTo>
                    <a:pt x="9672" y="2082"/>
                    <a:pt x="9799" y="685"/>
                    <a:pt x="10688" y="304"/>
                  </a:cubicBezTo>
                  <a:cubicBezTo>
                    <a:pt x="11323" y="50"/>
                    <a:pt x="9037" y="-77"/>
                    <a:pt x="8148" y="50"/>
                  </a:cubicBezTo>
                  <a:cubicBezTo>
                    <a:pt x="7640" y="50"/>
                    <a:pt x="1798" y="50"/>
                    <a:pt x="147" y="6273"/>
                  </a:cubicBezTo>
                  <a:cubicBezTo>
                    <a:pt x="20" y="7035"/>
                    <a:pt x="-107" y="10464"/>
                    <a:pt x="147" y="12623"/>
                  </a:cubicBezTo>
                  <a:cubicBezTo>
                    <a:pt x="147" y="13131"/>
                    <a:pt x="147" y="14020"/>
                    <a:pt x="147" y="14528"/>
                  </a:cubicBezTo>
                  <a:cubicBezTo>
                    <a:pt x="147" y="15163"/>
                    <a:pt x="782" y="22148"/>
                    <a:pt x="1036" y="23418"/>
                  </a:cubicBezTo>
                  <a:cubicBezTo>
                    <a:pt x="1036" y="23418"/>
                    <a:pt x="3322" y="22910"/>
                    <a:pt x="3830" y="24434"/>
                  </a:cubicBezTo>
                </a:path>
              </a:pathLst>
            </a:custGeom>
            <a:solidFill>
              <a:srgbClr val="FFFFFF"/>
            </a:solidFill>
            <a:ln w="0" cap="flat">
              <a:noFill/>
              <a:prstDash val="solid"/>
              <a:miter/>
            </a:ln>
          </p:spPr>
          <p:txBody>
            <a:bodyPr rtlCol="0" anchor="ctr"/>
            <a:lstStyle/>
            <a:p>
              <a:endParaRPr lang="en-AU"/>
            </a:p>
          </p:txBody>
        </p:sp>
        <p:sp>
          <p:nvSpPr>
            <p:cNvPr id="377" name="Freeform: Shape 376">
              <a:extLst>
                <a:ext uri="{FF2B5EF4-FFF2-40B4-BE49-F238E27FC236}">
                  <a16:creationId xmlns:a16="http://schemas.microsoft.com/office/drawing/2014/main" id="{735158A0-21D1-3490-78C7-BDFCA1E6D7BC}"/>
                </a:ext>
              </a:extLst>
            </p:cNvPr>
            <p:cNvSpPr/>
            <p:nvPr/>
          </p:nvSpPr>
          <p:spPr>
            <a:xfrm>
              <a:off x="635000" y="194729"/>
              <a:ext cx="18563" cy="26885"/>
            </a:xfrm>
            <a:custGeom>
              <a:avLst/>
              <a:gdLst>
                <a:gd name="connsiteX0" fmla="*/ 0 w 18563"/>
                <a:gd name="connsiteY0" fmla="*/ 25870 h 26885"/>
                <a:gd name="connsiteX1" fmla="*/ 1905 w 18563"/>
                <a:gd name="connsiteY1" fmla="*/ 16345 h 26885"/>
                <a:gd name="connsiteX2" fmla="*/ 14351 w 18563"/>
                <a:gd name="connsiteY2" fmla="*/ 89 h 26885"/>
                <a:gd name="connsiteX3" fmla="*/ 18288 w 18563"/>
                <a:gd name="connsiteY3" fmla="*/ 3391 h 26885"/>
                <a:gd name="connsiteX4" fmla="*/ 13208 w 18563"/>
                <a:gd name="connsiteY4" fmla="*/ 3391 h 26885"/>
                <a:gd name="connsiteX5" fmla="*/ 4699 w 18563"/>
                <a:gd name="connsiteY5" fmla="*/ 16599 h 26885"/>
                <a:gd name="connsiteX6" fmla="*/ 2413 w 18563"/>
                <a:gd name="connsiteY6" fmla="*/ 26886 h 2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63" h="26885">
                  <a:moveTo>
                    <a:pt x="0" y="25870"/>
                  </a:moveTo>
                  <a:cubicBezTo>
                    <a:pt x="0" y="25108"/>
                    <a:pt x="2032" y="17742"/>
                    <a:pt x="1905" y="16345"/>
                  </a:cubicBezTo>
                  <a:cubicBezTo>
                    <a:pt x="1651" y="11519"/>
                    <a:pt x="3048" y="-1181"/>
                    <a:pt x="14351" y="89"/>
                  </a:cubicBezTo>
                  <a:cubicBezTo>
                    <a:pt x="17399" y="470"/>
                    <a:pt x="19304" y="2756"/>
                    <a:pt x="18288" y="3391"/>
                  </a:cubicBezTo>
                  <a:cubicBezTo>
                    <a:pt x="17272" y="4026"/>
                    <a:pt x="17272" y="1359"/>
                    <a:pt x="13208" y="3391"/>
                  </a:cubicBezTo>
                  <a:cubicBezTo>
                    <a:pt x="12065" y="4026"/>
                    <a:pt x="6604" y="10630"/>
                    <a:pt x="4699" y="16599"/>
                  </a:cubicBezTo>
                  <a:cubicBezTo>
                    <a:pt x="4445" y="17234"/>
                    <a:pt x="2667" y="25362"/>
                    <a:pt x="2413" y="26886"/>
                  </a:cubicBezTo>
                </a:path>
              </a:pathLst>
            </a:custGeom>
            <a:solidFill>
              <a:srgbClr val="FFFFFF"/>
            </a:solidFill>
            <a:ln w="0" cap="flat">
              <a:noFill/>
              <a:prstDash val="solid"/>
              <a:miter/>
            </a:ln>
          </p:spPr>
          <p:txBody>
            <a:bodyPr rtlCol="0" anchor="ctr"/>
            <a:lstStyle/>
            <a:p>
              <a:endParaRPr lang="en-AU"/>
            </a:p>
          </p:txBody>
        </p:sp>
        <p:sp>
          <p:nvSpPr>
            <p:cNvPr id="378" name="Freeform: Shape 377">
              <a:extLst>
                <a:ext uri="{FF2B5EF4-FFF2-40B4-BE49-F238E27FC236}">
                  <a16:creationId xmlns:a16="http://schemas.microsoft.com/office/drawing/2014/main" id="{4F1D0BEF-0B21-6A04-8063-37C72AEBAC93}"/>
                </a:ext>
              </a:extLst>
            </p:cNvPr>
            <p:cNvSpPr/>
            <p:nvPr/>
          </p:nvSpPr>
          <p:spPr>
            <a:xfrm>
              <a:off x="640841" y="209044"/>
              <a:ext cx="23871" cy="30223"/>
            </a:xfrm>
            <a:custGeom>
              <a:avLst/>
              <a:gdLst>
                <a:gd name="connsiteX0" fmla="*/ 2159 w 23871"/>
                <a:gd name="connsiteY0" fmla="*/ 30223 h 30223"/>
                <a:gd name="connsiteX1" fmla="*/ 5080 w 23871"/>
                <a:gd name="connsiteY1" fmla="*/ 23111 h 30223"/>
                <a:gd name="connsiteX2" fmla="*/ 9906 w 23871"/>
                <a:gd name="connsiteY2" fmla="*/ 14475 h 30223"/>
                <a:gd name="connsiteX3" fmla="*/ 19812 w 23871"/>
                <a:gd name="connsiteY3" fmla="*/ 2664 h 30223"/>
                <a:gd name="connsiteX4" fmla="*/ 23622 w 23871"/>
                <a:gd name="connsiteY4" fmla="*/ 2156 h 30223"/>
                <a:gd name="connsiteX5" fmla="*/ 12192 w 23871"/>
                <a:gd name="connsiteY5" fmla="*/ 1648 h 30223"/>
                <a:gd name="connsiteX6" fmla="*/ 2667 w 23871"/>
                <a:gd name="connsiteY6" fmla="*/ 18793 h 30223"/>
                <a:gd name="connsiteX7" fmla="*/ 0 w 23871"/>
                <a:gd name="connsiteY7" fmla="*/ 26159 h 3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71" h="30223">
                  <a:moveTo>
                    <a:pt x="2159" y="30223"/>
                  </a:moveTo>
                  <a:cubicBezTo>
                    <a:pt x="2794" y="28953"/>
                    <a:pt x="3937" y="26540"/>
                    <a:pt x="5080" y="23111"/>
                  </a:cubicBezTo>
                  <a:cubicBezTo>
                    <a:pt x="6096" y="19936"/>
                    <a:pt x="8382" y="15618"/>
                    <a:pt x="9906" y="14475"/>
                  </a:cubicBezTo>
                  <a:cubicBezTo>
                    <a:pt x="13081" y="11935"/>
                    <a:pt x="15113" y="3299"/>
                    <a:pt x="19812" y="2664"/>
                  </a:cubicBezTo>
                  <a:cubicBezTo>
                    <a:pt x="20955" y="2537"/>
                    <a:pt x="24892" y="3172"/>
                    <a:pt x="23622" y="2156"/>
                  </a:cubicBezTo>
                  <a:cubicBezTo>
                    <a:pt x="22987" y="1775"/>
                    <a:pt x="19431" y="-2162"/>
                    <a:pt x="12192" y="1648"/>
                  </a:cubicBezTo>
                  <a:cubicBezTo>
                    <a:pt x="11049" y="2283"/>
                    <a:pt x="2921" y="9395"/>
                    <a:pt x="2667" y="18793"/>
                  </a:cubicBezTo>
                  <a:cubicBezTo>
                    <a:pt x="2667" y="19682"/>
                    <a:pt x="1778" y="25270"/>
                    <a:pt x="0" y="26159"/>
                  </a:cubicBezTo>
                </a:path>
              </a:pathLst>
            </a:custGeom>
            <a:solidFill>
              <a:srgbClr val="FFFFFF"/>
            </a:solidFill>
            <a:ln w="0" cap="flat">
              <a:noFill/>
              <a:prstDash val="solid"/>
              <a:miter/>
            </a:ln>
          </p:spPr>
          <p:txBody>
            <a:bodyPr rtlCol="0" anchor="ctr"/>
            <a:lstStyle/>
            <a:p>
              <a:endParaRPr lang="en-AU"/>
            </a:p>
          </p:txBody>
        </p:sp>
        <p:sp>
          <p:nvSpPr>
            <p:cNvPr id="379" name="Freeform: Shape 378">
              <a:extLst>
                <a:ext uri="{FF2B5EF4-FFF2-40B4-BE49-F238E27FC236}">
                  <a16:creationId xmlns:a16="http://schemas.microsoft.com/office/drawing/2014/main" id="{79A7A15F-AA28-9382-AC0E-35D6E67E081E}"/>
                </a:ext>
              </a:extLst>
            </p:cNvPr>
            <p:cNvSpPr/>
            <p:nvPr/>
          </p:nvSpPr>
          <p:spPr>
            <a:xfrm>
              <a:off x="585817" y="185490"/>
              <a:ext cx="7018" cy="12502"/>
            </a:xfrm>
            <a:custGeom>
              <a:avLst/>
              <a:gdLst>
                <a:gd name="connsiteX0" fmla="*/ 4479 w 7018"/>
                <a:gd name="connsiteY0" fmla="*/ 12502 h 12502"/>
                <a:gd name="connsiteX1" fmla="*/ 34 w 7018"/>
                <a:gd name="connsiteY1" fmla="*/ 5009 h 12502"/>
                <a:gd name="connsiteX2" fmla="*/ 1812 w 7018"/>
                <a:gd name="connsiteY2" fmla="*/ 56 h 12502"/>
                <a:gd name="connsiteX3" fmla="*/ 3336 w 7018"/>
                <a:gd name="connsiteY3" fmla="*/ 1326 h 12502"/>
                <a:gd name="connsiteX4" fmla="*/ 4225 w 7018"/>
                <a:gd name="connsiteY4" fmla="*/ 7803 h 12502"/>
                <a:gd name="connsiteX5" fmla="*/ 7019 w 7018"/>
                <a:gd name="connsiteY5" fmla="*/ 11613 h 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8" h="12502">
                  <a:moveTo>
                    <a:pt x="4479" y="12502"/>
                  </a:moveTo>
                  <a:cubicBezTo>
                    <a:pt x="-93" y="9835"/>
                    <a:pt x="-93" y="6533"/>
                    <a:pt x="34" y="5009"/>
                  </a:cubicBezTo>
                  <a:cubicBezTo>
                    <a:pt x="34" y="3993"/>
                    <a:pt x="1050" y="1580"/>
                    <a:pt x="1812" y="56"/>
                  </a:cubicBezTo>
                  <a:cubicBezTo>
                    <a:pt x="1812" y="-198"/>
                    <a:pt x="2955" y="437"/>
                    <a:pt x="3336" y="1326"/>
                  </a:cubicBezTo>
                  <a:cubicBezTo>
                    <a:pt x="3717" y="2215"/>
                    <a:pt x="4479" y="4755"/>
                    <a:pt x="4225" y="7803"/>
                  </a:cubicBezTo>
                  <a:cubicBezTo>
                    <a:pt x="4225" y="8438"/>
                    <a:pt x="6892" y="10216"/>
                    <a:pt x="7019" y="11613"/>
                  </a:cubicBezTo>
                </a:path>
              </a:pathLst>
            </a:custGeom>
            <a:solidFill>
              <a:srgbClr val="FFFFFF"/>
            </a:solidFill>
            <a:ln w="0" cap="flat">
              <a:noFill/>
              <a:prstDash val="solid"/>
              <a:miter/>
            </a:ln>
          </p:spPr>
          <p:txBody>
            <a:bodyPr rtlCol="0" anchor="ctr"/>
            <a:lstStyle/>
            <a:p>
              <a:endParaRPr lang="en-AU"/>
            </a:p>
          </p:txBody>
        </p:sp>
        <p:sp>
          <p:nvSpPr>
            <p:cNvPr id="380" name="Freeform: Shape 379">
              <a:extLst>
                <a:ext uri="{FF2B5EF4-FFF2-40B4-BE49-F238E27FC236}">
                  <a16:creationId xmlns:a16="http://schemas.microsoft.com/office/drawing/2014/main" id="{C9970DDA-F46A-E4C0-E7FC-3C3F64E47147}"/>
                </a:ext>
              </a:extLst>
            </p:cNvPr>
            <p:cNvSpPr/>
            <p:nvPr/>
          </p:nvSpPr>
          <p:spPr>
            <a:xfrm>
              <a:off x="632587" y="274114"/>
              <a:ext cx="41909" cy="34876"/>
            </a:xfrm>
            <a:custGeom>
              <a:avLst/>
              <a:gdLst>
                <a:gd name="connsiteX0" fmla="*/ 34290 w 41909"/>
                <a:gd name="connsiteY0" fmla="*/ 15318 h 34876"/>
                <a:gd name="connsiteX1" fmla="*/ 34036 w 41909"/>
                <a:gd name="connsiteY1" fmla="*/ 13032 h 34876"/>
                <a:gd name="connsiteX2" fmla="*/ 34290 w 41909"/>
                <a:gd name="connsiteY2" fmla="*/ 15318 h 34876"/>
                <a:gd name="connsiteX3" fmla="*/ 34036 w 41909"/>
                <a:gd name="connsiteY3" fmla="*/ 33987 h 34876"/>
                <a:gd name="connsiteX4" fmla="*/ 32131 w 41909"/>
                <a:gd name="connsiteY4" fmla="*/ 33479 h 34876"/>
                <a:gd name="connsiteX5" fmla="*/ 34036 w 41909"/>
                <a:gd name="connsiteY5" fmla="*/ 33987 h 34876"/>
                <a:gd name="connsiteX6" fmla="*/ 22987 w 41909"/>
                <a:gd name="connsiteY6" fmla="*/ 12524 h 34876"/>
                <a:gd name="connsiteX7" fmla="*/ 16764 w 41909"/>
                <a:gd name="connsiteY7" fmla="*/ 713 h 34876"/>
                <a:gd name="connsiteX8" fmla="*/ 10795 w 41909"/>
                <a:gd name="connsiteY8" fmla="*/ 459 h 34876"/>
                <a:gd name="connsiteX9" fmla="*/ 5588 w 41909"/>
                <a:gd name="connsiteY9" fmla="*/ 713 h 34876"/>
                <a:gd name="connsiteX10" fmla="*/ 0 w 41909"/>
                <a:gd name="connsiteY10" fmla="*/ 12905 h 34876"/>
                <a:gd name="connsiteX11" fmla="*/ 2286 w 41909"/>
                <a:gd name="connsiteY11" fmla="*/ 15064 h 34876"/>
                <a:gd name="connsiteX12" fmla="*/ 10795 w 41909"/>
                <a:gd name="connsiteY12" fmla="*/ 4015 h 34876"/>
                <a:gd name="connsiteX13" fmla="*/ 15240 w 41909"/>
                <a:gd name="connsiteY13" fmla="*/ 22176 h 34876"/>
                <a:gd name="connsiteX14" fmla="*/ 19685 w 41909"/>
                <a:gd name="connsiteY14" fmla="*/ 33860 h 34876"/>
                <a:gd name="connsiteX15" fmla="*/ 23368 w 41909"/>
                <a:gd name="connsiteY15" fmla="*/ 29796 h 34876"/>
                <a:gd name="connsiteX16" fmla="*/ 19431 w 41909"/>
                <a:gd name="connsiteY16" fmla="*/ 19128 h 34876"/>
                <a:gd name="connsiteX17" fmla="*/ 18288 w 41909"/>
                <a:gd name="connsiteY17" fmla="*/ 16842 h 34876"/>
                <a:gd name="connsiteX18" fmla="*/ 26035 w 41909"/>
                <a:gd name="connsiteY18" fmla="*/ 22049 h 34876"/>
                <a:gd name="connsiteX19" fmla="*/ 25781 w 41909"/>
                <a:gd name="connsiteY19" fmla="*/ 21287 h 34876"/>
                <a:gd name="connsiteX20" fmla="*/ 23495 w 41909"/>
                <a:gd name="connsiteY20" fmla="*/ 13540 h 34876"/>
                <a:gd name="connsiteX21" fmla="*/ 28829 w 41909"/>
                <a:gd name="connsiteY21" fmla="*/ 18874 h 34876"/>
                <a:gd name="connsiteX22" fmla="*/ 29083 w 41909"/>
                <a:gd name="connsiteY22" fmla="*/ 19001 h 34876"/>
                <a:gd name="connsiteX23" fmla="*/ 28575 w 41909"/>
                <a:gd name="connsiteY23" fmla="*/ 18366 h 34876"/>
                <a:gd name="connsiteX24" fmla="*/ 22987 w 41909"/>
                <a:gd name="connsiteY24" fmla="*/ 12651 h 34876"/>
                <a:gd name="connsiteX25" fmla="*/ 10541 w 41909"/>
                <a:gd name="connsiteY25" fmla="*/ 3888 h 34876"/>
                <a:gd name="connsiteX26" fmla="*/ 2794 w 41909"/>
                <a:gd name="connsiteY26" fmla="*/ 10111 h 34876"/>
                <a:gd name="connsiteX27" fmla="*/ 2794 w 41909"/>
                <a:gd name="connsiteY27" fmla="*/ 6047 h 34876"/>
                <a:gd name="connsiteX28" fmla="*/ 7112 w 41909"/>
                <a:gd name="connsiteY28" fmla="*/ 713 h 34876"/>
                <a:gd name="connsiteX29" fmla="*/ 10668 w 41909"/>
                <a:gd name="connsiteY29" fmla="*/ 3761 h 34876"/>
                <a:gd name="connsiteX30" fmla="*/ 33147 w 41909"/>
                <a:gd name="connsiteY30" fmla="*/ 9476 h 34876"/>
                <a:gd name="connsiteX31" fmla="*/ 33528 w 41909"/>
                <a:gd name="connsiteY31" fmla="*/ 10492 h 34876"/>
                <a:gd name="connsiteX32" fmla="*/ 33274 w 41909"/>
                <a:gd name="connsiteY32" fmla="*/ 9222 h 34876"/>
                <a:gd name="connsiteX33" fmla="*/ 33020 w 41909"/>
                <a:gd name="connsiteY33" fmla="*/ 9222 h 34876"/>
                <a:gd name="connsiteX34" fmla="*/ 33147 w 41909"/>
                <a:gd name="connsiteY34" fmla="*/ 9349 h 34876"/>
                <a:gd name="connsiteX35" fmla="*/ 34671 w 41909"/>
                <a:gd name="connsiteY35" fmla="*/ 21160 h 34876"/>
                <a:gd name="connsiteX36" fmla="*/ 34544 w 41909"/>
                <a:gd name="connsiteY36" fmla="*/ 17604 h 34876"/>
                <a:gd name="connsiteX37" fmla="*/ 34671 w 41909"/>
                <a:gd name="connsiteY37" fmla="*/ 21160 h 34876"/>
                <a:gd name="connsiteX38" fmla="*/ 35560 w 41909"/>
                <a:gd name="connsiteY38" fmla="*/ 33860 h 34876"/>
                <a:gd name="connsiteX39" fmla="*/ 36195 w 41909"/>
                <a:gd name="connsiteY39" fmla="*/ 33860 h 34876"/>
                <a:gd name="connsiteX40" fmla="*/ 38608 w 41909"/>
                <a:gd name="connsiteY40" fmla="*/ 31701 h 34876"/>
                <a:gd name="connsiteX41" fmla="*/ 35433 w 41909"/>
                <a:gd name="connsiteY41" fmla="*/ 33860 h 34876"/>
                <a:gd name="connsiteX42" fmla="*/ 41783 w 41909"/>
                <a:gd name="connsiteY42" fmla="*/ 15064 h 34876"/>
                <a:gd name="connsiteX43" fmla="*/ 41529 w 41909"/>
                <a:gd name="connsiteY43" fmla="*/ 14937 h 34876"/>
                <a:gd name="connsiteX44" fmla="*/ 40132 w 41909"/>
                <a:gd name="connsiteY44" fmla="*/ 19001 h 34876"/>
                <a:gd name="connsiteX45" fmla="*/ 41910 w 41909"/>
                <a:gd name="connsiteY45" fmla="*/ 15064 h 34876"/>
                <a:gd name="connsiteX46" fmla="*/ 20701 w 41909"/>
                <a:gd name="connsiteY46" fmla="*/ 34368 h 34876"/>
                <a:gd name="connsiteX47" fmla="*/ 22098 w 41909"/>
                <a:gd name="connsiteY47" fmla="*/ 34876 h 34876"/>
                <a:gd name="connsiteX48" fmla="*/ 24511 w 41909"/>
                <a:gd name="connsiteY48" fmla="*/ 34368 h 34876"/>
                <a:gd name="connsiteX49" fmla="*/ 23495 w 41909"/>
                <a:gd name="connsiteY49" fmla="*/ 34749 h 34876"/>
                <a:gd name="connsiteX50" fmla="*/ 20701 w 41909"/>
                <a:gd name="connsiteY50" fmla="*/ 34368 h 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909" h="34876">
                  <a:moveTo>
                    <a:pt x="34290" y="15318"/>
                  </a:moveTo>
                  <a:cubicBezTo>
                    <a:pt x="34290" y="14429"/>
                    <a:pt x="34163" y="13667"/>
                    <a:pt x="34036" y="13032"/>
                  </a:cubicBezTo>
                  <a:cubicBezTo>
                    <a:pt x="34036" y="13667"/>
                    <a:pt x="34163" y="14302"/>
                    <a:pt x="34290" y="15318"/>
                  </a:cubicBezTo>
                  <a:moveTo>
                    <a:pt x="34036" y="33987"/>
                  </a:moveTo>
                  <a:cubicBezTo>
                    <a:pt x="34036" y="33987"/>
                    <a:pt x="33020" y="33606"/>
                    <a:pt x="32131" y="33479"/>
                  </a:cubicBezTo>
                  <a:cubicBezTo>
                    <a:pt x="32893" y="33606"/>
                    <a:pt x="33401" y="33860"/>
                    <a:pt x="34036" y="33987"/>
                  </a:cubicBezTo>
                  <a:moveTo>
                    <a:pt x="22987" y="12524"/>
                  </a:moveTo>
                  <a:cubicBezTo>
                    <a:pt x="21209" y="3634"/>
                    <a:pt x="18288" y="1475"/>
                    <a:pt x="16764" y="713"/>
                  </a:cubicBezTo>
                  <a:cubicBezTo>
                    <a:pt x="14224" y="-557"/>
                    <a:pt x="11430" y="205"/>
                    <a:pt x="10795" y="459"/>
                  </a:cubicBezTo>
                  <a:cubicBezTo>
                    <a:pt x="10287" y="713"/>
                    <a:pt x="6350" y="332"/>
                    <a:pt x="5588" y="713"/>
                  </a:cubicBezTo>
                  <a:cubicBezTo>
                    <a:pt x="1778" y="2745"/>
                    <a:pt x="635" y="12016"/>
                    <a:pt x="0" y="12905"/>
                  </a:cubicBezTo>
                  <a:lnTo>
                    <a:pt x="2286" y="15064"/>
                  </a:lnTo>
                  <a:cubicBezTo>
                    <a:pt x="5080" y="10746"/>
                    <a:pt x="8763" y="5285"/>
                    <a:pt x="10795" y="4015"/>
                  </a:cubicBezTo>
                  <a:cubicBezTo>
                    <a:pt x="11430" y="3634"/>
                    <a:pt x="14605" y="11000"/>
                    <a:pt x="15240" y="22176"/>
                  </a:cubicBezTo>
                  <a:cubicBezTo>
                    <a:pt x="15621" y="29034"/>
                    <a:pt x="17907" y="32463"/>
                    <a:pt x="19685" y="33860"/>
                  </a:cubicBezTo>
                  <a:cubicBezTo>
                    <a:pt x="19939" y="33860"/>
                    <a:pt x="23114" y="35384"/>
                    <a:pt x="23368" y="29796"/>
                  </a:cubicBezTo>
                  <a:cubicBezTo>
                    <a:pt x="23368" y="28526"/>
                    <a:pt x="21717" y="21287"/>
                    <a:pt x="19431" y="19128"/>
                  </a:cubicBezTo>
                  <a:cubicBezTo>
                    <a:pt x="19050" y="18620"/>
                    <a:pt x="17399" y="16715"/>
                    <a:pt x="18288" y="16842"/>
                  </a:cubicBezTo>
                  <a:cubicBezTo>
                    <a:pt x="21463" y="17604"/>
                    <a:pt x="24511" y="21033"/>
                    <a:pt x="26035" y="22049"/>
                  </a:cubicBezTo>
                  <a:cubicBezTo>
                    <a:pt x="26543" y="22430"/>
                    <a:pt x="26035" y="22049"/>
                    <a:pt x="25781" y="21287"/>
                  </a:cubicBezTo>
                  <a:cubicBezTo>
                    <a:pt x="25781" y="21033"/>
                    <a:pt x="23368" y="17223"/>
                    <a:pt x="23495" y="13540"/>
                  </a:cubicBezTo>
                  <a:cubicBezTo>
                    <a:pt x="23495" y="13032"/>
                    <a:pt x="27686" y="16969"/>
                    <a:pt x="28829" y="18874"/>
                  </a:cubicBezTo>
                  <a:cubicBezTo>
                    <a:pt x="28829" y="19001"/>
                    <a:pt x="28956" y="19001"/>
                    <a:pt x="29083" y="19001"/>
                  </a:cubicBezTo>
                  <a:cubicBezTo>
                    <a:pt x="28956" y="19001"/>
                    <a:pt x="28702" y="18620"/>
                    <a:pt x="28575" y="18366"/>
                  </a:cubicBezTo>
                  <a:cubicBezTo>
                    <a:pt x="24892" y="13413"/>
                    <a:pt x="23114" y="13413"/>
                    <a:pt x="22987" y="12651"/>
                  </a:cubicBezTo>
                  <a:moveTo>
                    <a:pt x="10541" y="3888"/>
                  </a:moveTo>
                  <a:cubicBezTo>
                    <a:pt x="9144" y="4904"/>
                    <a:pt x="4445" y="9857"/>
                    <a:pt x="2794" y="10111"/>
                  </a:cubicBezTo>
                  <a:cubicBezTo>
                    <a:pt x="2413" y="10111"/>
                    <a:pt x="2667" y="6428"/>
                    <a:pt x="2794" y="6047"/>
                  </a:cubicBezTo>
                  <a:cubicBezTo>
                    <a:pt x="2921" y="4904"/>
                    <a:pt x="3683" y="586"/>
                    <a:pt x="7112" y="713"/>
                  </a:cubicBezTo>
                  <a:cubicBezTo>
                    <a:pt x="8128" y="713"/>
                    <a:pt x="11938" y="2745"/>
                    <a:pt x="10668" y="3761"/>
                  </a:cubicBezTo>
                  <a:moveTo>
                    <a:pt x="33147" y="9476"/>
                  </a:moveTo>
                  <a:cubicBezTo>
                    <a:pt x="33147" y="9476"/>
                    <a:pt x="33401" y="10111"/>
                    <a:pt x="33528" y="10492"/>
                  </a:cubicBezTo>
                  <a:cubicBezTo>
                    <a:pt x="33528" y="10111"/>
                    <a:pt x="33401" y="9730"/>
                    <a:pt x="33274" y="9222"/>
                  </a:cubicBezTo>
                  <a:cubicBezTo>
                    <a:pt x="33274" y="9095"/>
                    <a:pt x="33147" y="9095"/>
                    <a:pt x="33020" y="9222"/>
                  </a:cubicBezTo>
                  <a:cubicBezTo>
                    <a:pt x="33020" y="9222"/>
                    <a:pt x="33020" y="9222"/>
                    <a:pt x="33147" y="9349"/>
                  </a:cubicBezTo>
                  <a:moveTo>
                    <a:pt x="34671" y="21160"/>
                  </a:moveTo>
                  <a:cubicBezTo>
                    <a:pt x="34671" y="19509"/>
                    <a:pt x="34671" y="18493"/>
                    <a:pt x="34544" y="17604"/>
                  </a:cubicBezTo>
                  <a:cubicBezTo>
                    <a:pt x="34544" y="19001"/>
                    <a:pt x="34544" y="20906"/>
                    <a:pt x="34671" y="21160"/>
                  </a:cubicBezTo>
                  <a:moveTo>
                    <a:pt x="35560" y="33860"/>
                  </a:moveTo>
                  <a:cubicBezTo>
                    <a:pt x="35560" y="33860"/>
                    <a:pt x="35941" y="33860"/>
                    <a:pt x="36195" y="33860"/>
                  </a:cubicBezTo>
                  <a:cubicBezTo>
                    <a:pt x="37592" y="33606"/>
                    <a:pt x="38354" y="32844"/>
                    <a:pt x="38608" y="31701"/>
                  </a:cubicBezTo>
                  <a:cubicBezTo>
                    <a:pt x="38100" y="32844"/>
                    <a:pt x="37211" y="33606"/>
                    <a:pt x="35433" y="33860"/>
                  </a:cubicBezTo>
                  <a:moveTo>
                    <a:pt x="41783" y="15064"/>
                  </a:moveTo>
                  <a:cubicBezTo>
                    <a:pt x="41783" y="15064"/>
                    <a:pt x="41783" y="14810"/>
                    <a:pt x="41529" y="14937"/>
                  </a:cubicBezTo>
                  <a:cubicBezTo>
                    <a:pt x="41529" y="15445"/>
                    <a:pt x="41275" y="16588"/>
                    <a:pt x="40132" y="19001"/>
                  </a:cubicBezTo>
                  <a:cubicBezTo>
                    <a:pt x="40894" y="17477"/>
                    <a:pt x="41783" y="15699"/>
                    <a:pt x="41910" y="15064"/>
                  </a:cubicBezTo>
                  <a:moveTo>
                    <a:pt x="20701" y="34368"/>
                  </a:moveTo>
                  <a:cubicBezTo>
                    <a:pt x="21336" y="34749"/>
                    <a:pt x="21844" y="34876"/>
                    <a:pt x="22098" y="34876"/>
                  </a:cubicBezTo>
                  <a:cubicBezTo>
                    <a:pt x="23241" y="34876"/>
                    <a:pt x="23876" y="34622"/>
                    <a:pt x="24511" y="34368"/>
                  </a:cubicBezTo>
                  <a:cubicBezTo>
                    <a:pt x="24130" y="34368"/>
                    <a:pt x="23876" y="34622"/>
                    <a:pt x="23495" y="34749"/>
                  </a:cubicBezTo>
                  <a:cubicBezTo>
                    <a:pt x="22987" y="35003"/>
                    <a:pt x="21590" y="34749"/>
                    <a:pt x="20701" y="34368"/>
                  </a:cubicBezTo>
                </a:path>
              </a:pathLst>
            </a:custGeom>
            <a:solidFill>
              <a:srgbClr val="FFFFFF"/>
            </a:solidFill>
            <a:ln w="0" cap="flat">
              <a:noFill/>
              <a:prstDash val="solid"/>
              <a:miter/>
            </a:ln>
          </p:spPr>
          <p:txBody>
            <a:bodyPr rtlCol="0" anchor="ctr"/>
            <a:lstStyle/>
            <a:p>
              <a:endParaRPr lang="en-AU"/>
            </a:p>
          </p:txBody>
        </p:sp>
        <p:sp>
          <p:nvSpPr>
            <p:cNvPr id="381" name="Freeform: Shape 380">
              <a:extLst>
                <a:ext uri="{FF2B5EF4-FFF2-40B4-BE49-F238E27FC236}">
                  <a16:creationId xmlns:a16="http://schemas.microsoft.com/office/drawing/2014/main" id="{498114AB-6F86-D9C9-6088-8FE972AB0C84}"/>
                </a:ext>
              </a:extLst>
            </p:cNvPr>
            <p:cNvSpPr/>
            <p:nvPr/>
          </p:nvSpPr>
          <p:spPr>
            <a:xfrm>
              <a:off x="638429" y="240444"/>
              <a:ext cx="29083" cy="26636"/>
            </a:xfrm>
            <a:custGeom>
              <a:avLst/>
              <a:gdLst>
                <a:gd name="connsiteX0" fmla="*/ 23876 w 29083"/>
                <a:gd name="connsiteY0" fmla="*/ 11016 h 26636"/>
                <a:gd name="connsiteX1" fmla="*/ 25146 w 29083"/>
                <a:gd name="connsiteY1" fmla="*/ 14064 h 26636"/>
                <a:gd name="connsiteX2" fmla="*/ 26035 w 29083"/>
                <a:gd name="connsiteY2" fmla="*/ 20414 h 26636"/>
                <a:gd name="connsiteX3" fmla="*/ 28829 w 29083"/>
                <a:gd name="connsiteY3" fmla="*/ 15588 h 26636"/>
                <a:gd name="connsiteX4" fmla="*/ 28321 w 29083"/>
                <a:gd name="connsiteY4" fmla="*/ 16096 h 26636"/>
                <a:gd name="connsiteX5" fmla="*/ 26797 w 29083"/>
                <a:gd name="connsiteY5" fmla="*/ 13048 h 26636"/>
                <a:gd name="connsiteX6" fmla="*/ 20828 w 29083"/>
                <a:gd name="connsiteY6" fmla="*/ 1237 h 26636"/>
                <a:gd name="connsiteX7" fmla="*/ 16383 w 29083"/>
                <a:gd name="connsiteY7" fmla="*/ 602 h 26636"/>
                <a:gd name="connsiteX8" fmla="*/ 11557 w 29083"/>
                <a:gd name="connsiteY8" fmla="*/ 602 h 26636"/>
                <a:gd name="connsiteX9" fmla="*/ 10033 w 29083"/>
                <a:gd name="connsiteY9" fmla="*/ 602 h 26636"/>
                <a:gd name="connsiteX10" fmla="*/ 11303 w 29083"/>
                <a:gd name="connsiteY10" fmla="*/ 856 h 26636"/>
                <a:gd name="connsiteX11" fmla="*/ 13970 w 29083"/>
                <a:gd name="connsiteY11" fmla="*/ 6825 h 26636"/>
                <a:gd name="connsiteX12" fmla="*/ 13970 w 29083"/>
                <a:gd name="connsiteY12" fmla="*/ 7079 h 26636"/>
                <a:gd name="connsiteX13" fmla="*/ 13970 w 29083"/>
                <a:gd name="connsiteY13" fmla="*/ 23716 h 26636"/>
                <a:gd name="connsiteX14" fmla="*/ 16383 w 29083"/>
                <a:gd name="connsiteY14" fmla="*/ 26129 h 26636"/>
                <a:gd name="connsiteX15" fmla="*/ 15240 w 29083"/>
                <a:gd name="connsiteY15" fmla="*/ 25494 h 26636"/>
                <a:gd name="connsiteX16" fmla="*/ 17780 w 29083"/>
                <a:gd name="connsiteY16" fmla="*/ 23589 h 26636"/>
                <a:gd name="connsiteX17" fmla="*/ 15113 w 29083"/>
                <a:gd name="connsiteY17" fmla="*/ 17239 h 26636"/>
                <a:gd name="connsiteX18" fmla="*/ 16002 w 29083"/>
                <a:gd name="connsiteY18" fmla="*/ 12540 h 26636"/>
                <a:gd name="connsiteX19" fmla="*/ 17526 w 29083"/>
                <a:gd name="connsiteY19" fmla="*/ 15588 h 26636"/>
                <a:gd name="connsiteX20" fmla="*/ 20447 w 29083"/>
                <a:gd name="connsiteY20" fmla="*/ 19271 h 26636"/>
                <a:gd name="connsiteX21" fmla="*/ 22225 w 29083"/>
                <a:gd name="connsiteY21" fmla="*/ 14318 h 26636"/>
                <a:gd name="connsiteX22" fmla="*/ 23749 w 29083"/>
                <a:gd name="connsiteY22" fmla="*/ 11143 h 26636"/>
                <a:gd name="connsiteX23" fmla="*/ 3556 w 29083"/>
                <a:gd name="connsiteY23" fmla="*/ 16223 h 26636"/>
                <a:gd name="connsiteX24" fmla="*/ 5715 w 29083"/>
                <a:gd name="connsiteY24" fmla="*/ 4539 h 26636"/>
                <a:gd name="connsiteX25" fmla="*/ 7239 w 29083"/>
                <a:gd name="connsiteY25" fmla="*/ 2253 h 26636"/>
                <a:gd name="connsiteX26" fmla="*/ 0 w 29083"/>
                <a:gd name="connsiteY26" fmla="*/ 19398 h 26636"/>
                <a:gd name="connsiteX27" fmla="*/ 3937 w 29083"/>
                <a:gd name="connsiteY27" fmla="*/ 21430 h 26636"/>
                <a:gd name="connsiteX28" fmla="*/ 8890 w 29083"/>
                <a:gd name="connsiteY28" fmla="*/ 15588 h 26636"/>
                <a:gd name="connsiteX29" fmla="*/ 12065 w 29083"/>
                <a:gd name="connsiteY29" fmla="*/ 8222 h 26636"/>
                <a:gd name="connsiteX30" fmla="*/ 11557 w 29083"/>
                <a:gd name="connsiteY30" fmla="*/ 9111 h 26636"/>
                <a:gd name="connsiteX31" fmla="*/ 3556 w 29083"/>
                <a:gd name="connsiteY31" fmla="*/ 15969 h 26636"/>
                <a:gd name="connsiteX32" fmla="*/ 17526 w 29083"/>
                <a:gd name="connsiteY32" fmla="*/ 26129 h 26636"/>
                <a:gd name="connsiteX33" fmla="*/ 17526 w 29083"/>
                <a:gd name="connsiteY33" fmla="*/ 26129 h 26636"/>
                <a:gd name="connsiteX34" fmla="*/ 17145 w 29083"/>
                <a:gd name="connsiteY34" fmla="*/ 26129 h 26636"/>
                <a:gd name="connsiteX35" fmla="*/ 17399 w 29083"/>
                <a:gd name="connsiteY35" fmla="*/ 26129 h 26636"/>
                <a:gd name="connsiteX36" fmla="*/ 17653 w 29083"/>
                <a:gd name="connsiteY36" fmla="*/ 26129 h 26636"/>
                <a:gd name="connsiteX37" fmla="*/ 18415 w 29083"/>
                <a:gd name="connsiteY37" fmla="*/ 26129 h 26636"/>
                <a:gd name="connsiteX38" fmla="*/ 17399 w 29083"/>
                <a:gd name="connsiteY38" fmla="*/ 26129 h 26636"/>
                <a:gd name="connsiteX39" fmla="*/ 17653 w 29083"/>
                <a:gd name="connsiteY39" fmla="*/ 26129 h 26636"/>
                <a:gd name="connsiteX40" fmla="*/ 27305 w 29083"/>
                <a:gd name="connsiteY40" fmla="*/ 26637 h 26636"/>
                <a:gd name="connsiteX41" fmla="*/ 29083 w 29083"/>
                <a:gd name="connsiteY41" fmla="*/ 25494 h 26636"/>
                <a:gd name="connsiteX42" fmla="*/ 27305 w 29083"/>
                <a:gd name="connsiteY42" fmla="*/ 26637 h 26636"/>
                <a:gd name="connsiteX43" fmla="*/ 27051 w 29083"/>
                <a:gd name="connsiteY43" fmla="*/ 26637 h 26636"/>
                <a:gd name="connsiteX44" fmla="*/ 21971 w 29083"/>
                <a:gd name="connsiteY44" fmla="*/ 26256 h 26636"/>
                <a:gd name="connsiteX45" fmla="*/ 27051 w 29083"/>
                <a:gd name="connsiteY45" fmla="*/ 26637 h 2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083" h="26636">
                  <a:moveTo>
                    <a:pt x="23876" y="11016"/>
                  </a:moveTo>
                  <a:cubicBezTo>
                    <a:pt x="23876" y="11016"/>
                    <a:pt x="24892" y="13556"/>
                    <a:pt x="25146" y="14064"/>
                  </a:cubicBezTo>
                  <a:cubicBezTo>
                    <a:pt x="25400" y="14572"/>
                    <a:pt x="26416" y="19017"/>
                    <a:pt x="26035" y="20414"/>
                  </a:cubicBezTo>
                  <a:cubicBezTo>
                    <a:pt x="26289" y="19652"/>
                    <a:pt x="27305" y="17366"/>
                    <a:pt x="28829" y="15588"/>
                  </a:cubicBezTo>
                  <a:cubicBezTo>
                    <a:pt x="28575" y="15715"/>
                    <a:pt x="28448" y="15969"/>
                    <a:pt x="28321" y="16096"/>
                  </a:cubicBezTo>
                  <a:cubicBezTo>
                    <a:pt x="26670" y="17874"/>
                    <a:pt x="26797" y="14318"/>
                    <a:pt x="26797" y="13048"/>
                  </a:cubicBezTo>
                  <a:cubicBezTo>
                    <a:pt x="26797" y="6952"/>
                    <a:pt x="22987" y="3396"/>
                    <a:pt x="20828" y="1237"/>
                  </a:cubicBezTo>
                  <a:cubicBezTo>
                    <a:pt x="18669" y="-922"/>
                    <a:pt x="16637" y="348"/>
                    <a:pt x="16383" y="602"/>
                  </a:cubicBezTo>
                  <a:cubicBezTo>
                    <a:pt x="16002" y="856"/>
                    <a:pt x="13081" y="729"/>
                    <a:pt x="11557" y="602"/>
                  </a:cubicBezTo>
                  <a:cubicBezTo>
                    <a:pt x="11049" y="602"/>
                    <a:pt x="10541" y="602"/>
                    <a:pt x="10033" y="602"/>
                  </a:cubicBezTo>
                  <a:cubicBezTo>
                    <a:pt x="10414" y="602"/>
                    <a:pt x="10795" y="602"/>
                    <a:pt x="11303" y="856"/>
                  </a:cubicBezTo>
                  <a:cubicBezTo>
                    <a:pt x="13589" y="2253"/>
                    <a:pt x="14859" y="6317"/>
                    <a:pt x="13970" y="6825"/>
                  </a:cubicBezTo>
                  <a:cubicBezTo>
                    <a:pt x="13970" y="6825"/>
                    <a:pt x="13970" y="6825"/>
                    <a:pt x="13970" y="7079"/>
                  </a:cubicBezTo>
                  <a:cubicBezTo>
                    <a:pt x="13843" y="8984"/>
                    <a:pt x="12827" y="20414"/>
                    <a:pt x="13970" y="23716"/>
                  </a:cubicBezTo>
                  <a:cubicBezTo>
                    <a:pt x="14478" y="25240"/>
                    <a:pt x="15494" y="25875"/>
                    <a:pt x="16383" y="26129"/>
                  </a:cubicBezTo>
                  <a:cubicBezTo>
                    <a:pt x="16002" y="26002"/>
                    <a:pt x="15621" y="25748"/>
                    <a:pt x="15240" y="25494"/>
                  </a:cubicBezTo>
                  <a:cubicBezTo>
                    <a:pt x="14732" y="24986"/>
                    <a:pt x="18415" y="26637"/>
                    <a:pt x="17780" y="23589"/>
                  </a:cubicBezTo>
                  <a:cubicBezTo>
                    <a:pt x="17399" y="22192"/>
                    <a:pt x="15240" y="20922"/>
                    <a:pt x="15113" y="17239"/>
                  </a:cubicBezTo>
                  <a:cubicBezTo>
                    <a:pt x="15113" y="16096"/>
                    <a:pt x="15748" y="12540"/>
                    <a:pt x="16002" y="12540"/>
                  </a:cubicBezTo>
                  <a:cubicBezTo>
                    <a:pt x="16637" y="12540"/>
                    <a:pt x="17145" y="14826"/>
                    <a:pt x="17526" y="15588"/>
                  </a:cubicBezTo>
                  <a:cubicBezTo>
                    <a:pt x="17907" y="16350"/>
                    <a:pt x="20447" y="18001"/>
                    <a:pt x="20447" y="19271"/>
                  </a:cubicBezTo>
                  <a:cubicBezTo>
                    <a:pt x="20447" y="20287"/>
                    <a:pt x="20701" y="15842"/>
                    <a:pt x="22225" y="14318"/>
                  </a:cubicBezTo>
                  <a:cubicBezTo>
                    <a:pt x="22987" y="13429"/>
                    <a:pt x="23749" y="11651"/>
                    <a:pt x="23749" y="11143"/>
                  </a:cubicBezTo>
                  <a:moveTo>
                    <a:pt x="3556" y="16223"/>
                  </a:moveTo>
                  <a:cubicBezTo>
                    <a:pt x="2540" y="16604"/>
                    <a:pt x="5461" y="5047"/>
                    <a:pt x="5715" y="4539"/>
                  </a:cubicBezTo>
                  <a:cubicBezTo>
                    <a:pt x="5969" y="4031"/>
                    <a:pt x="6477" y="3142"/>
                    <a:pt x="7239" y="2253"/>
                  </a:cubicBezTo>
                  <a:cubicBezTo>
                    <a:pt x="2413" y="6698"/>
                    <a:pt x="254" y="18636"/>
                    <a:pt x="0" y="19398"/>
                  </a:cubicBezTo>
                  <a:lnTo>
                    <a:pt x="3937" y="21430"/>
                  </a:lnTo>
                  <a:cubicBezTo>
                    <a:pt x="4699" y="20668"/>
                    <a:pt x="8001" y="16858"/>
                    <a:pt x="8890" y="15588"/>
                  </a:cubicBezTo>
                  <a:cubicBezTo>
                    <a:pt x="11303" y="12032"/>
                    <a:pt x="11684" y="9492"/>
                    <a:pt x="12065" y="8222"/>
                  </a:cubicBezTo>
                  <a:cubicBezTo>
                    <a:pt x="11811" y="8476"/>
                    <a:pt x="11684" y="8857"/>
                    <a:pt x="11557" y="9111"/>
                  </a:cubicBezTo>
                  <a:cubicBezTo>
                    <a:pt x="11176" y="9873"/>
                    <a:pt x="6223" y="14953"/>
                    <a:pt x="3556" y="15969"/>
                  </a:cubicBezTo>
                  <a:moveTo>
                    <a:pt x="17526" y="26129"/>
                  </a:moveTo>
                  <a:lnTo>
                    <a:pt x="17526" y="26129"/>
                  </a:lnTo>
                  <a:lnTo>
                    <a:pt x="17145" y="26129"/>
                  </a:lnTo>
                  <a:lnTo>
                    <a:pt x="17399" y="26129"/>
                  </a:lnTo>
                  <a:moveTo>
                    <a:pt x="17653" y="26129"/>
                  </a:moveTo>
                  <a:cubicBezTo>
                    <a:pt x="17653" y="26129"/>
                    <a:pt x="18161" y="26129"/>
                    <a:pt x="18415" y="26129"/>
                  </a:cubicBezTo>
                  <a:cubicBezTo>
                    <a:pt x="18034" y="26129"/>
                    <a:pt x="17653" y="26129"/>
                    <a:pt x="17399" y="26129"/>
                  </a:cubicBezTo>
                  <a:lnTo>
                    <a:pt x="17653" y="26129"/>
                  </a:lnTo>
                  <a:moveTo>
                    <a:pt x="27305" y="26637"/>
                  </a:moveTo>
                  <a:cubicBezTo>
                    <a:pt x="28067" y="26637"/>
                    <a:pt x="28575" y="26129"/>
                    <a:pt x="29083" y="25494"/>
                  </a:cubicBezTo>
                  <a:cubicBezTo>
                    <a:pt x="28702" y="26129"/>
                    <a:pt x="28067" y="26510"/>
                    <a:pt x="27305" y="26637"/>
                  </a:cubicBezTo>
                  <a:moveTo>
                    <a:pt x="27051" y="26637"/>
                  </a:moveTo>
                  <a:cubicBezTo>
                    <a:pt x="26289" y="26637"/>
                    <a:pt x="24130" y="26383"/>
                    <a:pt x="21971" y="26256"/>
                  </a:cubicBezTo>
                  <a:cubicBezTo>
                    <a:pt x="23368" y="26383"/>
                    <a:pt x="24765" y="26637"/>
                    <a:pt x="27051" y="26637"/>
                  </a:cubicBezTo>
                </a:path>
              </a:pathLst>
            </a:custGeom>
            <a:solidFill>
              <a:srgbClr val="FFFFFF"/>
            </a:solidFill>
            <a:ln w="0" cap="flat">
              <a:noFill/>
              <a:prstDash val="solid"/>
              <a:miter/>
            </a:ln>
          </p:spPr>
          <p:txBody>
            <a:bodyPr rtlCol="0" anchor="ctr"/>
            <a:lstStyle/>
            <a:p>
              <a:endParaRPr lang="en-AU"/>
            </a:p>
          </p:txBody>
        </p:sp>
        <p:sp>
          <p:nvSpPr>
            <p:cNvPr id="382" name="Freeform: Shape 381">
              <a:extLst>
                <a:ext uri="{FF2B5EF4-FFF2-40B4-BE49-F238E27FC236}">
                  <a16:creationId xmlns:a16="http://schemas.microsoft.com/office/drawing/2014/main" id="{D1822C03-E817-5409-0A27-FB60AA5C78EF}"/>
                </a:ext>
              </a:extLst>
            </p:cNvPr>
            <p:cNvSpPr/>
            <p:nvPr/>
          </p:nvSpPr>
          <p:spPr>
            <a:xfrm>
              <a:off x="576674" y="196973"/>
              <a:ext cx="66332" cy="138560"/>
            </a:xfrm>
            <a:custGeom>
              <a:avLst/>
              <a:gdLst>
                <a:gd name="connsiteX0" fmla="*/ 24162 w 66332"/>
                <a:gd name="connsiteY0" fmla="*/ 138560 h 138560"/>
                <a:gd name="connsiteX1" fmla="*/ 26448 w 66332"/>
                <a:gd name="connsiteY1" fmla="*/ 136528 h 138560"/>
                <a:gd name="connsiteX2" fmla="*/ 52864 w 66332"/>
                <a:gd name="connsiteY2" fmla="*/ 98809 h 138560"/>
                <a:gd name="connsiteX3" fmla="*/ 58071 w 66332"/>
                <a:gd name="connsiteY3" fmla="*/ 94364 h 138560"/>
                <a:gd name="connsiteX4" fmla="*/ 58452 w 66332"/>
                <a:gd name="connsiteY4" fmla="*/ 92713 h 138560"/>
                <a:gd name="connsiteX5" fmla="*/ 55277 w 66332"/>
                <a:gd name="connsiteY5" fmla="*/ 89919 h 138560"/>
                <a:gd name="connsiteX6" fmla="*/ 53880 w 66332"/>
                <a:gd name="connsiteY6" fmla="*/ 89157 h 138560"/>
                <a:gd name="connsiteX7" fmla="*/ 61754 w 66332"/>
                <a:gd name="connsiteY7" fmla="*/ 72139 h 138560"/>
                <a:gd name="connsiteX8" fmla="*/ 65691 w 66332"/>
                <a:gd name="connsiteY8" fmla="*/ 64900 h 138560"/>
                <a:gd name="connsiteX9" fmla="*/ 62516 w 66332"/>
                <a:gd name="connsiteY9" fmla="*/ 62868 h 138560"/>
                <a:gd name="connsiteX10" fmla="*/ 61373 w 66332"/>
                <a:gd name="connsiteY10" fmla="*/ 63249 h 138560"/>
                <a:gd name="connsiteX11" fmla="*/ 60103 w 66332"/>
                <a:gd name="connsiteY11" fmla="*/ 63757 h 138560"/>
                <a:gd name="connsiteX12" fmla="*/ 61500 w 66332"/>
                <a:gd name="connsiteY12" fmla="*/ 47120 h 138560"/>
                <a:gd name="connsiteX13" fmla="*/ 66326 w 66332"/>
                <a:gd name="connsiteY13" fmla="*/ 42421 h 138560"/>
                <a:gd name="connsiteX14" fmla="*/ 63786 w 66332"/>
                <a:gd name="connsiteY14" fmla="*/ 38357 h 138560"/>
                <a:gd name="connsiteX15" fmla="*/ 60103 w 66332"/>
                <a:gd name="connsiteY15" fmla="*/ 40008 h 138560"/>
                <a:gd name="connsiteX16" fmla="*/ 58960 w 66332"/>
                <a:gd name="connsiteY16" fmla="*/ 40008 h 138560"/>
                <a:gd name="connsiteX17" fmla="*/ 58325 w 66332"/>
                <a:gd name="connsiteY17" fmla="*/ 33277 h 138560"/>
                <a:gd name="connsiteX18" fmla="*/ 59341 w 66332"/>
                <a:gd name="connsiteY18" fmla="*/ 29721 h 138560"/>
                <a:gd name="connsiteX19" fmla="*/ 61373 w 66332"/>
                <a:gd name="connsiteY19" fmla="*/ 25784 h 138560"/>
                <a:gd name="connsiteX20" fmla="*/ 60738 w 66332"/>
                <a:gd name="connsiteY20" fmla="*/ 23879 h 138560"/>
                <a:gd name="connsiteX21" fmla="*/ 58579 w 66332"/>
                <a:gd name="connsiteY21" fmla="*/ 23117 h 138560"/>
                <a:gd name="connsiteX22" fmla="*/ 56420 w 66332"/>
                <a:gd name="connsiteY22" fmla="*/ 27943 h 138560"/>
                <a:gd name="connsiteX23" fmla="*/ 55658 w 66332"/>
                <a:gd name="connsiteY23" fmla="*/ 28832 h 138560"/>
                <a:gd name="connsiteX24" fmla="*/ 54642 w 66332"/>
                <a:gd name="connsiteY24" fmla="*/ 28832 h 138560"/>
                <a:gd name="connsiteX25" fmla="*/ 52610 w 66332"/>
                <a:gd name="connsiteY25" fmla="*/ 21974 h 138560"/>
                <a:gd name="connsiteX26" fmla="*/ 53880 w 66332"/>
                <a:gd name="connsiteY26" fmla="*/ 17402 h 138560"/>
                <a:gd name="connsiteX27" fmla="*/ 50578 w 66332"/>
                <a:gd name="connsiteY27" fmla="*/ 15497 h 138560"/>
                <a:gd name="connsiteX28" fmla="*/ 49308 w 66332"/>
                <a:gd name="connsiteY28" fmla="*/ 18545 h 138560"/>
                <a:gd name="connsiteX29" fmla="*/ 48673 w 66332"/>
                <a:gd name="connsiteY29" fmla="*/ 18545 h 138560"/>
                <a:gd name="connsiteX30" fmla="*/ 44228 w 66332"/>
                <a:gd name="connsiteY30" fmla="*/ 13592 h 138560"/>
                <a:gd name="connsiteX31" fmla="*/ 44228 w 66332"/>
                <a:gd name="connsiteY31" fmla="*/ 10290 h 138560"/>
                <a:gd name="connsiteX32" fmla="*/ 43974 w 66332"/>
                <a:gd name="connsiteY32" fmla="*/ 8639 h 138560"/>
                <a:gd name="connsiteX33" fmla="*/ 40418 w 66332"/>
                <a:gd name="connsiteY33" fmla="*/ 8639 h 138560"/>
                <a:gd name="connsiteX34" fmla="*/ 40418 w 66332"/>
                <a:gd name="connsiteY34" fmla="*/ 12068 h 138560"/>
                <a:gd name="connsiteX35" fmla="*/ 35592 w 66332"/>
                <a:gd name="connsiteY35" fmla="*/ 8766 h 138560"/>
                <a:gd name="connsiteX36" fmla="*/ 34957 w 66332"/>
                <a:gd name="connsiteY36" fmla="*/ 4448 h 138560"/>
                <a:gd name="connsiteX37" fmla="*/ 31147 w 66332"/>
                <a:gd name="connsiteY37" fmla="*/ 3178 h 138560"/>
                <a:gd name="connsiteX38" fmla="*/ 31274 w 66332"/>
                <a:gd name="connsiteY38" fmla="*/ 6734 h 138560"/>
                <a:gd name="connsiteX39" fmla="*/ 27718 w 66332"/>
                <a:gd name="connsiteY39" fmla="*/ 5718 h 138560"/>
                <a:gd name="connsiteX40" fmla="*/ 25940 w 66332"/>
                <a:gd name="connsiteY40" fmla="*/ 2543 h 138560"/>
                <a:gd name="connsiteX41" fmla="*/ 22511 w 66332"/>
                <a:gd name="connsiteY41" fmla="*/ 2035 h 138560"/>
                <a:gd name="connsiteX42" fmla="*/ 23146 w 66332"/>
                <a:gd name="connsiteY42" fmla="*/ 5083 h 138560"/>
                <a:gd name="connsiteX43" fmla="*/ 19082 w 66332"/>
                <a:gd name="connsiteY43" fmla="*/ 3686 h 138560"/>
                <a:gd name="connsiteX44" fmla="*/ 17177 w 66332"/>
                <a:gd name="connsiteY44" fmla="*/ 1146 h 138560"/>
                <a:gd name="connsiteX45" fmla="*/ 14510 w 66332"/>
                <a:gd name="connsiteY45" fmla="*/ 257 h 138560"/>
                <a:gd name="connsiteX46" fmla="*/ 14637 w 66332"/>
                <a:gd name="connsiteY46" fmla="*/ 2543 h 138560"/>
                <a:gd name="connsiteX47" fmla="*/ 10573 w 66332"/>
                <a:gd name="connsiteY47" fmla="*/ 2670 h 138560"/>
                <a:gd name="connsiteX48" fmla="*/ 7525 w 66332"/>
                <a:gd name="connsiteY48" fmla="*/ 1273 h 138560"/>
                <a:gd name="connsiteX49" fmla="*/ 7144 w 66332"/>
                <a:gd name="connsiteY49" fmla="*/ 3686 h 138560"/>
                <a:gd name="connsiteX50" fmla="*/ 1175 w 66332"/>
                <a:gd name="connsiteY50" fmla="*/ 5972 h 138560"/>
                <a:gd name="connsiteX51" fmla="*/ 18701 w 66332"/>
                <a:gd name="connsiteY51" fmla="*/ 6099 h 138560"/>
                <a:gd name="connsiteX52" fmla="*/ 20606 w 66332"/>
                <a:gd name="connsiteY52" fmla="*/ 129670 h 138560"/>
                <a:gd name="connsiteX53" fmla="*/ 21495 w 66332"/>
                <a:gd name="connsiteY53" fmla="*/ 130051 h 138560"/>
                <a:gd name="connsiteX54" fmla="*/ 23908 w 66332"/>
                <a:gd name="connsiteY54" fmla="*/ 131829 h 138560"/>
                <a:gd name="connsiteX55" fmla="*/ 24670 w 66332"/>
                <a:gd name="connsiteY55" fmla="*/ 137671 h 138560"/>
                <a:gd name="connsiteX56" fmla="*/ 24543 w 66332"/>
                <a:gd name="connsiteY56" fmla="*/ 138306 h 13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6332" h="138560">
                  <a:moveTo>
                    <a:pt x="24162" y="138560"/>
                  </a:moveTo>
                  <a:cubicBezTo>
                    <a:pt x="25051" y="138052"/>
                    <a:pt x="25686" y="137290"/>
                    <a:pt x="26448" y="136528"/>
                  </a:cubicBezTo>
                  <a:cubicBezTo>
                    <a:pt x="35846" y="127130"/>
                    <a:pt x="49435" y="99571"/>
                    <a:pt x="52864" y="98809"/>
                  </a:cubicBezTo>
                  <a:cubicBezTo>
                    <a:pt x="58071" y="97666"/>
                    <a:pt x="58071" y="94872"/>
                    <a:pt x="58071" y="94364"/>
                  </a:cubicBezTo>
                  <a:cubicBezTo>
                    <a:pt x="58071" y="93856"/>
                    <a:pt x="58198" y="93094"/>
                    <a:pt x="58452" y="92713"/>
                  </a:cubicBezTo>
                  <a:cubicBezTo>
                    <a:pt x="58706" y="92332"/>
                    <a:pt x="55785" y="89792"/>
                    <a:pt x="55277" y="89919"/>
                  </a:cubicBezTo>
                  <a:cubicBezTo>
                    <a:pt x="54007" y="90300"/>
                    <a:pt x="53372" y="89665"/>
                    <a:pt x="53880" y="89157"/>
                  </a:cubicBezTo>
                  <a:cubicBezTo>
                    <a:pt x="56420" y="86490"/>
                    <a:pt x="60357" y="73028"/>
                    <a:pt x="61754" y="72139"/>
                  </a:cubicBezTo>
                  <a:cubicBezTo>
                    <a:pt x="66707" y="69218"/>
                    <a:pt x="65818" y="65281"/>
                    <a:pt x="65691" y="64900"/>
                  </a:cubicBezTo>
                  <a:cubicBezTo>
                    <a:pt x="65310" y="64138"/>
                    <a:pt x="63405" y="63376"/>
                    <a:pt x="62516" y="62868"/>
                  </a:cubicBezTo>
                  <a:cubicBezTo>
                    <a:pt x="61754" y="62487"/>
                    <a:pt x="61627" y="62487"/>
                    <a:pt x="61373" y="63249"/>
                  </a:cubicBezTo>
                  <a:cubicBezTo>
                    <a:pt x="61373" y="63630"/>
                    <a:pt x="59976" y="64519"/>
                    <a:pt x="60103" y="63757"/>
                  </a:cubicBezTo>
                  <a:cubicBezTo>
                    <a:pt x="62389" y="53851"/>
                    <a:pt x="60992" y="47247"/>
                    <a:pt x="61500" y="47120"/>
                  </a:cubicBezTo>
                  <a:cubicBezTo>
                    <a:pt x="66707" y="45596"/>
                    <a:pt x="66326" y="43437"/>
                    <a:pt x="66326" y="42421"/>
                  </a:cubicBezTo>
                  <a:cubicBezTo>
                    <a:pt x="66326" y="41913"/>
                    <a:pt x="66326" y="38484"/>
                    <a:pt x="63786" y="38357"/>
                  </a:cubicBezTo>
                  <a:cubicBezTo>
                    <a:pt x="60992" y="38230"/>
                    <a:pt x="60230" y="39627"/>
                    <a:pt x="60103" y="40008"/>
                  </a:cubicBezTo>
                  <a:cubicBezTo>
                    <a:pt x="59976" y="40389"/>
                    <a:pt x="58960" y="40770"/>
                    <a:pt x="58960" y="40008"/>
                  </a:cubicBezTo>
                  <a:cubicBezTo>
                    <a:pt x="58960" y="38230"/>
                    <a:pt x="58579" y="34039"/>
                    <a:pt x="58325" y="33277"/>
                  </a:cubicBezTo>
                  <a:cubicBezTo>
                    <a:pt x="58071" y="32642"/>
                    <a:pt x="58833" y="29721"/>
                    <a:pt x="59341" y="29721"/>
                  </a:cubicBezTo>
                  <a:cubicBezTo>
                    <a:pt x="61500" y="29340"/>
                    <a:pt x="61373" y="26292"/>
                    <a:pt x="61373" y="25784"/>
                  </a:cubicBezTo>
                  <a:cubicBezTo>
                    <a:pt x="61373" y="24641"/>
                    <a:pt x="61246" y="24387"/>
                    <a:pt x="60738" y="23879"/>
                  </a:cubicBezTo>
                  <a:cubicBezTo>
                    <a:pt x="60484" y="23625"/>
                    <a:pt x="59595" y="23117"/>
                    <a:pt x="58579" y="23117"/>
                  </a:cubicBezTo>
                  <a:cubicBezTo>
                    <a:pt x="56547" y="23117"/>
                    <a:pt x="56420" y="27562"/>
                    <a:pt x="56420" y="27943"/>
                  </a:cubicBezTo>
                  <a:cubicBezTo>
                    <a:pt x="56420" y="28324"/>
                    <a:pt x="55912" y="28451"/>
                    <a:pt x="55658" y="28832"/>
                  </a:cubicBezTo>
                  <a:cubicBezTo>
                    <a:pt x="55404" y="29086"/>
                    <a:pt x="54642" y="29340"/>
                    <a:pt x="54642" y="28832"/>
                  </a:cubicBezTo>
                  <a:cubicBezTo>
                    <a:pt x="54642" y="27562"/>
                    <a:pt x="52356" y="22482"/>
                    <a:pt x="52610" y="21974"/>
                  </a:cubicBezTo>
                  <a:cubicBezTo>
                    <a:pt x="54134" y="18926"/>
                    <a:pt x="54007" y="18037"/>
                    <a:pt x="53880" y="17402"/>
                  </a:cubicBezTo>
                  <a:cubicBezTo>
                    <a:pt x="53880" y="16386"/>
                    <a:pt x="53372" y="13973"/>
                    <a:pt x="50578" y="15497"/>
                  </a:cubicBezTo>
                  <a:cubicBezTo>
                    <a:pt x="49816" y="15878"/>
                    <a:pt x="49435" y="18037"/>
                    <a:pt x="49308" y="18545"/>
                  </a:cubicBezTo>
                  <a:cubicBezTo>
                    <a:pt x="49308" y="19053"/>
                    <a:pt x="48927" y="19180"/>
                    <a:pt x="48673" y="18545"/>
                  </a:cubicBezTo>
                  <a:cubicBezTo>
                    <a:pt x="47911" y="16767"/>
                    <a:pt x="44228" y="14227"/>
                    <a:pt x="44228" y="13592"/>
                  </a:cubicBezTo>
                  <a:cubicBezTo>
                    <a:pt x="44355" y="12195"/>
                    <a:pt x="44228" y="10671"/>
                    <a:pt x="44228" y="10290"/>
                  </a:cubicBezTo>
                  <a:cubicBezTo>
                    <a:pt x="44228" y="9782"/>
                    <a:pt x="44228" y="9274"/>
                    <a:pt x="43974" y="8639"/>
                  </a:cubicBezTo>
                  <a:cubicBezTo>
                    <a:pt x="43720" y="7877"/>
                    <a:pt x="41307" y="6988"/>
                    <a:pt x="40418" y="8639"/>
                  </a:cubicBezTo>
                  <a:cubicBezTo>
                    <a:pt x="40037" y="9401"/>
                    <a:pt x="40418" y="12068"/>
                    <a:pt x="40418" y="12068"/>
                  </a:cubicBezTo>
                  <a:cubicBezTo>
                    <a:pt x="38894" y="12576"/>
                    <a:pt x="36354" y="9528"/>
                    <a:pt x="35592" y="8766"/>
                  </a:cubicBezTo>
                  <a:cubicBezTo>
                    <a:pt x="34703" y="7877"/>
                    <a:pt x="34957" y="6226"/>
                    <a:pt x="34957" y="4448"/>
                  </a:cubicBezTo>
                  <a:cubicBezTo>
                    <a:pt x="34957" y="2670"/>
                    <a:pt x="32544" y="3305"/>
                    <a:pt x="31147" y="3178"/>
                  </a:cubicBezTo>
                  <a:cubicBezTo>
                    <a:pt x="30385" y="3178"/>
                    <a:pt x="31020" y="5972"/>
                    <a:pt x="31274" y="6734"/>
                  </a:cubicBezTo>
                  <a:cubicBezTo>
                    <a:pt x="31655" y="7496"/>
                    <a:pt x="28988" y="6353"/>
                    <a:pt x="27718" y="5718"/>
                  </a:cubicBezTo>
                  <a:cubicBezTo>
                    <a:pt x="26575" y="5083"/>
                    <a:pt x="26194" y="3686"/>
                    <a:pt x="25940" y="2543"/>
                  </a:cubicBezTo>
                  <a:cubicBezTo>
                    <a:pt x="25686" y="1400"/>
                    <a:pt x="23908" y="2035"/>
                    <a:pt x="22511" y="2035"/>
                  </a:cubicBezTo>
                  <a:cubicBezTo>
                    <a:pt x="21622" y="2035"/>
                    <a:pt x="22511" y="4194"/>
                    <a:pt x="23146" y="5083"/>
                  </a:cubicBezTo>
                  <a:cubicBezTo>
                    <a:pt x="23654" y="5972"/>
                    <a:pt x="20479" y="4448"/>
                    <a:pt x="19082" y="3686"/>
                  </a:cubicBezTo>
                  <a:cubicBezTo>
                    <a:pt x="17812" y="2924"/>
                    <a:pt x="17304" y="1908"/>
                    <a:pt x="17177" y="1146"/>
                  </a:cubicBezTo>
                  <a:cubicBezTo>
                    <a:pt x="17177" y="257"/>
                    <a:pt x="16415" y="-378"/>
                    <a:pt x="14510" y="257"/>
                  </a:cubicBezTo>
                  <a:cubicBezTo>
                    <a:pt x="12732" y="892"/>
                    <a:pt x="14510" y="2162"/>
                    <a:pt x="14637" y="2543"/>
                  </a:cubicBezTo>
                  <a:cubicBezTo>
                    <a:pt x="14637" y="2924"/>
                    <a:pt x="11208" y="3559"/>
                    <a:pt x="10573" y="2670"/>
                  </a:cubicBezTo>
                  <a:cubicBezTo>
                    <a:pt x="10065" y="1781"/>
                    <a:pt x="9176" y="638"/>
                    <a:pt x="7525" y="1273"/>
                  </a:cubicBezTo>
                  <a:cubicBezTo>
                    <a:pt x="5874" y="1781"/>
                    <a:pt x="8033" y="3559"/>
                    <a:pt x="7144" y="3686"/>
                  </a:cubicBezTo>
                  <a:cubicBezTo>
                    <a:pt x="32" y="4575"/>
                    <a:pt x="-1365" y="6988"/>
                    <a:pt x="1175" y="5972"/>
                  </a:cubicBezTo>
                  <a:cubicBezTo>
                    <a:pt x="5747" y="4321"/>
                    <a:pt x="16542" y="5464"/>
                    <a:pt x="18701" y="6099"/>
                  </a:cubicBezTo>
                  <a:cubicBezTo>
                    <a:pt x="82963" y="24133"/>
                    <a:pt x="47149" y="101095"/>
                    <a:pt x="20606" y="129670"/>
                  </a:cubicBezTo>
                  <a:cubicBezTo>
                    <a:pt x="20606" y="129670"/>
                    <a:pt x="21241" y="130051"/>
                    <a:pt x="21495" y="130051"/>
                  </a:cubicBezTo>
                  <a:cubicBezTo>
                    <a:pt x="21749" y="130051"/>
                    <a:pt x="23273" y="130305"/>
                    <a:pt x="23908" y="131829"/>
                  </a:cubicBezTo>
                  <a:cubicBezTo>
                    <a:pt x="24162" y="132464"/>
                    <a:pt x="25178" y="134750"/>
                    <a:pt x="24670" y="137671"/>
                  </a:cubicBezTo>
                  <a:cubicBezTo>
                    <a:pt x="24670" y="138179"/>
                    <a:pt x="24543" y="138306"/>
                    <a:pt x="24543" y="138306"/>
                  </a:cubicBezTo>
                </a:path>
              </a:pathLst>
            </a:custGeom>
            <a:solidFill>
              <a:srgbClr val="FFFFFF"/>
            </a:solidFill>
            <a:ln w="0" cap="flat">
              <a:noFill/>
              <a:prstDash val="solid"/>
              <a:miter/>
            </a:ln>
          </p:spPr>
          <p:txBody>
            <a:bodyPr rtlCol="0" anchor="ctr"/>
            <a:lstStyle/>
            <a:p>
              <a:endParaRPr lang="en-AU"/>
            </a:p>
          </p:txBody>
        </p:sp>
        <p:sp>
          <p:nvSpPr>
            <p:cNvPr id="383" name="Freeform: Shape 382">
              <a:extLst>
                <a:ext uri="{FF2B5EF4-FFF2-40B4-BE49-F238E27FC236}">
                  <a16:creationId xmlns:a16="http://schemas.microsoft.com/office/drawing/2014/main" id="{75AF8B02-5F57-80BD-8FC1-4DA08F8B94BE}"/>
                </a:ext>
              </a:extLst>
            </p:cNvPr>
            <p:cNvSpPr/>
            <p:nvPr/>
          </p:nvSpPr>
          <p:spPr>
            <a:xfrm>
              <a:off x="631825" y="239143"/>
              <a:ext cx="43146" cy="89532"/>
            </a:xfrm>
            <a:custGeom>
              <a:avLst/>
              <a:gdLst>
                <a:gd name="connsiteX0" fmla="*/ 30988 w 43146"/>
                <a:gd name="connsiteY0" fmla="*/ 89278 h 89532"/>
                <a:gd name="connsiteX1" fmla="*/ 29210 w 43146"/>
                <a:gd name="connsiteY1" fmla="*/ 88643 h 89532"/>
                <a:gd name="connsiteX2" fmla="*/ 28194 w 43146"/>
                <a:gd name="connsiteY2" fmla="*/ 74419 h 89532"/>
                <a:gd name="connsiteX3" fmla="*/ 28575 w 43146"/>
                <a:gd name="connsiteY3" fmla="*/ 68958 h 89532"/>
                <a:gd name="connsiteX4" fmla="*/ 28575 w 43146"/>
                <a:gd name="connsiteY4" fmla="*/ 68958 h 89532"/>
                <a:gd name="connsiteX5" fmla="*/ 27559 w 43146"/>
                <a:gd name="connsiteY5" fmla="*/ 75435 h 89532"/>
                <a:gd name="connsiteX6" fmla="*/ 25781 w 43146"/>
                <a:gd name="connsiteY6" fmla="*/ 76705 h 89532"/>
                <a:gd name="connsiteX7" fmla="*/ 25527 w 43146"/>
                <a:gd name="connsiteY7" fmla="*/ 75435 h 89532"/>
                <a:gd name="connsiteX8" fmla="*/ 27305 w 43146"/>
                <a:gd name="connsiteY8" fmla="*/ 69212 h 89532"/>
                <a:gd name="connsiteX9" fmla="*/ 25908 w 43146"/>
                <a:gd name="connsiteY9" fmla="*/ 69720 h 89532"/>
                <a:gd name="connsiteX10" fmla="*/ 25146 w 43146"/>
                <a:gd name="connsiteY10" fmla="*/ 75054 h 89532"/>
                <a:gd name="connsiteX11" fmla="*/ 22987 w 43146"/>
                <a:gd name="connsiteY11" fmla="*/ 76578 h 89532"/>
                <a:gd name="connsiteX12" fmla="*/ 22733 w 43146"/>
                <a:gd name="connsiteY12" fmla="*/ 75308 h 89532"/>
                <a:gd name="connsiteX13" fmla="*/ 24130 w 43146"/>
                <a:gd name="connsiteY13" fmla="*/ 74419 h 89532"/>
                <a:gd name="connsiteX14" fmla="*/ 24638 w 43146"/>
                <a:gd name="connsiteY14" fmla="*/ 70355 h 89532"/>
                <a:gd name="connsiteX15" fmla="*/ 22733 w 43146"/>
                <a:gd name="connsiteY15" fmla="*/ 70609 h 89532"/>
                <a:gd name="connsiteX16" fmla="*/ 15367 w 43146"/>
                <a:gd name="connsiteY16" fmla="*/ 57147 h 89532"/>
                <a:gd name="connsiteX17" fmla="*/ 12446 w 43146"/>
                <a:gd name="connsiteY17" fmla="*/ 41780 h 89532"/>
                <a:gd name="connsiteX18" fmla="*/ 11684 w 43146"/>
                <a:gd name="connsiteY18" fmla="*/ 40002 h 89532"/>
                <a:gd name="connsiteX19" fmla="*/ 11557 w 43146"/>
                <a:gd name="connsiteY19" fmla="*/ 39748 h 89532"/>
                <a:gd name="connsiteX20" fmla="*/ 3175 w 43146"/>
                <a:gd name="connsiteY20" fmla="*/ 51051 h 89532"/>
                <a:gd name="connsiteX21" fmla="*/ 2032 w 43146"/>
                <a:gd name="connsiteY21" fmla="*/ 50416 h 89532"/>
                <a:gd name="connsiteX22" fmla="*/ 2540 w 43146"/>
                <a:gd name="connsiteY22" fmla="*/ 49654 h 89532"/>
                <a:gd name="connsiteX23" fmla="*/ 2540 w 43146"/>
                <a:gd name="connsiteY23" fmla="*/ 49654 h 89532"/>
                <a:gd name="connsiteX24" fmla="*/ 2794 w 43146"/>
                <a:gd name="connsiteY24" fmla="*/ 45717 h 89532"/>
                <a:gd name="connsiteX25" fmla="*/ 2794 w 43146"/>
                <a:gd name="connsiteY25" fmla="*/ 43685 h 89532"/>
                <a:gd name="connsiteX26" fmla="*/ 2286 w 43146"/>
                <a:gd name="connsiteY26" fmla="*/ 45590 h 89532"/>
                <a:gd name="connsiteX27" fmla="*/ 889 w 43146"/>
                <a:gd name="connsiteY27" fmla="*/ 49273 h 89532"/>
                <a:gd name="connsiteX28" fmla="*/ 0 w 43146"/>
                <a:gd name="connsiteY28" fmla="*/ 48384 h 89532"/>
                <a:gd name="connsiteX29" fmla="*/ 1016 w 43146"/>
                <a:gd name="connsiteY29" fmla="*/ 45336 h 89532"/>
                <a:gd name="connsiteX30" fmla="*/ 3556 w 43146"/>
                <a:gd name="connsiteY30" fmla="*/ 38224 h 89532"/>
                <a:gd name="connsiteX31" fmla="*/ 3810 w 43146"/>
                <a:gd name="connsiteY31" fmla="*/ 37716 h 89532"/>
                <a:gd name="connsiteX32" fmla="*/ 3810 w 43146"/>
                <a:gd name="connsiteY32" fmla="*/ 37716 h 89532"/>
                <a:gd name="connsiteX33" fmla="*/ 6223 w 43146"/>
                <a:gd name="connsiteY33" fmla="*/ 35303 h 89532"/>
                <a:gd name="connsiteX34" fmla="*/ 9525 w 43146"/>
                <a:gd name="connsiteY34" fmla="*/ 35049 h 89532"/>
                <a:gd name="connsiteX35" fmla="*/ 11430 w 43146"/>
                <a:gd name="connsiteY35" fmla="*/ 35049 h 89532"/>
                <a:gd name="connsiteX36" fmla="*/ 17907 w 43146"/>
                <a:gd name="connsiteY36" fmla="*/ 35303 h 89532"/>
                <a:gd name="connsiteX37" fmla="*/ 24511 w 43146"/>
                <a:gd name="connsiteY37" fmla="*/ 47495 h 89532"/>
                <a:gd name="connsiteX38" fmla="*/ 24892 w 43146"/>
                <a:gd name="connsiteY38" fmla="*/ 47749 h 89532"/>
                <a:gd name="connsiteX39" fmla="*/ 29972 w 43146"/>
                <a:gd name="connsiteY39" fmla="*/ 52956 h 89532"/>
                <a:gd name="connsiteX40" fmla="*/ 29972 w 43146"/>
                <a:gd name="connsiteY40" fmla="*/ 52956 h 89532"/>
                <a:gd name="connsiteX41" fmla="*/ 29972 w 43146"/>
                <a:gd name="connsiteY41" fmla="*/ 52575 h 89532"/>
                <a:gd name="connsiteX42" fmla="*/ 33655 w 43146"/>
                <a:gd name="connsiteY42" fmla="*/ 43304 h 89532"/>
                <a:gd name="connsiteX43" fmla="*/ 34417 w 43146"/>
                <a:gd name="connsiteY43" fmla="*/ 43685 h 89532"/>
                <a:gd name="connsiteX44" fmla="*/ 35814 w 43146"/>
                <a:gd name="connsiteY44" fmla="*/ 51051 h 89532"/>
                <a:gd name="connsiteX45" fmla="*/ 35814 w 43146"/>
                <a:gd name="connsiteY45" fmla="*/ 51813 h 89532"/>
                <a:gd name="connsiteX46" fmla="*/ 35941 w 43146"/>
                <a:gd name="connsiteY46" fmla="*/ 54861 h 89532"/>
                <a:gd name="connsiteX47" fmla="*/ 38862 w 43146"/>
                <a:gd name="connsiteY47" fmla="*/ 51432 h 89532"/>
                <a:gd name="connsiteX48" fmla="*/ 42799 w 43146"/>
                <a:gd name="connsiteY48" fmla="*/ 49146 h 89532"/>
                <a:gd name="connsiteX49" fmla="*/ 42799 w 43146"/>
                <a:gd name="connsiteY49" fmla="*/ 50670 h 89532"/>
                <a:gd name="connsiteX50" fmla="*/ 42037 w 43146"/>
                <a:gd name="connsiteY50" fmla="*/ 52448 h 89532"/>
                <a:gd name="connsiteX51" fmla="*/ 40259 w 43146"/>
                <a:gd name="connsiteY51" fmla="*/ 56512 h 89532"/>
                <a:gd name="connsiteX52" fmla="*/ 39624 w 43146"/>
                <a:gd name="connsiteY52" fmla="*/ 59433 h 89532"/>
                <a:gd name="connsiteX53" fmla="*/ 39878 w 43146"/>
                <a:gd name="connsiteY53" fmla="*/ 60830 h 89532"/>
                <a:gd name="connsiteX54" fmla="*/ 37211 w 43146"/>
                <a:gd name="connsiteY54" fmla="*/ 69466 h 89532"/>
                <a:gd name="connsiteX55" fmla="*/ 38481 w 43146"/>
                <a:gd name="connsiteY55" fmla="*/ 73403 h 89532"/>
                <a:gd name="connsiteX56" fmla="*/ 39116 w 43146"/>
                <a:gd name="connsiteY56" fmla="*/ 73657 h 89532"/>
                <a:gd name="connsiteX57" fmla="*/ 39370 w 43146"/>
                <a:gd name="connsiteY57" fmla="*/ 74927 h 89532"/>
                <a:gd name="connsiteX58" fmla="*/ 37592 w 43146"/>
                <a:gd name="connsiteY58" fmla="*/ 74419 h 89532"/>
                <a:gd name="connsiteX59" fmla="*/ 35814 w 43146"/>
                <a:gd name="connsiteY59" fmla="*/ 69720 h 89532"/>
                <a:gd name="connsiteX60" fmla="*/ 34671 w 43146"/>
                <a:gd name="connsiteY60" fmla="*/ 69720 h 89532"/>
                <a:gd name="connsiteX61" fmla="*/ 36068 w 43146"/>
                <a:gd name="connsiteY61" fmla="*/ 74800 h 89532"/>
                <a:gd name="connsiteX62" fmla="*/ 37084 w 43146"/>
                <a:gd name="connsiteY62" fmla="*/ 75181 h 89532"/>
                <a:gd name="connsiteX63" fmla="*/ 37338 w 43146"/>
                <a:gd name="connsiteY63" fmla="*/ 76451 h 89532"/>
                <a:gd name="connsiteX64" fmla="*/ 35179 w 43146"/>
                <a:gd name="connsiteY64" fmla="*/ 75689 h 89532"/>
                <a:gd name="connsiteX65" fmla="*/ 33401 w 43146"/>
                <a:gd name="connsiteY65" fmla="*/ 69466 h 89532"/>
                <a:gd name="connsiteX66" fmla="*/ 33274 w 43146"/>
                <a:gd name="connsiteY66" fmla="*/ 69466 h 89532"/>
                <a:gd name="connsiteX67" fmla="*/ 31877 w 43146"/>
                <a:gd name="connsiteY67" fmla="*/ 69085 h 89532"/>
                <a:gd name="connsiteX68" fmla="*/ 33020 w 43146"/>
                <a:gd name="connsiteY68" fmla="*/ 75689 h 89532"/>
                <a:gd name="connsiteX69" fmla="*/ 33655 w 43146"/>
                <a:gd name="connsiteY69" fmla="*/ 76070 h 89532"/>
                <a:gd name="connsiteX70" fmla="*/ 33655 w 43146"/>
                <a:gd name="connsiteY70" fmla="*/ 77340 h 89532"/>
                <a:gd name="connsiteX71" fmla="*/ 31877 w 43146"/>
                <a:gd name="connsiteY71" fmla="*/ 76451 h 89532"/>
                <a:gd name="connsiteX72" fmla="*/ 30480 w 43146"/>
                <a:gd name="connsiteY72" fmla="*/ 68958 h 89532"/>
                <a:gd name="connsiteX73" fmla="*/ 29718 w 43146"/>
                <a:gd name="connsiteY73" fmla="*/ 68958 h 89532"/>
                <a:gd name="connsiteX74" fmla="*/ 29337 w 43146"/>
                <a:gd name="connsiteY74" fmla="*/ 74927 h 89532"/>
                <a:gd name="connsiteX75" fmla="*/ 29845 w 43146"/>
                <a:gd name="connsiteY75" fmla="*/ 87754 h 89532"/>
                <a:gd name="connsiteX76" fmla="*/ 30988 w 43146"/>
                <a:gd name="connsiteY76" fmla="*/ 88135 h 89532"/>
                <a:gd name="connsiteX77" fmla="*/ 30734 w 43146"/>
                <a:gd name="connsiteY77" fmla="*/ 85849 h 89532"/>
                <a:gd name="connsiteX78" fmla="*/ 32004 w 43146"/>
                <a:gd name="connsiteY78" fmla="*/ 85468 h 89532"/>
                <a:gd name="connsiteX79" fmla="*/ 31750 w 43146"/>
                <a:gd name="connsiteY79" fmla="*/ 89278 h 89532"/>
                <a:gd name="connsiteX80" fmla="*/ 30861 w 43146"/>
                <a:gd name="connsiteY80" fmla="*/ 89532 h 89532"/>
                <a:gd name="connsiteX81" fmla="*/ 22860 w 43146"/>
                <a:gd name="connsiteY81" fmla="*/ 69466 h 89532"/>
                <a:gd name="connsiteX82" fmla="*/ 22860 w 43146"/>
                <a:gd name="connsiteY82" fmla="*/ 69466 h 89532"/>
                <a:gd name="connsiteX83" fmla="*/ 24765 w 43146"/>
                <a:gd name="connsiteY83" fmla="*/ 68958 h 89532"/>
                <a:gd name="connsiteX84" fmla="*/ 29972 w 43146"/>
                <a:gd name="connsiteY84" fmla="*/ 67815 h 89532"/>
                <a:gd name="connsiteX85" fmla="*/ 30480 w 43146"/>
                <a:gd name="connsiteY85" fmla="*/ 67815 h 89532"/>
                <a:gd name="connsiteX86" fmla="*/ 33528 w 43146"/>
                <a:gd name="connsiteY86" fmla="*/ 68323 h 89532"/>
                <a:gd name="connsiteX87" fmla="*/ 36576 w 43146"/>
                <a:gd name="connsiteY87" fmla="*/ 68450 h 89532"/>
                <a:gd name="connsiteX88" fmla="*/ 38354 w 43146"/>
                <a:gd name="connsiteY88" fmla="*/ 61211 h 89532"/>
                <a:gd name="connsiteX89" fmla="*/ 38100 w 43146"/>
                <a:gd name="connsiteY89" fmla="*/ 59814 h 89532"/>
                <a:gd name="connsiteX90" fmla="*/ 38862 w 43146"/>
                <a:gd name="connsiteY90" fmla="*/ 56131 h 89532"/>
                <a:gd name="connsiteX91" fmla="*/ 40640 w 43146"/>
                <a:gd name="connsiteY91" fmla="*/ 52194 h 89532"/>
                <a:gd name="connsiteX92" fmla="*/ 41021 w 43146"/>
                <a:gd name="connsiteY92" fmla="*/ 51305 h 89532"/>
                <a:gd name="connsiteX93" fmla="*/ 39624 w 43146"/>
                <a:gd name="connsiteY93" fmla="*/ 52575 h 89532"/>
                <a:gd name="connsiteX94" fmla="*/ 36195 w 43146"/>
                <a:gd name="connsiteY94" fmla="*/ 56639 h 89532"/>
                <a:gd name="connsiteX95" fmla="*/ 34925 w 43146"/>
                <a:gd name="connsiteY95" fmla="*/ 57528 h 89532"/>
                <a:gd name="connsiteX96" fmla="*/ 34417 w 43146"/>
                <a:gd name="connsiteY96" fmla="*/ 56512 h 89532"/>
                <a:gd name="connsiteX97" fmla="*/ 34417 w 43146"/>
                <a:gd name="connsiteY97" fmla="*/ 52067 h 89532"/>
                <a:gd name="connsiteX98" fmla="*/ 34417 w 43146"/>
                <a:gd name="connsiteY98" fmla="*/ 51178 h 89532"/>
                <a:gd name="connsiteX99" fmla="*/ 33401 w 43146"/>
                <a:gd name="connsiteY99" fmla="*/ 45463 h 89532"/>
                <a:gd name="connsiteX100" fmla="*/ 30988 w 43146"/>
                <a:gd name="connsiteY100" fmla="*/ 52956 h 89532"/>
                <a:gd name="connsiteX101" fmla="*/ 29972 w 43146"/>
                <a:gd name="connsiteY101" fmla="*/ 54861 h 89532"/>
                <a:gd name="connsiteX102" fmla="*/ 29845 w 43146"/>
                <a:gd name="connsiteY102" fmla="*/ 54861 h 89532"/>
                <a:gd name="connsiteX103" fmla="*/ 28702 w 43146"/>
                <a:gd name="connsiteY103" fmla="*/ 53845 h 89532"/>
                <a:gd name="connsiteX104" fmla="*/ 28702 w 43146"/>
                <a:gd name="connsiteY104" fmla="*/ 53845 h 89532"/>
                <a:gd name="connsiteX105" fmla="*/ 24765 w 43146"/>
                <a:gd name="connsiteY105" fmla="*/ 49400 h 89532"/>
                <a:gd name="connsiteX106" fmla="*/ 27432 w 43146"/>
                <a:gd name="connsiteY106" fmla="*/ 56131 h 89532"/>
                <a:gd name="connsiteX107" fmla="*/ 27432 w 43146"/>
                <a:gd name="connsiteY107" fmla="*/ 57655 h 89532"/>
                <a:gd name="connsiteX108" fmla="*/ 25019 w 43146"/>
                <a:gd name="connsiteY108" fmla="*/ 56258 h 89532"/>
                <a:gd name="connsiteX109" fmla="*/ 22479 w 43146"/>
                <a:gd name="connsiteY109" fmla="*/ 54099 h 89532"/>
                <a:gd name="connsiteX110" fmla="*/ 20193 w 43146"/>
                <a:gd name="connsiteY110" fmla="*/ 52829 h 89532"/>
                <a:gd name="connsiteX111" fmla="*/ 20955 w 43146"/>
                <a:gd name="connsiteY111" fmla="*/ 53464 h 89532"/>
                <a:gd name="connsiteX112" fmla="*/ 24765 w 43146"/>
                <a:gd name="connsiteY112" fmla="*/ 64640 h 89532"/>
                <a:gd name="connsiteX113" fmla="*/ 23241 w 43146"/>
                <a:gd name="connsiteY113" fmla="*/ 69339 h 89532"/>
                <a:gd name="connsiteX114" fmla="*/ 22987 w 43146"/>
                <a:gd name="connsiteY114" fmla="*/ 69339 h 89532"/>
                <a:gd name="connsiteX115" fmla="*/ 20320 w 43146"/>
                <a:gd name="connsiteY115" fmla="*/ 67942 h 89532"/>
                <a:gd name="connsiteX116" fmla="*/ 22479 w 43146"/>
                <a:gd name="connsiteY116" fmla="*/ 68196 h 89532"/>
                <a:gd name="connsiteX117" fmla="*/ 23368 w 43146"/>
                <a:gd name="connsiteY117" fmla="*/ 64640 h 89532"/>
                <a:gd name="connsiteX118" fmla="*/ 20066 w 43146"/>
                <a:gd name="connsiteY118" fmla="*/ 54353 h 89532"/>
                <a:gd name="connsiteX119" fmla="*/ 18161 w 43146"/>
                <a:gd name="connsiteY119" fmla="*/ 51305 h 89532"/>
                <a:gd name="connsiteX120" fmla="*/ 23241 w 43146"/>
                <a:gd name="connsiteY120" fmla="*/ 52956 h 89532"/>
                <a:gd name="connsiteX121" fmla="*/ 25146 w 43146"/>
                <a:gd name="connsiteY121" fmla="*/ 54480 h 89532"/>
                <a:gd name="connsiteX122" fmla="*/ 23368 w 43146"/>
                <a:gd name="connsiteY122" fmla="*/ 48257 h 89532"/>
                <a:gd name="connsiteX123" fmla="*/ 23114 w 43146"/>
                <a:gd name="connsiteY123" fmla="*/ 47749 h 89532"/>
                <a:gd name="connsiteX124" fmla="*/ 17272 w 43146"/>
                <a:gd name="connsiteY124" fmla="*/ 36446 h 89532"/>
                <a:gd name="connsiteX125" fmla="*/ 11938 w 43146"/>
                <a:gd name="connsiteY125" fmla="*/ 36192 h 89532"/>
                <a:gd name="connsiteX126" fmla="*/ 10795 w 43146"/>
                <a:gd name="connsiteY126" fmla="*/ 36319 h 89532"/>
                <a:gd name="connsiteX127" fmla="*/ 13081 w 43146"/>
                <a:gd name="connsiteY127" fmla="*/ 39621 h 89532"/>
                <a:gd name="connsiteX128" fmla="*/ 16764 w 43146"/>
                <a:gd name="connsiteY128" fmla="*/ 57020 h 89532"/>
                <a:gd name="connsiteX129" fmla="*/ 20447 w 43146"/>
                <a:gd name="connsiteY129" fmla="*/ 67815 h 89532"/>
                <a:gd name="connsiteX130" fmla="*/ 4064 w 43146"/>
                <a:gd name="connsiteY130" fmla="*/ 45463 h 89532"/>
                <a:gd name="connsiteX131" fmla="*/ 4064 w 43146"/>
                <a:gd name="connsiteY131" fmla="*/ 45463 h 89532"/>
                <a:gd name="connsiteX132" fmla="*/ 4064 w 43146"/>
                <a:gd name="connsiteY132" fmla="*/ 47241 h 89532"/>
                <a:gd name="connsiteX133" fmla="*/ 6350 w 43146"/>
                <a:gd name="connsiteY133" fmla="*/ 43939 h 89532"/>
                <a:gd name="connsiteX134" fmla="*/ 4064 w 43146"/>
                <a:gd name="connsiteY134" fmla="*/ 45463 h 89532"/>
                <a:gd name="connsiteX135" fmla="*/ 4572 w 43146"/>
                <a:gd name="connsiteY135" fmla="*/ 38605 h 89532"/>
                <a:gd name="connsiteX136" fmla="*/ 4064 w 43146"/>
                <a:gd name="connsiteY136" fmla="*/ 44066 h 89532"/>
                <a:gd name="connsiteX137" fmla="*/ 8001 w 43146"/>
                <a:gd name="connsiteY137" fmla="*/ 40637 h 89532"/>
                <a:gd name="connsiteX138" fmla="*/ 10795 w 43146"/>
                <a:gd name="connsiteY138" fmla="*/ 38097 h 89532"/>
                <a:gd name="connsiteX139" fmla="*/ 7620 w 43146"/>
                <a:gd name="connsiteY139" fmla="*/ 36065 h 89532"/>
                <a:gd name="connsiteX140" fmla="*/ 7620 w 43146"/>
                <a:gd name="connsiteY140" fmla="*/ 36065 h 89532"/>
                <a:gd name="connsiteX141" fmla="*/ 6731 w 43146"/>
                <a:gd name="connsiteY141" fmla="*/ 36065 h 89532"/>
                <a:gd name="connsiteX142" fmla="*/ 4699 w 43146"/>
                <a:gd name="connsiteY142" fmla="*/ 38351 h 89532"/>
                <a:gd name="connsiteX143" fmla="*/ 29083 w 43146"/>
                <a:gd name="connsiteY143" fmla="*/ 46225 h 89532"/>
                <a:gd name="connsiteX144" fmla="*/ 28067 w 43146"/>
                <a:gd name="connsiteY144" fmla="*/ 45717 h 89532"/>
                <a:gd name="connsiteX145" fmla="*/ 28067 w 43146"/>
                <a:gd name="connsiteY145" fmla="*/ 38859 h 89532"/>
                <a:gd name="connsiteX146" fmla="*/ 28321 w 43146"/>
                <a:gd name="connsiteY146" fmla="*/ 34795 h 89532"/>
                <a:gd name="connsiteX147" fmla="*/ 28575 w 43146"/>
                <a:gd name="connsiteY147" fmla="*/ 30350 h 89532"/>
                <a:gd name="connsiteX148" fmla="*/ 29210 w 43146"/>
                <a:gd name="connsiteY148" fmla="*/ 28318 h 89532"/>
                <a:gd name="connsiteX149" fmla="*/ 27940 w 43146"/>
                <a:gd name="connsiteY149" fmla="*/ 28191 h 89532"/>
                <a:gd name="connsiteX150" fmla="*/ 27559 w 43146"/>
                <a:gd name="connsiteY150" fmla="*/ 29588 h 89532"/>
                <a:gd name="connsiteX151" fmla="*/ 27051 w 43146"/>
                <a:gd name="connsiteY151" fmla="*/ 32890 h 89532"/>
                <a:gd name="connsiteX152" fmla="*/ 27178 w 43146"/>
                <a:gd name="connsiteY152" fmla="*/ 33525 h 89532"/>
                <a:gd name="connsiteX153" fmla="*/ 27559 w 43146"/>
                <a:gd name="connsiteY153" fmla="*/ 33525 h 89532"/>
                <a:gd name="connsiteX154" fmla="*/ 27559 w 43146"/>
                <a:gd name="connsiteY154" fmla="*/ 34795 h 89532"/>
                <a:gd name="connsiteX155" fmla="*/ 25781 w 43146"/>
                <a:gd name="connsiteY155" fmla="*/ 33017 h 89532"/>
                <a:gd name="connsiteX156" fmla="*/ 26416 w 43146"/>
                <a:gd name="connsiteY156" fmla="*/ 28953 h 89532"/>
                <a:gd name="connsiteX157" fmla="*/ 26670 w 43146"/>
                <a:gd name="connsiteY157" fmla="*/ 28064 h 89532"/>
                <a:gd name="connsiteX158" fmla="*/ 25908 w 43146"/>
                <a:gd name="connsiteY158" fmla="*/ 28064 h 89532"/>
                <a:gd name="connsiteX159" fmla="*/ 25654 w 43146"/>
                <a:gd name="connsiteY159" fmla="*/ 29207 h 89532"/>
                <a:gd name="connsiteX160" fmla="*/ 24511 w 43146"/>
                <a:gd name="connsiteY160" fmla="*/ 32890 h 89532"/>
                <a:gd name="connsiteX161" fmla="*/ 25400 w 43146"/>
                <a:gd name="connsiteY161" fmla="*/ 33271 h 89532"/>
                <a:gd name="connsiteX162" fmla="*/ 25654 w 43146"/>
                <a:gd name="connsiteY162" fmla="*/ 34541 h 89532"/>
                <a:gd name="connsiteX163" fmla="*/ 23495 w 43146"/>
                <a:gd name="connsiteY163" fmla="*/ 33525 h 89532"/>
                <a:gd name="connsiteX164" fmla="*/ 24511 w 43146"/>
                <a:gd name="connsiteY164" fmla="*/ 28445 h 89532"/>
                <a:gd name="connsiteX165" fmla="*/ 24511 w 43146"/>
                <a:gd name="connsiteY165" fmla="*/ 27937 h 89532"/>
                <a:gd name="connsiteX166" fmla="*/ 24257 w 43146"/>
                <a:gd name="connsiteY166" fmla="*/ 27937 h 89532"/>
                <a:gd name="connsiteX167" fmla="*/ 20066 w 43146"/>
                <a:gd name="connsiteY167" fmla="*/ 24889 h 89532"/>
                <a:gd name="connsiteX168" fmla="*/ 20066 w 43146"/>
                <a:gd name="connsiteY168" fmla="*/ 8633 h 89532"/>
                <a:gd name="connsiteX169" fmla="*/ 19685 w 43146"/>
                <a:gd name="connsiteY169" fmla="*/ 9014 h 89532"/>
                <a:gd name="connsiteX170" fmla="*/ 19685 w 43146"/>
                <a:gd name="connsiteY170" fmla="*/ 9014 h 89532"/>
                <a:gd name="connsiteX171" fmla="*/ 19685 w 43146"/>
                <a:gd name="connsiteY171" fmla="*/ 9141 h 89532"/>
                <a:gd name="connsiteX172" fmla="*/ 19431 w 43146"/>
                <a:gd name="connsiteY172" fmla="*/ 10030 h 89532"/>
                <a:gd name="connsiteX173" fmla="*/ 16383 w 43146"/>
                <a:gd name="connsiteY173" fmla="*/ 16888 h 89532"/>
                <a:gd name="connsiteX174" fmla="*/ 10922 w 43146"/>
                <a:gd name="connsiteY174" fmla="*/ 23238 h 89532"/>
                <a:gd name="connsiteX175" fmla="*/ 10033 w 43146"/>
                <a:gd name="connsiteY175" fmla="*/ 22349 h 89532"/>
                <a:gd name="connsiteX176" fmla="*/ 15367 w 43146"/>
                <a:gd name="connsiteY176" fmla="*/ 16126 h 89532"/>
                <a:gd name="connsiteX177" fmla="*/ 17526 w 43146"/>
                <a:gd name="connsiteY177" fmla="*/ 12189 h 89532"/>
                <a:gd name="connsiteX178" fmla="*/ 10795 w 43146"/>
                <a:gd name="connsiteY178" fmla="*/ 17650 h 89532"/>
                <a:gd name="connsiteX179" fmla="*/ 10541 w 43146"/>
                <a:gd name="connsiteY179" fmla="*/ 21460 h 89532"/>
                <a:gd name="connsiteX180" fmla="*/ 9271 w 43146"/>
                <a:gd name="connsiteY180" fmla="*/ 21460 h 89532"/>
                <a:gd name="connsiteX181" fmla="*/ 10287 w 43146"/>
                <a:gd name="connsiteY181" fmla="*/ 11173 h 89532"/>
                <a:gd name="connsiteX182" fmla="*/ 7366 w 43146"/>
                <a:gd name="connsiteY182" fmla="*/ 21587 h 89532"/>
                <a:gd name="connsiteX183" fmla="*/ 7366 w 43146"/>
                <a:gd name="connsiteY183" fmla="*/ 21968 h 89532"/>
                <a:gd name="connsiteX184" fmla="*/ 6096 w 43146"/>
                <a:gd name="connsiteY184" fmla="*/ 21714 h 89532"/>
                <a:gd name="connsiteX185" fmla="*/ 6096 w 43146"/>
                <a:gd name="connsiteY185" fmla="*/ 21333 h 89532"/>
                <a:gd name="connsiteX186" fmla="*/ 12319 w 43146"/>
                <a:gd name="connsiteY186" fmla="*/ 4442 h 89532"/>
                <a:gd name="connsiteX187" fmla="*/ 12446 w 43146"/>
                <a:gd name="connsiteY187" fmla="*/ 4061 h 89532"/>
                <a:gd name="connsiteX188" fmla="*/ 12446 w 43146"/>
                <a:gd name="connsiteY188" fmla="*/ 4061 h 89532"/>
                <a:gd name="connsiteX189" fmla="*/ 17907 w 43146"/>
                <a:gd name="connsiteY189" fmla="*/ 632 h 89532"/>
                <a:gd name="connsiteX190" fmla="*/ 18415 w 43146"/>
                <a:gd name="connsiteY190" fmla="*/ 632 h 89532"/>
                <a:gd name="connsiteX191" fmla="*/ 22987 w 43146"/>
                <a:gd name="connsiteY191" fmla="*/ 632 h 89532"/>
                <a:gd name="connsiteX192" fmla="*/ 28194 w 43146"/>
                <a:gd name="connsiteY192" fmla="*/ 1394 h 89532"/>
                <a:gd name="connsiteX193" fmla="*/ 34417 w 43146"/>
                <a:gd name="connsiteY193" fmla="*/ 13586 h 89532"/>
                <a:gd name="connsiteX194" fmla="*/ 34417 w 43146"/>
                <a:gd name="connsiteY194" fmla="*/ 13840 h 89532"/>
                <a:gd name="connsiteX195" fmla="*/ 34671 w 43146"/>
                <a:gd name="connsiteY195" fmla="*/ 16380 h 89532"/>
                <a:gd name="connsiteX196" fmla="*/ 34798 w 43146"/>
                <a:gd name="connsiteY196" fmla="*/ 16126 h 89532"/>
                <a:gd name="connsiteX197" fmla="*/ 39116 w 43146"/>
                <a:gd name="connsiteY197" fmla="*/ 12951 h 89532"/>
                <a:gd name="connsiteX198" fmla="*/ 39497 w 43146"/>
                <a:gd name="connsiteY198" fmla="*/ 12951 h 89532"/>
                <a:gd name="connsiteX199" fmla="*/ 39370 w 43146"/>
                <a:gd name="connsiteY199" fmla="*/ 14856 h 89532"/>
                <a:gd name="connsiteX200" fmla="*/ 37846 w 43146"/>
                <a:gd name="connsiteY200" fmla="*/ 19809 h 89532"/>
                <a:gd name="connsiteX201" fmla="*/ 37846 w 43146"/>
                <a:gd name="connsiteY201" fmla="*/ 20444 h 89532"/>
                <a:gd name="connsiteX202" fmla="*/ 35687 w 43146"/>
                <a:gd name="connsiteY202" fmla="*/ 27429 h 89532"/>
                <a:gd name="connsiteX203" fmla="*/ 35941 w 43146"/>
                <a:gd name="connsiteY203" fmla="*/ 28699 h 89532"/>
                <a:gd name="connsiteX204" fmla="*/ 36195 w 43146"/>
                <a:gd name="connsiteY204" fmla="*/ 32636 h 89532"/>
                <a:gd name="connsiteX205" fmla="*/ 37211 w 43146"/>
                <a:gd name="connsiteY205" fmla="*/ 32636 h 89532"/>
                <a:gd name="connsiteX206" fmla="*/ 37973 w 43146"/>
                <a:gd name="connsiteY206" fmla="*/ 33779 h 89532"/>
                <a:gd name="connsiteX207" fmla="*/ 35560 w 43146"/>
                <a:gd name="connsiteY207" fmla="*/ 33779 h 89532"/>
                <a:gd name="connsiteX208" fmla="*/ 35179 w 43146"/>
                <a:gd name="connsiteY208" fmla="*/ 33398 h 89532"/>
                <a:gd name="connsiteX209" fmla="*/ 35179 w 43146"/>
                <a:gd name="connsiteY209" fmla="*/ 34668 h 89532"/>
                <a:gd name="connsiteX210" fmla="*/ 33401 w 43146"/>
                <a:gd name="connsiteY210" fmla="*/ 32890 h 89532"/>
                <a:gd name="connsiteX211" fmla="*/ 33020 w 43146"/>
                <a:gd name="connsiteY211" fmla="*/ 28064 h 89532"/>
                <a:gd name="connsiteX212" fmla="*/ 32385 w 43146"/>
                <a:gd name="connsiteY212" fmla="*/ 28064 h 89532"/>
                <a:gd name="connsiteX213" fmla="*/ 32385 w 43146"/>
                <a:gd name="connsiteY213" fmla="*/ 32382 h 89532"/>
                <a:gd name="connsiteX214" fmla="*/ 32893 w 43146"/>
                <a:gd name="connsiteY214" fmla="*/ 33398 h 89532"/>
                <a:gd name="connsiteX215" fmla="*/ 32893 w 43146"/>
                <a:gd name="connsiteY215" fmla="*/ 34668 h 89532"/>
                <a:gd name="connsiteX216" fmla="*/ 31115 w 43146"/>
                <a:gd name="connsiteY216" fmla="*/ 32763 h 89532"/>
                <a:gd name="connsiteX217" fmla="*/ 31115 w 43146"/>
                <a:gd name="connsiteY217" fmla="*/ 27937 h 89532"/>
                <a:gd name="connsiteX218" fmla="*/ 30861 w 43146"/>
                <a:gd name="connsiteY218" fmla="*/ 27937 h 89532"/>
                <a:gd name="connsiteX219" fmla="*/ 29972 w 43146"/>
                <a:gd name="connsiteY219" fmla="*/ 30477 h 89532"/>
                <a:gd name="connsiteX220" fmla="*/ 29845 w 43146"/>
                <a:gd name="connsiteY220" fmla="*/ 33652 h 89532"/>
                <a:gd name="connsiteX221" fmla="*/ 29464 w 43146"/>
                <a:gd name="connsiteY221" fmla="*/ 39113 h 89532"/>
                <a:gd name="connsiteX222" fmla="*/ 29083 w 43146"/>
                <a:gd name="connsiteY222" fmla="*/ 43812 h 89532"/>
                <a:gd name="connsiteX223" fmla="*/ 29337 w 43146"/>
                <a:gd name="connsiteY223" fmla="*/ 44447 h 89532"/>
                <a:gd name="connsiteX224" fmla="*/ 29972 w 43146"/>
                <a:gd name="connsiteY224" fmla="*/ 42923 h 89532"/>
                <a:gd name="connsiteX225" fmla="*/ 31242 w 43146"/>
                <a:gd name="connsiteY225" fmla="*/ 42923 h 89532"/>
                <a:gd name="connsiteX226" fmla="*/ 29972 w 43146"/>
                <a:gd name="connsiteY226" fmla="*/ 45590 h 89532"/>
                <a:gd name="connsiteX227" fmla="*/ 29337 w 43146"/>
                <a:gd name="connsiteY227" fmla="*/ 45717 h 89532"/>
                <a:gd name="connsiteX228" fmla="*/ 34417 w 43146"/>
                <a:gd name="connsiteY228" fmla="*/ 28064 h 89532"/>
                <a:gd name="connsiteX229" fmla="*/ 34798 w 43146"/>
                <a:gd name="connsiteY229" fmla="*/ 32509 h 89532"/>
                <a:gd name="connsiteX230" fmla="*/ 35433 w 43146"/>
                <a:gd name="connsiteY230" fmla="*/ 33398 h 89532"/>
                <a:gd name="connsiteX231" fmla="*/ 34925 w 43146"/>
                <a:gd name="connsiteY231" fmla="*/ 28699 h 89532"/>
                <a:gd name="connsiteX232" fmla="*/ 34798 w 43146"/>
                <a:gd name="connsiteY232" fmla="*/ 28064 h 89532"/>
                <a:gd name="connsiteX233" fmla="*/ 34417 w 43146"/>
                <a:gd name="connsiteY233" fmla="*/ 28064 h 89532"/>
                <a:gd name="connsiteX234" fmla="*/ 26416 w 43146"/>
                <a:gd name="connsiteY234" fmla="*/ 26286 h 89532"/>
                <a:gd name="connsiteX235" fmla="*/ 29845 w 43146"/>
                <a:gd name="connsiteY235" fmla="*/ 26540 h 89532"/>
                <a:gd name="connsiteX236" fmla="*/ 34544 w 43146"/>
                <a:gd name="connsiteY236" fmla="*/ 26794 h 89532"/>
                <a:gd name="connsiteX237" fmla="*/ 36830 w 43146"/>
                <a:gd name="connsiteY237" fmla="*/ 20698 h 89532"/>
                <a:gd name="connsiteX238" fmla="*/ 36830 w 43146"/>
                <a:gd name="connsiteY238" fmla="*/ 20063 h 89532"/>
                <a:gd name="connsiteX239" fmla="*/ 38100 w 43146"/>
                <a:gd name="connsiteY239" fmla="*/ 15364 h 89532"/>
                <a:gd name="connsiteX240" fmla="*/ 36449 w 43146"/>
                <a:gd name="connsiteY240" fmla="*/ 16761 h 89532"/>
                <a:gd name="connsiteX241" fmla="*/ 36449 w 43146"/>
                <a:gd name="connsiteY241" fmla="*/ 16761 h 89532"/>
                <a:gd name="connsiteX242" fmla="*/ 33782 w 43146"/>
                <a:gd name="connsiteY242" fmla="*/ 21587 h 89532"/>
                <a:gd name="connsiteX243" fmla="*/ 32766 w 43146"/>
                <a:gd name="connsiteY243" fmla="*/ 22476 h 89532"/>
                <a:gd name="connsiteX244" fmla="*/ 32258 w 43146"/>
                <a:gd name="connsiteY244" fmla="*/ 21587 h 89532"/>
                <a:gd name="connsiteX245" fmla="*/ 31750 w 43146"/>
                <a:gd name="connsiteY245" fmla="*/ 15237 h 89532"/>
                <a:gd name="connsiteX246" fmla="*/ 30861 w 43146"/>
                <a:gd name="connsiteY246" fmla="*/ 13205 h 89532"/>
                <a:gd name="connsiteX247" fmla="*/ 29337 w 43146"/>
                <a:gd name="connsiteY247" fmla="*/ 15872 h 89532"/>
                <a:gd name="connsiteX248" fmla="*/ 28067 w 43146"/>
                <a:gd name="connsiteY248" fmla="*/ 20317 h 89532"/>
                <a:gd name="connsiteX249" fmla="*/ 28067 w 43146"/>
                <a:gd name="connsiteY249" fmla="*/ 20952 h 89532"/>
                <a:gd name="connsiteX250" fmla="*/ 27432 w 43146"/>
                <a:gd name="connsiteY250" fmla="*/ 20952 h 89532"/>
                <a:gd name="connsiteX251" fmla="*/ 26797 w 43146"/>
                <a:gd name="connsiteY251" fmla="*/ 20952 h 89532"/>
                <a:gd name="connsiteX252" fmla="*/ 26797 w 43146"/>
                <a:gd name="connsiteY252" fmla="*/ 20317 h 89532"/>
                <a:gd name="connsiteX253" fmla="*/ 25146 w 43146"/>
                <a:gd name="connsiteY253" fmla="*/ 17523 h 89532"/>
                <a:gd name="connsiteX254" fmla="*/ 23876 w 43146"/>
                <a:gd name="connsiteY254" fmla="*/ 16253 h 89532"/>
                <a:gd name="connsiteX255" fmla="*/ 23495 w 43146"/>
                <a:gd name="connsiteY255" fmla="*/ 15237 h 89532"/>
                <a:gd name="connsiteX256" fmla="*/ 23241 w 43146"/>
                <a:gd name="connsiteY256" fmla="*/ 14475 h 89532"/>
                <a:gd name="connsiteX257" fmla="*/ 24765 w 43146"/>
                <a:gd name="connsiteY257" fmla="*/ 22476 h 89532"/>
                <a:gd name="connsiteX258" fmla="*/ 25273 w 43146"/>
                <a:gd name="connsiteY258" fmla="*/ 23365 h 89532"/>
                <a:gd name="connsiteX259" fmla="*/ 24892 w 43146"/>
                <a:gd name="connsiteY259" fmla="*/ 26286 h 89532"/>
                <a:gd name="connsiteX260" fmla="*/ 26289 w 43146"/>
                <a:gd name="connsiteY260" fmla="*/ 26286 h 89532"/>
                <a:gd name="connsiteX261" fmla="*/ 22098 w 43146"/>
                <a:gd name="connsiteY261" fmla="*/ 25143 h 89532"/>
                <a:gd name="connsiteX262" fmla="*/ 23876 w 43146"/>
                <a:gd name="connsiteY262" fmla="*/ 25397 h 89532"/>
                <a:gd name="connsiteX263" fmla="*/ 24003 w 43146"/>
                <a:gd name="connsiteY263" fmla="*/ 24127 h 89532"/>
                <a:gd name="connsiteX264" fmla="*/ 23495 w 43146"/>
                <a:gd name="connsiteY264" fmla="*/ 23365 h 89532"/>
                <a:gd name="connsiteX265" fmla="*/ 21971 w 43146"/>
                <a:gd name="connsiteY265" fmla="*/ 13459 h 89532"/>
                <a:gd name="connsiteX266" fmla="*/ 22860 w 43146"/>
                <a:gd name="connsiteY266" fmla="*/ 12570 h 89532"/>
                <a:gd name="connsiteX267" fmla="*/ 22860 w 43146"/>
                <a:gd name="connsiteY267" fmla="*/ 12570 h 89532"/>
                <a:gd name="connsiteX268" fmla="*/ 24384 w 43146"/>
                <a:gd name="connsiteY268" fmla="*/ 14983 h 89532"/>
                <a:gd name="connsiteX269" fmla="*/ 24765 w 43146"/>
                <a:gd name="connsiteY269" fmla="*/ 15872 h 89532"/>
                <a:gd name="connsiteX270" fmla="*/ 25654 w 43146"/>
                <a:gd name="connsiteY270" fmla="*/ 16634 h 89532"/>
                <a:gd name="connsiteX271" fmla="*/ 26924 w 43146"/>
                <a:gd name="connsiteY271" fmla="*/ 17777 h 89532"/>
                <a:gd name="connsiteX272" fmla="*/ 28194 w 43146"/>
                <a:gd name="connsiteY272" fmla="*/ 14983 h 89532"/>
                <a:gd name="connsiteX273" fmla="*/ 29845 w 43146"/>
                <a:gd name="connsiteY273" fmla="*/ 11427 h 89532"/>
                <a:gd name="connsiteX274" fmla="*/ 30480 w 43146"/>
                <a:gd name="connsiteY274" fmla="*/ 10538 h 89532"/>
                <a:gd name="connsiteX275" fmla="*/ 31750 w 43146"/>
                <a:gd name="connsiteY275" fmla="*/ 12316 h 89532"/>
                <a:gd name="connsiteX276" fmla="*/ 32512 w 43146"/>
                <a:gd name="connsiteY276" fmla="*/ 14475 h 89532"/>
                <a:gd name="connsiteX277" fmla="*/ 33401 w 43146"/>
                <a:gd name="connsiteY277" fmla="*/ 18285 h 89532"/>
                <a:gd name="connsiteX278" fmla="*/ 33782 w 43146"/>
                <a:gd name="connsiteY278" fmla="*/ 17396 h 89532"/>
                <a:gd name="connsiteX279" fmla="*/ 33020 w 43146"/>
                <a:gd name="connsiteY279" fmla="*/ 13713 h 89532"/>
                <a:gd name="connsiteX280" fmla="*/ 33020 w 43146"/>
                <a:gd name="connsiteY280" fmla="*/ 13459 h 89532"/>
                <a:gd name="connsiteX281" fmla="*/ 27305 w 43146"/>
                <a:gd name="connsiteY281" fmla="*/ 2156 h 89532"/>
                <a:gd name="connsiteX282" fmla="*/ 23622 w 43146"/>
                <a:gd name="connsiteY282" fmla="*/ 1521 h 89532"/>
                <a:gd name="connsiteX283" fmla="*/ 19812 w 43146"/>
                <a:gd name="connsiteY283" fmla="*/ 1775 h 89532"/>
                <a:gd name="connsiteX284" fmla="*/ 20066 w 43146"/>
                <a:gd name="connsiteY284" fmla="*/ 2029 h 89532"/>
                <a:gd name="connsiteX285" fmla="*/ 21336 w 43146"/>
                <a:gd name="connsiteY285" fmla="*/ 9649 h 89532"/>
                <a:gd name="connsiteX286" fmla="*/ 21463 w 43146"/>
                <a:gd name="connsiteY286" fmla="*/ 24000 h 89532"/>
                <a:gd name="connsiteX287" fmla="*/ 21971 w 43146"/>
                <a:gd name="connsiteY287" fmla="*/ 25016 h 89532"/>
                <a:gd name="connsiteX288" fmla="*/ 21971 w 43146"/>
                <a:gd name="connsiteY288" fmla="*/ 25016 h 89532"/>
                <a:gd name="connsiteX289" fmla="*/ 13335 w 43146"/>
                <a:gd name="connsiteY289" fmla="*/ 4950 h 89532"/>
                <a:gd name="connsiteX290" fmla="*/ 10922 w 43146"/>
                <a:gd name="connsiteY290" fmla="*/ 15872 h 89532"/>
                <a:gd name="connsiteX291" fmla="*/ 18542 w 43146"/>
                <a:gd name="connsiteY291" fmla="*/ 8125 h 89532"/>
                <a:gd name="connsiteX292" fmla="*/ 18542 w 43146"/>
                <a:gd name="connsiteY292" fmla="*/ 8125 h 89532"/>
                <a:gd name="connsiteX293" fmla="*/ 20320 w 43146"/>
                <a:gd name="connsiteY293" fmla="*/ 6728 h 89532"/>
                <a:gd name="connsiteX294" fmla="*/ 19050 w 43146"/>
                <a:gd name="connsiteY294" fmla="*/ 2918 h 89532"/>
                <a:gd name="connsiteX295" fmla="*/ 17272 w 43146"/>
                <a:gd name="connsiteY295" fmla="*/ 1775 h 89532"/>
                <a:gd name="connsiteX296" fmla="*/ 13335 w 43146"/>
                <a:gd name="connsiteY296" fmla="*/ 4950 h 8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43146" h="89532">
                  <a:moveTo>
                    <a:pt x="30988" y="89278"/>
                  </a:moveTo>
                  <a:cubicBezTo>
                    <a:pt x="30353" y="89278"/>
                    <a:pt x="29591" y="88897"/>
                    <a:pt x="29210" y="88643"/>
                  </a:cubicBezTo>
                  <a:cubicBezTo>
                    <a:pt x="25400" y="85341"/>
                    <a:pt x="28194" y="74546"/>
                    <a:pt x="28194" y="74419"/>
                  </a:cubicBezTo>
                  <a:cubicBezTo>
                    <a:pt x="28321" y="73911"/>
                    <a:pt x="28575" y="70355"/>
                    <a:pt x="28575" y="68958"/>
                  </a:cubicBezTo>
                  <a:cubicBezTo>
                    <a:pt x="28575" y="68958"/>
                    <a:pt x="28575" y="68958"/>
                    <a:pt x="28575" y="68958"/>
                  </a:cubicBezTo>
                  <a:cubicBezTo>
                    <a:pt x="28575" y="70355"/>
                    <a:pt x="28702" y="73657"/>
                    <a:pt x="27559" y="75435"/>
                  </a:cubicBezTo>
                  <a:cubicBezTo>
                    <a:pt x="27178" y="76197"/>
                    <a:pt x="26543" y="76578"/>
                    <a:pt x="25781" y="76705"/>
                  </a:cubicBezTo>
                  <a:lnTo>
                    <a:pt x="25527" y="75435"/>
                  </a:lnTo>
                  <a:cubicBezTo>
                    <a:pt x="27305" y="75054"/>
                    <a:pt x="27432" y="70863"/>
                    <a:pt x="27305" y="69212"/>
                  </a:cubicBezTo>
                  <a:cubicBezTo>
                    <a:pt x="26670" y="69339"/>
                    <a:pt x="26289" y="69593"/>
                    <a:pt x="25908" y="69720"/>
                  </a:cubicBezTo>
                  <a:cubicBezTo>
                    <a:pt x="26035" y="70736"/>
                    <a:pt x="26289" y="73403"/>
                    <a:pt x="25146" y="75054"/>
                  </a:cubicBezTo>
                  <a:cubicBezTo>
                    <a:pt x="24638" y="75816"/>
                    <a:pt x="23876" y="76324"/>
                    <a:pt x="22987" y="76578"/>
                  </a:cubicBezTo>
                  <a:lnTo>
                    <a:pt x="22733" y="75308"/>
                  </a:lnTo>
                  <a:cubicBezTo>
                    <a:pt x="22733" y="75308"/>
                    <a:pt x="23749" y="74927"/>
                    <a:pt x="24130" y="74419"/>
                  </a:cubicBezTo>
                  <a:cubicBezTo>
                    <a:pt x="24892" y="73276"/>
                    <a:pt x="24765" y="71498"/>
                    <a:pt x="24638" y="70355"/>
                  </a:cubicBezTo>
                  <a:cubicBezTo>
                    <a:pt x="24130" y="70482"/>
                    <a:pt x="23622" y="70609"/>
                    <a:pt x="22733" y="70609"/>
                  </a:cubicBezTo>
                  <a:cubicBezTo>
                    <a:pt x="21336" y="70609"/>
                    <a:pt x="16002" y="68196"/>
                    <a:pt x="15367" y="57147"/>
                  </a:cubicBezTo>
                  <a:cubicBezTo>
                    <a:pt x="14986" y="49908"/>
                    <a:pt x="13589" y="44701"/>
                    <a:pt x="12446" y="41780"/>
                  </a:cubicBezTo>
                  <a:cubicBezTo>
                    <a:pt x="12192" y="41145"/>
                    <a:pt x="11938" y="40510"/>
                    <a:pt x="11684" y="40002"/>
                  </a:cubicBezTo>
                  <a:cubicBezTo>
                    <a:pt x="11684" y="39875"/>
                    <a:pt x="11684" y="39748"/>
                    <a:pt x="11557" y="39748"/>
                  </a:cubicBezTo>
                  <a:cubicBezTo>
                    <a:pt x="9652" y="41272"/>
                    <a:pt x="6096" y="46479"/>
                    <a:pt x="3175" y="51051"/>
                  </a:cubicBezTo>
                  <a:lnTo>
                    <a:pt x="2032" y="50416"/>
                  </a:lnTo>
                  <a:cubicBezTo>
                    <a:pt x="2032" y="50416"/>
                    <a:pt x="2286" y="49908"/>
                    <a:pt x="2540" y="49654"/>
                  </a:cubicBezTo>
                  <a:lnTo>
                    <a:pt x="2540" y="49654"/>
                  </a:lnTo>
                  <a:cubicBezTo>
                    <a:pt x="2540" y="49654"/>
                    <a:pt x="2794" y="47241"/>
                    <a:pt x="2794" y="45717"/>
                  </a:cubicBezTo>
                  <a:cubicBezTo>
                    <a:pt x="2794" y="45082"/>
                    <a:pt x="2794" y="44320"/>
                    <a:pt x="2794" y="43685"/>
                  </a:cubicBezTo>
                  <a:cubicBezTo>
                    <a:pt x="2540" y="44320"/>
                    <a:pt x="2413" y="45082"/>
                    <a:pt x="2286" y="45590"/>
                  </a:cubicBezTo>
                  <a:cubicBezTo>
                    <a:pt x="1651" y="47749"/>
                    <a:pt x="1397" y="48765"/>
                    <a:pt x="889" y="49273"/>
                  </a:cubicBezTo>
                  <a:lnTo>
                    <a:pt x="0" y="48384"/>
                  </a:lnTo>
                  <a:cubicBezTo>
                    <a:pt x="0" y="48384"/>
                    <a:pt x="635" y="46606"/>
                    <a:pt x="1016" y="45336"/>
                  </a:cubicBezTo>
                  <a:cubicBezTo>
                    <a:pt x="1651" y="43050"/>
                    <a:pt x="2413" y="40383"/>
                    <a:pt x="3556" y="38224"/>
                  </a:cubicBezTo>
                  <a:cubicBezTo>
                    <a:pt x="3556" y="38097"/>
                    <a:pt x="3683" y="37843"/>
                    <a:pt x="3810" y="37716"/>
                  </a:cubicBezTo>
                  <a:lnTo>
                    <a:pt x="3810" y="37716"/>
                  </a:lnTo>
                  <a:cubicBezTo>
                    <a:pt x="4445" y="36700"/>
                    <a:pt x="5207" y="35811"/>
                    <a:pt x="6223" y="35303"/>
                  </a:cubicBezTo>
                  <a:cubicBezTo>
                    <a:pt x="6731" y="35049"/>
                    <a:pt x="7747" y="35049"/>
                    <a:pt x="9525" y="35049"/>
                  </a:cubicBezTo>
                  <a:cubicBezTo>
                    <a:pt x="10287" y="35049"/>
                    <a:pt x="11303" y="35049"/>
                    <a:pt x="11430" y="35049"/>
                  </a:cubicBezTo>
                  <a:cubicBezTo>
                    <a:pt x="11938" y="34795"/>
                    <a:pt x="14986" y="33906"/>
                    <a:pt x="17907" y="35303"/>
                  </a:cubicBezTo>
                  <a:cubicBezTo>
                    <a:pt x="21082" y="36700"/>
                    <a:pt x="23241" y="40891"/>
                    <a:pt x="24511" y="47495"/>
                  </a:cubicBezTo>
                  <a:cubicBezTo>
                    <a:pt x="24511" y="47495"/>
                    <a:pt x="24765" y="47622"/>
                    <a:pt x="24892" y="47749"/>
                  </a:cubicBezTo>
                  <a:cubicBezTo>
                    <a:pt x="25781" y="48257"/>
                    <a:pt x="27432" y="49400"/>
                    <a:pt x="29972" y="52956"/>
                  </a:cubicBezTo>
                  <a:cubicBezTo>
                    <a:pt x="29972" y="52956"/>
                    <a:pt x="29972" y="52956"/>
                    <a:pt x="29972" y="52956"/>
                  </a:cubicBezTo>
                  <a:cubicBezTo>
                    <a:pt x="29972" y="52956"/>
                    <a:pt x="29972" y="52702"/>
                    <a:pt x="29972" y="52575"/>
                  </a:cubicBezTo>
                  <a:cubicBezTo>
                    <a:pt x="29972" y="52575"/>
                    <a:pt x="32131" y="43558"/>
                    <a:pt x="33655" y="43304"/>
                  </a:cubicBezTo>
                  <a:cubicBezTo>
                    <a:pt x="34036" y="43304"/>
                    <a:pt x="34290" y="43304"/>
                    <a:pt x="34417" y="43685"/>
                  </a:cubicBezTo>
                  <a:cubicBezTo>
                    <a:pt x="34671" y="44066"/>
                    <a:pt x="35687" y="48130"/>
                    <a:pt x="35814" y="51051"/>
                  </a:cubicBezTo>
                  <a:lnTo>
                    <a:pt x="35814" y="51813"/>
                  </a:lnTo>
                  <a:cubicBezTo>
                    <a:pt x="35814" y="52829"/>
                    <a:pt x="35941" y="53718"/>
                    <a:pt x="35941" y="54861"/>
                  </a:cubicBezTo>
                  <a:cubicBezTo>
                    <a:pt x="36576" y="54099"/>
                    <a:pt x="37465" y="52956"/>
                    <a:pt x="38862" y="51432"/>
                  </a:cubicBezTo>
                  <a:cubicBezTo>
                    <a:pt x="39497" y="50670"/>
                    <a:pt x="41783" y="48511"/>
                    <a:pt x="42799" y="49146"/>
                  </a:cubicBezTo>
                  <a:cubicBezTo>
                    <a:pt x="43434" y="49527"/>
                    <a:pt x="43053" y="50416"/>
                    <a:pt x="42799" y="50670"/>
                  </a:cubicBezTo>
                  <a:cubicBezTo>
                    <a:pt x="42672" y="50924"/>
                    <a:pt x="42418" y="51686"/>
                    <a:pt x="42037" y="52448"/>
                  </a:cubicBezTo>
                  <a:cubicBezTo>
                    <a:pt x="41402" y="53845"/>
                    <a:pt x="40767" y="55750"/>
                    <a:pt x="40259" y="56512"/>
                  </a:cubicBezTo>
                  <a:cubicBezTo>
                    <a:pt x="39878" y="57147"/>
                    <a:pt x="39624" y="58798"/>
                    <a:pt x="39624" y="59433"/>
                  </a:cubicBezTo>
                  <a:cubicBezTo>
                    <a:pt x="39624" y="59814"/>
                    <a:pt x="39751" y="60322"/>
                    <a:pt x="39878" y="60830"/>
                  </a:cubicBezTo>
                  <a:cubicBezTo>
                    <a:pt x="40386" y="64005"/>
                    <a:pt x="41275" y="68704"/>
                    <a:pt x="37211" y="69466"/>
                  </a:cubicBezTo>
                  <a:cubicBezTo>
                    <a:pt x="37211" y="70609"/>
                    <a:pt x="37719" y="72641"/>
                    <a:pt x="38481" y="73403"/>
                  </a:cubicBezTo>
                  <a:cubicBezTo>
                    <a:pt x="38735" y="73657"/>
                    <a:pt x="38989" y="73657"/>
                    <a:pt x="39116" y="73657"/>
                  </a:cubicBezTo>
                  <a:lnTo>
                    <a:pt x="39370" y="74927"/>
                  </a:lnTo>
                  <a:cubicBezTo>
                    <a:pt x="39370" y="74927"/>
                    <a:pt x="38100" y="74927"/>
                    <a:pt x="37592" y="74419"/>
                  </a:cubicBezTo>
                  <a:cubicBezTo>
                    <a:pt x="36449" y="73403"/>
                    <a:pt x="35941" y="71244"/>
                    <a:pt x="35814" y="69720"/>
                  </a:cubicBezTo>
                  <a:cubicBezTo>
                    <a:pt x="35306" y="69720"/>
                    <a:pt x="34925" y="69720"/>
                    <a:pt x="34671" y="69720"/>
                  </a:cubicBezTo>
                  <a:cubicBezTo>
                    <a:pt x="34671" y="71117"/>
                    <a:pt x="35052" y="73784"/>
                    <a:pt x="36068" y="74800"/>
                  </a:cubicBezTo>
                  <a:cubicBezTo>
                    <a:pt x="36449" y="75181"/>
                    <a:pt x="36830" y="75181"/>
                    <a:pt x="37084" y="75181"/>
                  </a:cubicBezTo>
                  <a:lnTo>
                    <a:pt x="37338" y="76451"/>
                  </a:lnTo>
                  <a:cubicBezTo>
                    <a:pt x="36576" y="76578"/>
                    <a:pt x="35814" y="76324"/>
                    <a:pt x="35179" y="75689"/>
                  </a:cubicBezTo>
                  <a:cubicBezTo>
                    <a:pt x="33782" y="74292"/>
                    <a:pt x="33274" y="71244"/>
                    <a:pt x="33401" y="69466"/>
                  </a:cubicBezTo>
                  <a:cubicBezTo>
                    <a:pt x="33401" y="69466"/>
                    <a:pt x="33401" y="69466"/>
                    <a:pt x="33274" y="69466"/>
                  </a:cubicBezTo>
                  <a:cubicBezTo>
                    <a:pt x="32893" y="69339"/>
                    <a:pt x="32385" y="69212"/>
                    <a:pt x="31877" y="69085"/>
                  </a:cubicBezTo>
                  <a:cubicBezTo>
                    <a:pt x="31877" y="70482"/>
                    <a:pt x="31877" y="74419"/>
                    <a:pt x="33020" y="75689"/>
                  </a:cubicBezTo>
                  <a:cubicBezTo>
                    <a:pt x="33274" y="75943"/>
                    <a:pt x="33528" y="76070"/>
                    <a:pt x="33655" y="76070"/>
                  </a:cubicBezTo>
                  <a:lnTo>
                    <a:pt x="33655" y="77340"/>
                  </a:lnTo>
                  <a:cubicBezTo>
                    <a:pt x="33655" y="77340"/>
                    <a:pt x="32512" y="77213"/>
                    <a:pt x="31877" y="76451"/>
                  </a:cubicBezTo>
                  <a:cubicBezTo>
                    <a:pt x="30480" y="74673"/>
                    <a:pt x="30480" y="70609"/>
                    <a:pt x="30480" y="68958"/>
                  </a:cubicBezTo>
                  <a:cubicBezTo>
                    <a:pt x="30226" y="68958"/>
                    <a:pt x="29972" y="68958"/>
                    <a:pt x="29718" y="68958"/>
                  </a:cubicBezTo>
                  <a:cubicBezTo>
                    <a:pt x="29718" y="70609"/>
                    <a:pt x="29591" y="74292"/>
                    <a:pt x="29337" y="74927"/>
                  </a:cubicBezTo>
                  <a:cubicBezTo>
                    <a:pt x="28829" y="76324"/>
                    <a:pt x="27178" y="85341"/>
                    <a:pt x="29845" y="87754"/>
                  </a:cubicBezTo>
                  <a:cubicBezTo>
                    <a:pt x="30226" y="88008"/>
                    <a:pt x="30734" y="88262"/>
                    <a:pt x="30988" y="88135"/>
                  </a:cubicBezTo>
                  <a:cubicBezTo>
                    <a:pt x="30988" y="88135"/>
                    <a:pt x="31369" y="87500"/>
                    <a:pt x="30734" y="85849"/>
                  </a:cubicBezTo>
                  <a:lnTo>
                    <a:pt x="32004" y="85468"/>
                  </a:lnTo>
                  <a:cubicBezTo>
                    <a:pt x="32258" y="86230"/>
                    <a:pt x="33020" y="88389"/>
                    <a:pt x="31750" y="89278"/>
                  </a:cubicBezTo>
                  <a:cubicBezTo>
                    <a:pt x="31496" y="89405"/>
                    <a:pt x="31115" y="89532"/>
                    <a:pt x="30861" y="89532"/>
                  </a:cubicBezTo>
                  <a:moveTo>
                    <a:pt x="22860" y="69466"/>
                  </a:moveTo>
                  <a:lnTo>
                    <a:pt x="22860" y="69466"/>
                  </a:lnTo>
                  <a:cubicBezTo>
                    <a:pt x="23749" y="69466"/>
                    <a:pt x="24130" y="69212"/>
                    <a:pt x="24765" y="68958"/>
                  </a:cubicBezTo>
                  <a:cubicBezTo>
                    <a:pt x="25654" y="68450"/>
                    <a:pt x="26924" y="67942"/>
                    <a:pt x="29972" y="67815"/>
                  </a:cubicBezTo>
                  <a:cubicBezTo>
                    <a:pt x="30099" y="67815"/>
                    <a:pt x="30353" y="67815"/>
                    <a:pt x="30480" y="67815"/>
                  </a:cubicBezTo>
                  <a:cubicBezTo>
                    <a:pt x="32004" y="67815"/>
                    <a:pt x="32766" y="68069"/>
                    <a:pt x="33528" y="68323"/>
                  </a:cubicBezTo>
                  <a:cubicBezTo>
                    <a:pt x="34290" y="68577"/>
                    <a:pt x="34925" y="68831"/>
                    <a:pt x="36576" y="68450"/>
                  </a:cubicBezTo>
                  <a:cubicBezTo>
                    <a:pt x="39243" y="67942"/>
                    <a:pt x="38989" y="64894"/>
                    <a:pt x="38354" y="61211"/>
                  </a:cubicBezTo>
                  <a:cubicBezTo>
                    <a:pt x="38354" y="60703"/>
                    <a:pt x="38227" y="60195"/>
                    <a:pt x="38100" y="59814"/>
                  </a:cubicBezTo>
                  <a:cubicBezTo>
                    <a:pt x="38100" y="59052"/>
                    <a:pt x="38354" y="56893"/>
                    <a:pt x="38862" y="56131"/>
                  </a:cubicBezTo>
                  <a:cubicBezTo>
                    <a:pt x="39370" y="55369"/>
                    <a:pt x="40005" y="53591"/>
                    <a:pt x="40640" y="52194"/>
                  </a:cubicBezTo>
                  <a:cubicBezTo>
                    <a:pt x="40640" y="51940"/>
                    <a:pt x="40894" y="51559"/>
                    <a:pt x="41021" y="51305"/>
                  </a:cubicBezTo>
                  <a:cubicBezTo>
                    <a:pt x="40513" y="51686"/>
                    <a:pt x="39878" y="52194"/>
                    <a:pt x="39624" y="52575"/>
                  </a:cubicBezTo>
                  <a:cubicBezTo>
                    <a:pt x="37719" y="54480"/>
                    <a:pt x="36703" y="55877"/>
                    <a:pt x="36195" y="56639"/>
                  </a:cubicBezTo>
                  <a:cubicBezTo>
                    <a:pt x="35687" y="57401"/>
                    <a:pt x="35433" y="57782"/>
                    <a:pt x="34925" y="57528"/>
                  </a:cubicBezTo>
                  <a:cubicBezTo>
                    <a:pt x="34417" y="57401"/>
                    <a:pt x="34417" y="56766"/>
                    <a:pt x="34417" y="56512"/>
                  </a:cubicBezTo>
                  <a:cubicBezTo>
                    <a:pt x="34417" y="54353"/>
                    <a:pt x="34417" y="53337"/>
                    <a:pt x="34417" y="52067"/>
                  </a:cubicBezTo>
                  <a:lnTo>
                    <a:pt x="34417" y="51178"/>
                  </a:lnTo>
                  <a:cubicBezTo>
                    <a:pt x="34290" y="49273"/>
                    <a:pt x="33782" y="46860"/>
                    <a:pt x="33401" y="45463"/>
                  </a:cubicBezTo>
                  <a:cubicBezTo>
                    <a:pt x="32512" y="47495"/>
                    <a:pt x="31115" y="52321"/>
                    <a:pt x="30988" y="52956"/>
                  </a:cubicBezTo>
                  <a:cubicBezTo>
                    <a:pt x="30861" y="53845"/>
                    <a:pt x="30607" y="54734"/>
                    <a:pt x="29972" y="54861"/>
                  </a:cubicBezTo>
                  <a:cubicBezTo>
                    <a:pt x="29972" y="54861"/>
                    <a:pt x="29972" y="54861"/>
                    <a:pt x="29845" y="54861"/>
                  </a:cubicBezTo>
                  <a:cubicBezTo>
                    <a:pt x="29210" y="54861"/>
                    <a:pt x="28956" y="54226"/>
                    <a:pt x="28702" y="53845"/>
                  </a:cubicBezTo>
                  <a:lnTo>
                    <a:pt x="28702" y="53845"/>
                  </a:lnTo>
                  <a:cubicBezTo>
                    <a:pt x="26924" y="51178"/>
                    <a:pt x="25654" y="50035"/>
                    <a:pt x="24765" y="49400"/>
                  </a:cubicBezTo>
                  <a:cubicBezTo>
                    <a:pt x="25146" y="52067"/>
                    <a:pt x="26543" y="54734"/>
                    <a:pt x="27432" y="56131"/>
                  </a:cubicBezTo>
                  <a:cubicBezTo>
                    <a:pt x="27686" y="56639"/>
                    <a:pt x="28067" y="57274"/>
                    <a:pt x="27432" y="57655"/>
                  </a:cubicBezTo>
                  <a:cubicBezTo>
                    <a:pt x="26924" y="58036"/>
                    <a:pt x="26416" y="57655"/>
                    <a:pt x="25019" y="56258"/>
                  </a:cubicBezTo>
                  <a:cubicBezTo>
                    <a:pt x="24257" y="55496"/>
                    <a:pt x="23114" y="54480"/>
                    <a:pt x="22479" y="54099"/>
                  </a:cubicBezTo>
                  <a:cubicBezTo>
                    <a:pt x="21590" y="53591"/>
                    <a:pt x="20828" y="53083"/>
                    <a:pt x="20193" y="52829"/>
                  </a:cubicBezTo>
                  <a:cubicBezTo>
                    <a:pt x="20320" y="52956"/>
                    <a:pt x="20574" y="53210"/>
                    <a:pt x="20955" y="53464"/>
                  </a:cubicBezTo>
                  <a:cubicBezTo>
                    <a:pt x="22860" y="55115"/>
                    <a:pt x="24511" y="61719"/>
                    <a:pt x="24765" y="64640"/>
                  </a:cubicBezTo>
                  <a:cubicBezTo>
                    <a:pt x="24892" y="66926"/>
                    <a:pt x="24384" y="68577"/>
                    <a:pt x="23241" y="69339"/>
                  </a:cubicBezTo>
                  <a:cubicBezTo>
                    <a:pt x="23241" y="69339"/>
                    <a:pt x="23114" y="69339"/>
                    <a:pt x="22987" y="69339"/>
                  </a:cubicBezTo>
                  <a:moveTo>
                    <a:pt x="20320" y="67942"/>
                  </a:moveTo>
                  <a:cubicBezTo>
                    <a:pt x="20955" y="68323"/>
                    <a:pt x="21844" y="68577"/>
                    <a:pt x="22479" y="68196"/>
                  </a:cubicBezTo>
                  <a:cubicBezTo>
                    <a:pt x="23241" y="67688"/>
                    <a:pt x="23495" y="66418"/>
                    <a:pt x="23368" y="64640"/>
                  </a:cubicBezTo>
                  <a:cubicBezTo>
                    <a:pt x="23114" y="61465"/>
                    <a:pt x="21336" y="55623"/>
                    <a:pt x="20066" y="54353"/>
                  </a:cubicBezTo>
                  <a:cubicBezTo>
                    <a:pt x="18161" y="52702"/>
                    <a:pt x="17780" y="51940"/>
                    <a:pt x="18161" y="51305"/>
                  </a:cubicBezTo>
                  <a:cubicBezTo>
                    <a:pt x="18415" y="51051"/>
                    <a:pt x="18923" y="50289"/>
                    <a:pt x="23241" y="52956"/>
                  </a:cubicBezTo>
                  <a:cubicBezTo>
                    <a:pt x="23749" y="53337"/>
                    <a:pt x="24511" y="53845"/>
                    <a:pt x="25146" y="54480"/>
                  </a:cubicBezTo>
                  <a:cubicBezTo>
                    <a:pt x="24257" y="52702"/>
                    <a:pt x="23495" y="50416"/>
                    <a:pt x="23368" y="48257"/>
                  </a:cubicBezTo>
                  <a:cubicBezTo>
                    <a:pt x="23241" y="48130"/>
                    <a:pt x="23114" y="47876"/>
                    <a:pt x="23114" y="47749"/>
                  </a:cubicBezTo>
                  <a:cubicBezTo>
                    <a:pt x="21971" y="41526"/>
                    <a:pt x="19939" y="37716"/>
                    <a:pt x="17272" y="36446"/>
                  </a:cubicBezTo>
                  <a:cubicBezTo>
                    <a:pt x="14859" y="35303"/>
                    <a:pt x="12319" y="36065"/>
                    <a:pt x="11938" y="36192"/>
                  </a:cubicBezTo>
                  <a:cubicBezTo>
                    <a:pt x="11684" y="36192"/>
                    <a:pt x="11430" y="36319"/>
                    <a:pt x="10795" y="36319"/>
                  </a:cubicBezTo>
                  <a:cubicBezTo>
                    <a:pt x="11684" y="37081"/>
                    <a:pt x="12319" y="38224"/>
                    <a:pt x="13081" y="39621"/>
                  </a:cubicBezTo>
                  <a:cubicBezTo>
                    <a:pt x="14478" y="42288"/>
                    <a:pt x="16383" y="48892"/>
                    <a:pt x="16764" y="57020"/>
                  </a:cubicBezTo>
                  <a:cubicBezTo>
                    <a:pt x="17018" y="63116"/>
                    <a:pt x="18923" y="66291"/>
                    <a:pt x="20447" y="67815"/>
                  </a:cubicBezTo>
                  <a:moveTo>
                    <a:pt x="4064" y="45463"/>
                  </a:moveTo>
                  <a:cubicBezTo>
                    <a:pt x="4064" y="45463"/>
                    <a:pt x="4064" y="45463"/>
                    <a:pt x="4064" y="45463"/>
                  </a:cubicBezTo>
                  <a:cubicBezTo>
                    <a:pt x="4064" y="46098"/>
                    <a:pt x="4064" y="46733"/>
                    <a:pt x="4064" y="47241"/>
                  </a:cubicBezTo>
                  <a:cubicBezTo>
                    <a:pt x="4699" y="46225"/>
                    <a:pt x="5588" y="45082"/>
                    <a:pt x="6350" y="43939"/>
                  </a:cubicBezTo>
                  <a:cubicBezTo>
                    <a:pt x="5461" y="44701"/>
                    <a:pt x="4699" y="45209"/>
                    <a:pt x="4064" y="45463"/>
                  </a:cubicBezTo>
                  <a:moveTo>
                    <a:pt x="4572" y="38605"/>
                  </a:moveTo>
                  <a:cubicBezTo>
                    <a:pt x="4064" y="40002"/>
                    <a:pt x="3937" y="42161"/>
                    <a:pt x="4064" y="44066"/>
                  </a:cubicBezTo>
                  <a:cubicBezTo>
                    <a:pt x="5080" y="43558"/>
                    <a:pt x="6858" y="41907"/>
                    <a:pt x="8001" y="40637"/>
                  </a:cubicBezTo>
                  <a:cubicBezTo>
                    <a:pt x="9017" y="39621"/>
                    <a:pt x="9906" y="38732"/>
                    <a:pt x="10795" y="38097"/>
                  </a:cubicBezTo>
                  <a:cubicBezTo>
                    <a:pt x="9906" y="36700"/>
                    <a:pt x="8890" y="36192"/>
                    <a:pt x="7620" y="36065"/>
                  </a:cubicBezTo>
                  <a:lnTo>
                    <a:pt x="7620" y="36065"/>
                  </a:lnTo>
                  <a:cubicBezTo>
                    <a:pt x="7620" y="36065"/>
                    <a:pt x="6858" y="36065"/>
                    <a:pt x="6731" y="36065"/>
                  </a:cubicBezTo>
                  <a:cubicBezTo>
                    <a:pt x="5969" y="36446"/>
                    <a:pt x="5207" y="37335"/>
                    <a:pt x="4699" y="38351"/>
                  </a:cubicBezTo>
                  <a:moveTo>
                    <a:pt x="29083" y="46225"/>
                  </a:moveTo>
                  <a:cubicBezTo>
                    <a:pt x="29083" y="46225"/>
                    <a:pt x="28321" y="46098"/>
                    <a:pt x="28067" y="45717"/>
                  </a:cubicBezTo>
                  <a:cubicBezTo>
                    <a:pt x="26924" y="44447"/>
                    <a:pt x="27305" y="40129"/>
                    <a:pt x="28067" y="38859"/>
                  </a:cubicBezTo>
                  <a:cubicBezTo>
                    <a:pt x="28575" y="38097"/>
                    <a:pt x="28829" y="35557"/>
                    <a:pt x="28321" y="34795"/>
                  </a:cubicBezTo>
                  <a:cubicBezTo>
                    <a:pt x="27559" y="33525"/>
                    <a:pt x="28194" y="30858"/>
                    <a:pt x="28575" y="30350"/>
                  </a:cubicBezTo>
                  <a:cubicBezTo>
                    <a:pt x="28702" y="30096"/>
                    <a:pt x="29083" y="28953"/>
                    <a:pt x="29210" y="28318"/>
                  </a:cubicBezTo>
                  <a:cubicBezTo>
                    <a:pt x="28829" y="28318"/>
                    <a:pt x="28321" y="28318"/>
                    <a:pt x="27940" y="28191"/>
                  </a:cubicBezTo>
                  <a:cubicBezTo>
                    <a:pt x="27940" y="28699"/>
                    <a:pt x="27813" y="29207"/>
                    <a:pt x="27559" y="29588"/>
                  </a:cubicBezTo>
                  <a:cubicBezTo>
                    <a:pt x="27559" y="29588"/>
                    <a:pt x="26797" y="30985"/>
                    <a:pt x="27051" y="32890"/>
                  </a:cubicBezTo>
                  <a:cubicBezTo>
                    <a:pt x="27051" y="33017"/>
                    <a:pt x="27051" y="33525"/>
                    <a:pt x="27178" y="33525"/>
                  </a:cubicBezTo>
                  <a:cubicBezTo>
                    <a:pt x="27178" y="33525"/>
                    <a:pt x="27432" y="33525"/>
                    <a:pt x="27559" y="33525"/>
                  </a:cubicBezTo>
                  <a:lnTo>
                    <a:pt x="27559" y="34795"/>
                  </a:lnTo>
                  <a:cubicBezTo>
                    <a:pt x="26162" y="34795"/>
                    <a:pt x="25908" y="34414"/>
                    <a:pt x="25781" y="33017"/>
                  </a:cubicBezTo>
                  <a:cubicBezTo>
                    <a:pt x="25400" y="30731"/>
                    <a:pt x="26289" y="29080"/>
                    <a:pt x="26416" y="28953"/>
                  </a:cubicBezTo>
                  <a:cubicBezTo>
                    <a:pt x="26416" y="28699"/>
                    <a:pt x="26543" y="28445"/>
                    <a:pt x="26670" y="28064"/>
                  </a:cubicBezTo>
                  <a:cubicBezTo>
                    <a:pt x="26416" y="28064"/>
                    <a:pt x="26162" y="28064"/>
                    <a:pt x="25908" y="28064"/>
                  </a:cubicBezTo>
                  <a:cubicBezTo>
                    <a:pt x="25908" y="28445"/>
                    <a:pt x="25908" y="28826"/>
                    <a:pt x="25654" y="29207"/>
                  </a:cubicBezTo>
                  <a:cubicBezTo>
                    <a:pt x="25146" y="30096"/>
                    <a:pt x="24384" y="32382"/>
                    <a:pt x="24511" y="32890"/>
                  </a:cubicBezTo>
                  <a:cubicBezTo>
                    <a:pt x="24892" y="33398"/>
                    <a:pt x="25146" y="33398"/>
                    <a:pt x="25400" y="33271"/>
                  </a:cubicBezTo>
                  <a:lnTo>
                    <a:pt x="25654" y="34541"/>
                  </a:lnTo>
                  <a:cubicBezTo>
                    <a:pt x="25654" y="34541"/>
                    <a:pt x="24257" y="34795"/>
                    <a:pt x="23495" y="33525"/>
                  </a:cubicBezTo>
                  <a:cubicBezTo>
                    <a:pt x="22606" y="32255"/>
                    <a:pt x="24511" y="28445"/>
                    <a:pt x="24511" y="28445"/>
                  </a:cubicBezTo>
                  <a:cubicBezTo>
                    <a:pt x="24511" y="28445"/>
                    <a:pt x="24511" y="28191"/>
                    <a:pt x="24511" y="27937"/>
                  </a:cubicBezTo>
                  <a:lnTo>
                    <a:pt x="24257" y="27937"/>
                  </a:lnTo>
                  <a:cubicBezTo>
                    <a:pt x="23241" y="27937"/>
                    <a:pt x="20955" y="27683"/>
                    <a:pt x="20066" y="24889"/>
                  </a:cubicBezTo>
                  <a:cubicBezTo>
                    <a:pt x="19050" y="21587"/>
                    <a:pt x="19685" y="11427"/>
                    <a:pt x="20066" y="8633"/>
                  </a:cubicBezTo>
                  <a:cubicBezTo>
                    <a:pt x="19939" y="8760"/>
                    <a:pt x="19685" y="8887"/>
                    <a:pt x="19685" y="9014"/>
                  </a:cubicBezTo>
                  <a:lnTo>
                    <a:pt x="19685" y="9014"/>
                  </a:lnTo>
                  <a:cubicBezTo>
                    <a:pt x="19685" y="9014"/>
                    <a:pt x="19685" y="9014"/>
                    <a:pt x="19685" y="9141"/>
                  </a:cubicBezTo>
                  <a:cubicBezTo>
                    <a:pt x="19685" y="9395"/>
                    <a:pt x="19558" y="9649"/>
                    <a:pt x="19431" y="10030"/>
                  </a:cubicBezTo>
                  <a:cubicBezTo>
                    <a:pt x="19050" y="11427"/>
                    <a:pt x="18542" y="13713"/>
                    <a:pt x="16383" y="16888"/>
                  </a:cubicBezTo>
                  <a:cubicBezTo>
                    <a:pt x="15494" y="18158"/>
                    <a:pt x="11684" y="22603"/>
                    <a:pt x="10922" y="23238"/>
                  </a:cubicBezTo>
                  <a:lnTo>
                    <a:pt x="10033" y="22349"/>
                  </a:lnTo>
                  <a:cubicBezTo>
                    <a:pt x="10668" y="21714"/>
                    <a:pt x="14478" y="17396"/>
                    <a:pt x="15367" y="16126"/>
                  </a:cubicBezTo>
                  <a:cubicBezTo>
                    <a:pt x="16383" y="14602"/>
                    <a:pt x="17018" y="13332"/>
                    <a:pt x="17526" y="12189"/>
                  </a:cubicBezTo>
                  <a:cubicBezTo>
                    <a:pt x="15494" y="14475"/>
                    <a:pt x="12827" y="17015"/>
                    <a:pt x="10795" y="17650"/>
                  </a:cubicBezTo>
                  <a:cubicBezTo>
                    <a:pt x="10795" y="18793"/>
                    <a:pt x="10668" y="20063"/>
                    <a:pt x="10541" y="21460"/>
                  </a:cubicBezTo>
                  <a:lnTo>
                    <a:pt x="9271" y="21460"/>
                  </a:lnTo>
                  <a:cubicBezTo>
                    <a:pt x="9398" y="17142"/>
                    <a:pt x="9779" y="13840"/>
                    <a:pt x="10287" y="11173"/>
                  </a:cubicBezTo>
                  <a:cubicBezTo>
                    <a:pt x="9144" y="14094"/>
                    <a:pt x="8255" y="17523"/>
                    <a:pt x="7366" y="21587"/>
                  </a:cubicBezTo>
                  <a:lnTo>
                    <a:pt x="7366" y="21968"/>
                  </a:lnTo>
                  <a:cubicBezTo>
                    <a:pt x="7366" y="21968"/>
                    <a:pt x="6096" y="21714"/>
                    <a:pt x="6096" y="21714"/>
                  </a:cubicBezTo>
                  <a:lnTo>
                    <a:pt x="6096" y="21333"/>
                  </a:lnTo>
                  <a:cubicBezTo>
                    <a:pt x="7239" y="16253"/>
                    <a:pt x="9144" y="8887"/>
                    <a:pt x="12319" y="4442"/>
                  </a:cubicBezTo>
                  <a:cubicBezTo>
                    <a:pt x="12319" y="4315"/>
                    <a:pt x="12319" y="4188"/>
                    <a:pt x="12446" y="4061"/>
                  </a:cubicBezTo>
                  <a:lnTo>
                    <a:pt x="12446" y="4061"/>
                  </a:lnTo>
                  <a:cubicBezTo>
                    <a:pt x="13970" y="2029"/>
                    <a:pt x="15875" y="632"/>
                    <a:pt x="17907" y="632"/>
                  </a:cubicBezTo>
                  <a:cubicBezTo>
                    <a:pt x="18034" y="632"/>
                    <a:pt x="18288" y="632"/>
                    <a:pt x="18415" y="632"/>
                  </a:cubicBezTo>
                  <a:cubicBezTo>
                    <a:pt x="20066" y="759"/>
                    <a:pt x="22606" y="759"/>
                    <a:pt x="22987" y="632"/>
                  </a:cubicBezTo>
                  <a:cubicBezTo>
                    <a:pt x="23368" y="378"/>
                    <a:pt x="25654" y="-1019"/>
                    <a:pt x="28194" y="1394"/>
                  </a:cubicBezTo>
                  <a:cubicBezTo>
                    <a:pt x="30480" y="3553"/>
                    <a:pt x="34290" y="7236"/>
                    <a:pt x="34417" y="13586"/>
                  </a:cubicBezTo>
                  <a:lnTo>
                    <a:pt x="34417" y="13840"/>
                  </a:lnTo>
                  <a:cubicBezTo>
                    <a:pt x="34417" y="15237"/>
                    <a:pt x="34417" y="15999"/>
                    <a:pt x="34671" y="16380"/>
                  </a:cubicBezTo>
                  <a:cubicBezTo>
                    <a:pt x="34671" y="16380"/>
                    <a:pt x="34671" y="16380"/>
                    <a:pt x="34798" y="16126"/>
                  </a:cubicBezTo>
                  <a:cubicBezTo>
                    <a:pt x="34798" y="16126"/>
                    <a:pt x="37719" y="12951"/>
                    <a:pt x="39116" y="12951"/>
                  </a:cubicBezTo>
                  <a:cubicBezTo>
                    <a:pt x="39243" y="12951"/>
                    <a:pt x="39497" y="12951"/>
                    <a:pt x="39497" y="12951"/>
                  </a:cubicBezTo>
                  <a:cubicBezTo>
                    <a:pt x="40132" y="13459"/>
                    <a:pt x="39497" y="14348"/>
                    <a:pt x="39370" y="14856"/>
                  </a:cubicBezTo>
                  <a:cubicBezTo>
                    <a:pt x="38227" y="16634"/>
                    <a:pt x="37973" y="18158"/>
                    <a:pt x="37846" y="19809"/>
                  </a:cubicBezTo>
                  <a:lnTo>
                    <a:pt x="37846" y="20444"/>
                  </a:lnTo>
                  <a:cubicBezTo>
                    <a:pt x="37719" y="22349"/>
                    <a:pt x="37592" y="26032"/>
                    <a:pt x="35687" y="27429"/>
                  </a:cubicBezTo>
                  <a:cubicBezTo>
                    <a:pt x="35814" y="27810"/>
                    <a:pt x="35941" y="28191"/>
                    <a:pt x="35941" y="28699"/>
                  </a:cubicBezTo>
                  <a:cubicBezTo>
                    <a:pt x="35941" y="29588"/>
                    <a:pt x="35941" y="32128"/>
                    <a:pt x="36195" y="32636"/>
                  </a:cubicBezTo>
                  <a:cubicBezTo>
                    <a:pt x="36703" y="33017"/>
                    <a:pt x="36957" y="32890"/>
                    <a:pt x="37211" y="32636"/>
                  </a:cubicBezTo>
                  <a:lnTo>
                    <a:pt x="37973" y="33779"/>
                  </a:lnTo>
                  <a:cubicBezTo>
                    <a:pt x="37973" y="33779"/>
                    <a:pt x="36703" y="34541"/>
                    <a:pt x="35560" y="33779"/>
                  </a:cubicBezTo>
                  <a:cubicBezTo>
                    <a:pt x="35433" y="33779"/>
                    <a:pt x="35306" y="33525"/>
                    <a:pt x="35179" y="33398"/>
                  </a:cubicBezTo>
                  <a:lnTo>
                    <a:pt x="35179" y="34668"/>
                  </a:lnTo>
                  <a:cubicBezTo>
                    <a:pt x="34036" y="34668"/>
                    <a:pt x="33655" y="33652"/>
                    <a:pt x="33401" y="32890"/>
                  </a:cubicBezTo>
                  <a:cubicBezTo>
                    <a:pt x="32766" y="31366"/>
                    <a:pt x="32639" y="29842"/>
                    <a:pt x="33020" y="28064"/>
                  </a:cubicBezTo>
                  <a:cubicBezTo>
                    <a:pt x="32766" y="28064"/>
                    <a:pt x="32639" y="28064"/>
                    <a:pt x="32385" y="28064"/>
                  </a:cubicBezTo>
                  <a:cubicBezTo>
                    <a:pt x="32004" y="29588"/>
                    <a:pt x="31877" y="30985"/>
                    <a:pt x="32385" y="32382"/>
                  </a:cubicBezTo>
                  <a:cubicBezTo>
                    <a:pt x="32639" y="33271"/>
                    <a:pt x="32766" y="33271"/>
                    <a:pt x="32893" y="33398"/>
                  </a:cubicBezTo>
                  <a:lnTo>
                    <a:pt x="32893" y="34668"/>
                  </a:lnTo>
                  <a:cubicBezTo>
                    <a:pt x="31623" y="34541"/>
                    <a:pt x="31369" y="33652"/>
                    <a:pt x="31115" y="32763"/>
                  </a:cubicBezTo>
                  <a:cubicBezTo>
                    <a:pt x="30734" y="31239"/>
                    <a:pt x="30734" y="29588"/>
                    <a:pt x="31115" y="27937"/>
                  </a:cubicBezTo>
                  <a:cubicBezTo>
                    <a:pt x="31115" y="27937"/>
                    <a:pt x="30988" y="27937"/>
                    <a:pt x="30861" y="27937"/>
                  </a:cubicBezTo>
                  <a:cubicBezTo>
                    <a:pt x="30734" y="28953"/>
                    <a:pt x="30099" y="30223"/>
                    <a:pt x="29972" y="30477"/>
                  </a:cubicBezTo>
                  <a:cubicBezTo>
                    <a:pt x="29718" y="30858"/>
                    <a:pt x="29337" y="33017"/>
                    <a:pt x="29845" y="33652"/>
                  </a:cubicBezTo>
                  <a:cubicBezTo>
                    <a:pt x="30480" y="34795"/>
                    <a:pt x="30353" y="37843"/>
                    <a:pt x="29464" y="39113"/>
                  </a:cubicBezTo>
                  <a:cubicBezTo>
                    <a:pt x="28956" y="39748"/>
                    <a:pt x="28702" y="42288"/>
                    <a:pt x="29083" y="43812"/>
                  </a:cubicBezTo>
                  <a:cubicBezTo>
                    <a:pt x="29083" y="44320"/>
                    <a:pt x="29337" y="44447"/>
                    <a:pt x="29337" y="44447"/>
                  </a:cubicBezTo>
                  <a:cubicBezTo>
                    <a:pt x="29845" y="44193"/>
                    <a:pt x="29972" y="43939"/>
                    <a:pt x="29972" y="42923"/>
                  </a:cubicBezTo>
                  <a:lnTo>
                    <a:pt x="31242" y="42923"/>
                  </a:lnTo>
                  <a:cubicBezTo>
                    <a:pt x="31242" y="43812"/>
                    <a:pt x="31242" y="45082"/>
                    <a:pt x="29972" y="45590"/>
                  </a:cubicBezTo>
                  <a:cubicBezTo>
                    <a:pt x="29718" y="45590"/>
                    <a:pt x="29591" y="45717"/>
                    <a:pt x="29337" y="45717"/>
                  </a:cubicBezTo>
                  <a:moveTo>
                    <a:pt x="34417" y="28064"/>
                  </a:moveTo>
                  <a:cubicBezTo>
                    <a:pt x="34163" y="29715"/>
                    <a:pt x="34290" y="31112"/>
                    <a:pt x="34798" y="32509"/>
                  </a:cubicBezTo>
                  <a:cubicBezTo>
                    <a:pt x="35179" y="33398"/>
                    <a:pt x="35306" y="33398"/>
                    <a:pt x="35433" y="33398"/>
                  </a:cubicBezTo>
                  <a:cubicBezTo>
                    <a:pt x="34671" y="32001"/>
                    <a:pt x="34925" y="28699"/>
                    <a:pt x="34925" y="28699"/>
                  </a:cubicBezTo>
                  <a:cubicBezTo>
                    <a:pt x="34925" y="28572"/>
                    <a:pt x="34925" y="28318"/>
                    <a:pt x="34798" y="28064"/>
                  </a:cubicBezTo>
                  <a:cubicBezTo>
                    <a:pt x="34798" y="28064"/>
                    <a:pt x="34544" y="28064"/>
                    <a:pt x="34417" y="28064"/>
                  </a:cubicBezTo>
                  <a:moveTo>
                    <a:pt x="26416" y="26286"/>
                  </a:moveTo>
                  <a:cubicBezTo>
                    <a:pt x="27813" y="26286"/>
                    <a:pt x="28829" y="26413"/>
                    <a:pt x="29845" y="26540"/>
                  </a:cubicBezTo>
                  <a:cubicBezTo>
                    <a:pt x="31115" y="26794"/>
                    <a:pt x="32385" y="26921"/>
                    <a:pt x="34544" y="26794"/>
                  </a:cubicBezTo>
                  <a:cubicBezTo>
                    <a:pt x="36576" y="26794"/>
                    <a:pt x="36703" y="22349"/>
                    <a:pt x="36830" y="20698"/>
                  </a:cubicBezTo>
                  <a:lnTo>
                    <a:pt x="36830" y="20063"/>
                  </a:lnTo>
                  <a:cubicBezTo>
                    <a:pt x="36830" y="18666"/>
                    <a:pt x="37211" y="17142"/>
                    <a:pt x="38100" y="15364"/>
                  </a:cubicBezTo>
                  <a:cubicBezTo>
                    <a:pt x="37465" y="15872"/>
                    <a:pt x="36830" y="16380"/>
                    <a:pt x="36449" y="16761"/>
                  </a:cubicBezTo>
                  <a:lnTo>
                    <a:pt x="36449" y="16761"/>
                  </a:lnTo>
                  <a:cubicBezTo>
                    <a:pt x="35179" y="17777"/>
                    <a:pt x="34163" y="20571"/>
                    <a:pt x="33782" y="21587"/>
                  </a:cubicBezTo>
                  <a:cubicBezTo>
                    <a:pt x="33528" y="22222"/>
                    <a:pt x="33401" y="22603"/>
                    <a:pt x="32766" y="22476"/>
                  </a:cubicBezTo>
                  <a:lnTo>
                    <a:pt x="32258" y="21587"/>
                  </a:lnTo>
                  <a:cubicBezTo>
                    <a:pt x="32512" y="19174"/>
                    <a:pt x="32131" y="15872"/>
                    <a:pt x="31750" y="15237"/>
                  </a:cubicBezTo>
                  <a:cubicBezTo>
                    <a:pt x="31496" y="14856"/>
                    <a:pt x="31242" y="14221"/>
                    <a:pt x="30861" y="13205"/>
                  </a:cubicBezTo>
                  <a:cubicBezTo>
                    <a:pt x="30353" y="14348"/>
                    <a:pt x="29718" y="15491"/>
                    <a:pt x="29337" y="15872"/>
                  </a:cubicBezTo>
                  <a:cubicBezTo>
                    <a:pt x="28575" y="16634"/>
                    <a:pt x="28194" y="18793"/>
                    <a:pt x="28067" y="20317"/>
                  </a:cubicBezTo>
                  <a:lnTo>
                    <a:pt x="28067" y="20952"/>
                  </a:lnTo>
                  <a:cubicBezTo>
                    <a:pt x="28067" y="20952"/>
                    <a:pt x="27432" y="20952"/>
                    <a:pt x="27432" y="20952"/>
                  </a:cubicBezTo>
                  <a:lnTo>
                    <a:pt x="26797" y="20952"/>
                  </a:lnTo>
                  <a:lnTo>
                    <a:pt x="26797" y="20317"/>
                  </a:lnTo>
                  <a:cubicBezTo>
                    <a:pt x="26797" y="18920"/>
                    <a:pt x="25908" y="18285"/>
                    <a:pt x="25146" y="17523"/>
                  </a:cubicBezTo>
                  <a:cubicBezTo>
                    <a:pt x="24638" y="17142"/>
                    <a:pt x="24130" y="16761"/>
                    <a:pt x="23876" y="16253"/>
                  </a:cubicBezTo>
                  <a:cubicBezTo>
                    <a:pt x="23876" y="15999"/>
                    <a:pt x="23622" y="15618"/>
                    <a:pt x="23495" y="15237"/>
                  </a:cubicBezTo>
                  <a:cubicBezTo>
                    <a:pt x="23495" y="14983"/>
                    <a:pt x="23368" y="14729"/>
                    <a:pt x="23241" y="14475"/>
                  </a:cubicBezTo>
                  <a:cubicBezTo>
                    <a:pt x="22225" y="18666"/>
                    <a:pt x="23749" y="20825"/>
                    <a:pt x="24765" y="22476"/>
                  </a:cubicBezTo>
                  <a:cubicBezTo>
                    <a:pt x="25019" y="22730"/>
                    <a:pt x="25146" y="23111"/>
                    <a:pt x="25273" y="23365"/>
                  </a:cubicBezTo>
                  <a:cubicBezTo>
                    <a:pt x="25908" y="24508"/>
                    <a:pt x="25654" y="25651"/>
                    <a:pt x="24892" y="26286"/>
                  </a:cubicBezTo>
                  <a:cubicBezTo>
                    <a:pt x="25400" y="26286"/>
                    <a:pt x="25908" y="26286"/>
                    <a:pt x="26289" y="26286"/>
                  </a:cubicBezTo>
                  <a:moveTo>
                    <a:pt x="22098" y="25143"/>
                  </a:moveTo>
                  <a:cubicBezTo>
                    <a:pt x="22733" y="25778"/>
                    <a:pt x="23495" y="25651"/>
                    <a:pt x="23876" y="25397"/>
                  </a:cubicBezTo>
                  <a:cubicBezTo>
                    <a:pt x="24257" y="25143"/>
                    <a:pt x="24257" y="24635"/>
                    <a:pt x="24003" y="24127"/>
                  </a:cubicBezTo>
                  <a:cubicBezTo>
                    <a:pt x="23876" y="23873"/>
                    <a:pt x="23749" y="23619"/>
                    <a:pt x="23495" y="23365"/>
                  </a:cubicBezTo>
                  <a:cubicBezTo>
                    <a:pt x="22225" y="21587"/>
                    <a:pt x="20447" y="18793"/>
                    <a:pt x="21971" y="13459"/>
                  </a:cubicBezTo>
                  <a:cubicBezTo>
                    <a:pt x="22098" y="12824"/>
                    <a:pt x="22479" y="12570"/>
                    <a:pt x="22860" y="12570"/>
                  </a:cubicBezTo>
                  <a:lnTo>
                    <a:pt x="22860" y="12570"/>
                  </a:lnTo>
                  <a:cubicBezTo>
                    <a:pt x="23622" y="12570"/>
                    <a:pt x="24003" y="13586"/>
                    <a:pt x="24384" y="14983"/>
                  </a:cubicBezTo>
                  <a:cubicBezTo>
                    <a:pt x="24511" y="15364"/>
                    <a:pt x="24638" y="15745"/>
                    <a:pt x="24765" y="15872"/>
                  </a:cubicBezTo>
                  <a:cubicBezTo>
                    <a:pt x="24765" y="16126"/>
                    <a:pt x="25273" y="16380"/>
                    <a:pt x="25654" y="16634"/>
                  </a:cubicBezTo>
                  <a:cubicBezTo>
                    <a:pt x="26035" y="16888"/>
                    <a:pt x="26543" y="17269"/>
                    <a:pt x="26924" y="17777"/>
                  </a:cubicBezTo>
                  <a:cubicBezTo>
                    <a:pt x="27178" y="16761"/>
                    <a:pt x="27559" y="15618"/>
                    <a:pt x="28194" y="14983"/>
                  </a:cubicBezTo>
                  <a:cubicBezTo>
                    <a:pt x="28575" y="14602"/>
                    <a:pt x="29718" y="12443"/>
                    <a:pt x="29845" y="11427"/>
                  </a:cubicBezTo>
                  <a:cubicBezTo>
                    <a:pt x="29845" y="10792"/>
                    <a:pt x="30226" y="10665"/>
                    <a:pt x="30480" y="10538"/>
                  </a:cubicBezTo>
                  <a:cubicBezTo>
                    <a:pt x="31115" y="10411"/>
                    <a:pt x="31242" y="10919"/>
                    <a:pt x="31750" y="12316"/>
                  </a:cubicBezTo>
                  <a:cubicBezTo>
                    <a:pt x="32004" y="13078"/>
                    <a:pt x="32385" y="14094"/>
                    <a:pt x="32512" y="14475"/>
                  </a:cubicBezTo>
                  <a:cubicBezTo>
                    <a:pt x="33020" y="15110"/>
                    <a:pt x="33274" y="16761"/>
                    <a:pt x="33401" y="18285"/>
                  </a:cubicBezTo>
                  <a:cubicBezTo>
                    <a:pt x="33528" y="18031"/>
                    <a:pt x="33655" y="17777"/>
                    <a:pt x="33782" y="17396"/>
                  </a:cubicBezTo>
                  <a:cubicBezTo>
                    <a:pt x="33147" y="16888"/>
                    <a:pt x="33020" y="15364"/>
                    <a:pt x="33020" y="13713"/>
                  </a:cubicBezTo>
                  <a:lnTo>
                    <a:pt x="33020" y="13459"/>
                  </a:lnTo>
                  <a:cubicBezTo>
                    <a:pt x="33020" y="7617"/>
                    <a:pt x="29337" y="4188"/>
                    <a:pt x="27305" y="2156"/>
                  </a:cubicBezTo>
                  <a:cubicBezTo>
                    <a:pt x="25527" y="505"/>
                    <a:pt x="24003" y="1267"/>
                    <a:pt x="23622" y="1521"/>
                  </a:cubicBezTo>
                  <a:cubicBezTo>
                    <a:pt x="23241" y="1902"/>
                    <a:pt x="21209" y="1775"/>
                    <a:pt x="19812" y="1775"/>
                  </a:cubicBezTo>
                  <a:cubicBezTo>
                    <a:pt x="19812" y="1775"/>
                    <a:pt x="19939" y="1902"/>
                    <a:pt x="20066" y="2029"/>
                  </a:cubicBezTo>
                  <a:cubicBezTo>
                    <a:pt x="21082" y="3172"/>
                    <a:pt x="22098" y="5458"/>
                    <a:pt x="21336" y="9649"/>
                  </a:cubicBezTo>
                  <a:cubicBezTo>
                    <a:pt x="21082" y="13586"/>
                    <a:pt x="20701" y="21460"/>
                    <a:pt x="21463" y="24000"/>
                  </a:cubicBezTo>
                  <a:cubicBezTo>
                    <a:pt x="21590" y="24381"/>
                    <a:pt x="21844" y="24762"/>
                    <a:pt x="21971" y="25016"/>
                  </a:cubicBezTo>
                  <a:lnTo>
                    <a:pt x="21971" y="25016"/>
                  </a:lnTo>
                  <a:close/>
                  <a:moveTo>
                    <a:pt x="13335" y="4950"/>
                  </a:moveTo>
                  <a:cubicBezTo>
                    <a:pt x="12446" y="7236"/>
                    <a:pt x="11430" y="10538"/>
                    <a:pt x="10922" y="15872"/>
                  </a:cubicBezTo>
                  <a:cubicBezTo>
                    <a:pt x="13335" y="14729"/>
                    <a:pt x="17018" y="10665"/>
                    <a:pt x="18542" y="8125"/>
                  </a:cubicBezTo>
                  <a:cubicBezTo>
                    <a:pt x="18542" y="8125"/>
                    <a:pt x="18542" y="8125"/>
                    <a:pt x="18542" y="8125"/>
                  </a:cubicBezTo>
                  <a:cubicBezTo>
                    <a:pt x="18796" y="7744"/>
                    <a:pt x="19558" y="6982"/>
                    <a:pt x="20320" y="6728"/>
                  </a:cubicBezTo>
                  <a:cubicBezTo>
                    <a:pt x="20320" y="4696"/>
                    <a:pt x="19685" y="3553"/>
                    <a:pt x="19050" y="2918"/>
                  </a:cubicBezTo>
                  <a:cubicBezTo>
                    <a:pt x="18288" y="2029"/>
                    <a:pt x="17526" y="1775"/>
                    <a:pt x="17272" y="1775"/>
                  </a:cubicBezTo>
                  <a:cubicBezTo>
                    <a:pt x="15875" y="2029"/>
                    <a:pt x="14605" y="3172"/>
                    <a:pt x="13335" y="4950"/>
                  </a:cubicBezTo>
                </a:path>
              </a:pathLst>
            </a:custGeom>
            <a:solidFill>
              <a:srgbClr val="FFFFFF"/>
            </a:solidFill>
            <a:ln w="0" cap="flat">
              <a:noFill/>
              <a:prstDash val="solid"/>
              <a:miter/>
            </a:ln>
          </p:spPr>
          <p:txBody>
            <a:bodyPr rtlCol="0" anchor="ctr"/>
            <a:lstStyle/>
            <a:p>
              <a:endParaRPr lang="en-AU"/>
            </a:p>
          </p:txBody>
        </p:sp>
        <p:sp>
          <p:nvSpPr>
            <p:cNvPr id="384" name="Freeform: Shape 383">
              <a:extLst>
                <a:ext uri="{FF2B5EF4-FFF2-40B4-BE49-F238E27FC236}">
                  <a16:creationId xmlns:a16="http://schemas.microsoft.com/office/drawing/2014/main" id="{79610CE8-D174-438A-B366-AD3AF2B1B3DD}"/>
                </a:ext>
              </a:extLst>
            </p:cNvPr>
            <p:cNvSpPr/>
            <p:nvPr/>
          </p:nvSpPr>
          <p:spPr>
            <a:xfrm>
              <a:off x="564764" y="312517"/>
              <a:ext cx="13216" cy="7298"/>
            </a:xfrm>
            <a:custGeom>
              <a:avLst/>
              <a:gdLst>
                <a:gd name="connsiteX0" fmla="*/ 4 w 13216"/>
                <a:gd name="connsiteY0" fmla="*/ 3205 h 7298"/>
                <a:gd name="connsiteX1" fmla="*/ 6354 w 13216"/>
                <a:gd name="connsiteY1" fmla="*/ 7269 h 7298"/>
                <a:gd name="connsiteX2" fmla="*/ 13212 w 13216"/>
                <a:gd name="connsiteY2" fmla="*/ 4094 h 7298"/>
                <a:gd name="connsiteX3" fmla="*/ 6862 w 13216"/>
                <a:gd name="connsiteY3" fmla="*/ 30 h 7298"/>
                <a:gd name="connsiteX4" fmla="*/ 4 w 13216"/>
                <a:gd name="connsiteY4" fmla="*/ 3078 h 7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 h="7298">
                  <a:moveTo>
                    <a:pt x="4" y="3205"/>
                  </a:moveTo>
                  <a:cubicBezTo>
                    <a:pt x="-123" y="5237"/>
                    <a:pt x="2671" y="7015"/>
                    <a:pt x="6354" y="7269"/>
                  </a:cubicBezTo>
                  <a:cubicBezTo>
                    <a:pt x="10037" y="7523"/>
                    <a:pt x="13085" y="6126"/>
                    <a:pt x="13212" y="4094"/>
                  </a:cubicBezTo>
                  <a:cubicBezTo>
                    <a:pt x="13339" y="2062"/>
                    <a:pt x="10545" y="284"/>
                    <a:pt x="6862" y="30"/>
                  </a:cubicBezTo>
                  <a:cubicBezTo>
                    <a:pt x="3179" y="-224"/>
                    <a:pt x="131" y="1173"/>
                    <a:pt x="4" y="3078"/>
                  </a:cubicBezTo>
                </a:path>
              </a:pathLst>
            </a:custGeom>
            <a:solidFill>
              <a:srgbClr val="FFFFFF"/>
            </a:solidFill>
            <a:ln w="0" cap="flat">
              <a:noFill/>
              <a:prstDash val="solid"/>
              <a:miter/>
            </a:ln>
          </p:spPr>
          <p:txBody>
            <a:bodyPr rtlCol="0" anchor="ctr"/>
            <a:lstStyle/>
            <a:p>
              <a:endParaRPr lang="en-AU"/>
            </a:p>
          </p:txBody>
        </p:sp>
        <p:sp>
          <p:nvSpPr>
            <p:cNvPr id="385" name="Freeform: Shape 384">
              <a:extLst>
                <a:ext uri="{FF2B5EF4-FFF2-40B4-BE49-F238E27FC236}">
                  <a16:creationId xmlns:a16="http://schemas.microsoft.com/office/drawing/2014/main" id="{11A608A8-A502-DD8A-EA46-93B208C8C513}"/>
                </a:ext>
              </a:extLst>
            </p:cNvPr>
            <p:cNvSpPr/>
            <p:nvPr/>
          </p:nvSpPr>
          <p:spPr>
            <a:xfrm>
              <a:off x="534670" y="310134"/>
              <a:ext cx="18415" cy="6731"/>
            </a:xfrm>
            <a:custGeom>
              <a:avLst/>
              <a:gdLst>
                <a:gd name="connsiteX0" fmla="*/ 0 w 18415"/>
                <a:gd name="connsiteY0" fmla="*/ 0 h 6731"/>
                <a:gd name="connsiteX1" fmla="*/ 18415 w 18415"/>
                <a:gd name="connsiteY1" fmla="*/ 0 h 6731"/>
                <a:gd name="connsiteX2" fmla="*/ 18415 w 18415"/>
                <a:gd name="connsiteY2" fmla="*/ 6731 h 6731"/>
                <a:gd name="connsiteX3" fmla="*/ 0 w 18415"/>
                <a:gd name="connsiteY3" fmla="*/ 6731 h 6731"/>
              </a:gdLst>
              <a:ahLst/>
              <a:cxnLst>
                <a:cxn ang="0">
                  <a:pos x="connsiteX0" y="connsiteY0"/>
                </a:cxn>
                <a:cxn ang="0">
                  <a:pos x="connsiteX1" y="connsiteY1"/>
                </a:cxn>
                <a:cxn ang="0">
                  <a:pos x="connsiteX2" y="connsiteY2"/>
                </a:cxn>
                <a:cxn ang="0">
                  <a:pos x="connsiteX3" y="connsiteY3"/>
                </a:cxn>
              </a:cxnLst>
              <a:rect l="l" t="t" r="r" b="b"/>
              <a:pathLst>
                <a:path w="18415" h="6731">
                  <a:moveTo>
                    <a:pt x="0" y="0"/>
                  </a:moveTo>
                  <a:lnTo>
                    <a:pt x="18415" y="0"/>
                  </a:lnTo>
                  <a:lnTo>
                    <a:pt x="18415" y="6731"/>
                  </a:lnTo>
                  <a:lnTo>
                    <a:pt x="0" y="6731"/>
                  </a:lnTo>
                  <a:close/>
                </a:path>
              </a:pathLst>
            </a:custGeom>
            <a:solidFill>
              <a:srgbClr val="FFFFFF"/>
            </a:solidFill>
            <a:ln w="0" cap="flat">
              <a:noFill/>
              <a:prstDash val="solid"/>
              <a:miter/>
            </a:ln>
          </p:spPr>
          <p:txBody>
            <a:bodyPr rtlCol="0" anchor="ctr"/>
            <a:lstStyle/>
            <a:p>
              <a:endParaRPr lang="en-AU"/>
            </a:p>
          </p:txBody>
        </p:sp>
        <p:sp>
          <p:nvSpPr>
            <p:cNvPr id="386" name="Freeform: Shape 385">
              <a:extLst>
                <a:ext uri="{FF2B5EF4-FFF2-40B4-BE49-F238E27FC236}">
                  <a16:creationId xmlns:a16="http://schemas.microsoft.com/office/drawing/2014/main" id="{9FCBFEA1-FE7F-9D28-67C0-CBBC2DF76379}"/>
                </a:ext>
              </a:extLst>
            </p:cNvPr>
            <p:cNvSpPr/>
            <p:nvPr/>
          </p:nvSpPr>
          <p:spPr>
            <a:xfrm>
              <a:off x="590550" y="314070"/>
              <a:ext cx="10413" cy="9397"/>
            </a:xfrm>
            <a:custGeom>
              <a:avLst/>
              <a:gdLst>
                <a:gd name="connsiteX0" fmla="*/ 10414 w 10413"/>
                <a:gd name="connsiteY0" fmla="*/ 5080 h 9397"/>
                <a:gd name="connsiteX1" fmla="*/ 7493 w 10413"/>
                <a:gd name="connsiteY1" fmla="*/ 9398 h 9397"/>
                <a:gd name="connsiteX2" fmla="*/ 0 w 10413"/>
                <a:gd name="connsiteY2" fmla="*/ 3429 h 9397"/>
                <a:gd name="connsiteX3" fmla="*/ 8890 w 10413"/>
                <a:gd name="connsiteY3" fmla="*/ 0 h 9397"/>
                <a:gd name="connsiteX4" fmla="*/ 10414 w 10413"/>
                <a:gd name="connsiteY4" fmla="*/ 5080 h 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 h="9397">
                  <a:moveTo>
                    <a:pt x="10414" y="5080"/>
                  </a:moveTo>
                  <a:lnTo>
                    <a:pt x="7493" y="9398"/>
                  </a:lnTo>
                  <a:lnTo>
                    <a:pt x="0" y="3429"/>
                  </a:lnTo>
                  <a:lnTo>
                    <a:pt x="8890" y="0"/>
                  </a:lnTo>
                  <a:lnTo>
                    <a:pt x="10414" y="5080"/>
                  </a:lnTo>
                  <a:close/>
                </a:path>
              </a:pathLst>
            </a:custGeom>
            <a:solidFill>
              <a:srgbClr val="FFFFFF"/>
            </a:solidFill>
            <a:ln w="0" cap="flat">
              <a:noFill/>
              <a:prstDash val="solid"/>
              <a:miter/>
            </a:ln>
          </p:spPr>
          <p:txBody>
            <a:bodyPr rtlCol="0" anchor="ctr"/>
            <a:lstStyle/>
            <a:p>
              <a:endParaRPr lang="en-AU"/>
            </a:p>
          </p:txBody>
        </p:sp>
        <p:sp>
          <p:nvSpPr>
            <p:cNvPr id="387" name="Freeform: Shape 386">
              <a:extLst>
                <a:ext uri="{FF2B5EF4-FFF2-40B4-BE49-F238E27FC236}">
                  <a16:creationId xmlns:a16="http://schemas.microsoft.com/office/drawing/2014/main" id="{3B043383-B29C-04AD-B478-F9FC146DA0CF}"/>
                </a:ext>
              </a:extLst>
            </p:cNvPr>
            <p:cNvSpPr/>
            <p:nvPr/>
          </p:nvSpPr>
          <p:spPr>
            <a:xfrm>
              <a:off x="558979" y="271145"/>
              <a:ext cx="42238" cy="48513"/>
            </a:xfrm>
            <a:custGeom>
              <a:avLst/>
              <a:gdLst>
                <a:gd name="connsiteX0" fmla="*/ 41984 w 42238"/>
                <a:gd name="connsiteY0" fmla="*/ 48514 h 48513"/>
                <a:gd name="connsiteX1" fmla="*/ 31443 w 42238"/>
                <a:gd name="connsiteY1" fmla="*/ 46990 h 48513"/>
                <a:gd name="connsiteX2" fmla="*/ 31697 w 42238"/>
                <a:gd name="connsiteY2" fmla="*/ 45720 h 48513"/>
                <a:gd name="connsiteX3" fmla="*/ 42238 w 42238"/>
                <a:gd name="connsiteY3" fmla="*/ 47244 h 48513"/>
                <a:gd name="connsiteX4" fmla="*/ 42238 w 42238"/>
                <a:gd name="connsiteY4" fmla="*/ 48514 h 48513"/>
                <a:gd name="connsiteX5" fmla="*/ 23188 w 42238"/>
                <a:gd name="connsiteY5" fmla="*/ 33274 h 48513"/>
                <a:gd name="connsiteX6" fmla="*/ 24077 w 42238"/>
                <a:gd name="connsiteY6" fmla="*/ 31496 h 48513"/>
                <a:gd name="connsiteX7" fmla="*/ 25347 w 42238"/>
                <a:gd name="connsiteY7" fmla="*/ 25273 h 48513"/>
                <a:gd name="connsiteX8" fmla="*/ 24077 w 42238"/>
                <a:gd name="connsiteY8" fmla="*/ 24003 h 48513"/>
                <a:gd name="connsiteX9" fmla="*/ 21791 w 42238"/>
                <a:gd name="connsiteY9" fmla="*/ 24257 h 48513"/>
                <a:gd name="connsiteX10" fmla="*/ 21156 w 42238"/>
                <a:gd name="connsiteY10" fmla="*/ 26543 h 48513"/>
                <a:gd name="connsiteX11" fmla="*/ 22299 w 42238"/>
                <a:gd name="connsiteY11" fmla="*/ 27432 h 48513"/>
                <a:gd name="connsiteX12" fmla="*/ 22807 w 42238"/>
                <a:gd name="connsiteY12" fmla="*/ 29464 h 48513"/>
                <a:gd name="connsiteX13" fmla="*/ 21791 w 42238"/>
                <a:gd name="connsiteY13" fmla="*/ 31369 h 48513"/>
                <a:gd name="connsiteX14" fmla="*/ 19505 w 42238"/>
                <a:gd name="connsiteY14" fmla="*/ 32004 h 48513"/>
                <a:gd name="connsiteX15" fmla="*/ 9599 w 42238"/>
                <a:gd name="connsiteY15" fmla="*/ 30861 h 48513"/>
                <a:gd name="connsiteX16" fmla="*/ 6932 w 42238"/>
                <a:gd name="connsiteY16" fmla="*/ 27686 h 48513"/>
                <a:gd name="connsiteX17" fmla="*/ 7948 w 42238"/>
                <a:gd name="connsiteY17" fmla="*/ 25781 h 48513"/>
                <a:gd name="connsiteX18" fmla="*/ 9218 w 42238"/>
                <a:gd name="connsiteY18" fmla="*/ 25146 h 48513"/>
                <a:gd name="connsiteX19" fmla="*/ 9218 w 42238"/>
                <a:gd name="connsiteY19" fmla="*/ 22733 h 48513"/>
                <a:gd name="connsiteX20" fmla="*/ 7313 w 42238"/>
                <a:gd name="connsiteY20" fmla="*/ 21844 h 48513"/>
                <a:gd name="connsiteX21" fmla="*/ 7186 w 42238"/>
                <a:gd name="connsiteY21" fmla="*/ 21844 h 48513"/>
                <a:gd name="connsiteX22" fmla="*/ 5662 w 42238"/>
                <a:gd name="connsiteY22" fmla="*/ 22860 h 48513"/>
                <a:gd name="connsiteX23" fmla="*/ 5535 w 42238"/>
                <a:gd name="connsiteY23" fmla="*/ 29210 h 48513"/>
                <a:gd name="connsiteX24" fmla="*/ 6043 w 42238"/>
                <a:gd name="connsiteY24" fmla="*/ 31115 h 48513"/>
                <a:gd name="connsiteX25" fmla="*/ 4519 w 42238"/>
                <a:gd name="connsiteY25" fmla="*/ 29845 h 48513"/>
                <a:gd name="connsiteX26" fmla="*/ 455 w 42238"/>
                <a:gd name="connsiteY26" fmla="*/ 19431 h 48513"/>
                <a:gd name="connsiteX27" fmla="*/ 7694 w 42238"/>
                <a:gd name="connsiteY27" fmla="*/ 14224 h 48513"/>
                <a:gd name="connsiteX28" fmla="*/ 7821 w 42238"/>
                <a:gd name="connsiteY28" fmla="*/ 14224 h 48513"/>
                <a:gd name="connsiteX29" fmla="*/ 11631 w 42238"/>
                <a:gd name="connsiteY29" fmla="*/ 15875 h 48513"/>
                <a:gd name="connsiteX30" fmla="*/ 17854 w 42238"/>
                <a:gd name="connsiteY30" fmla="*/ 762 h 48513"/>
                <a:gd name="connsiteX31" fmla="*/ 18489 w 42238"/>
                <a:gd name="connsiteY31" fmla="*/ 0 h 48513"/>
                <a:gd name="connsiteX32" fmla="*/ 18870 w 42238"/>
                <a:gd name="connsiteY32" fmla="*/ 889 h 48513"/>
                <a:gd name="connsiteX33" fmla="*/ 21410 w 42238"/>
                <a:gd name="connsiteY33" fmla="*/ 17018 h 48513"/>
                <a:gd name="connsiteX34" fmla="*/ 25474 w 42238"/>
                <a:gd name="connsiteY34" fmla="*/ 16383 h 48513"/>
                <a:gd name="connsiteX35" fmla="*/ 31443 w 42238"/>
                <a:gd name="connsiteY35" fmla="*/ 23241 h 48513"/>
                <a:gd name="connsiteX36" fmla="*/ 24966 w 42238"/>
                <a:gd name="connsiteY36" fmla="*/ 32385 h 48513"/>
                <a:gd name="connsiteX37" fmla="*/ 23188 w 42238"/>
                <a:gd name="connsiteY37" fmla="*/ 33274 h 48513"/>
                <a:gd name="connsiteX38" fmla="*/ 9980 w 42238"/>
                <a:gd name="connsiteY38" fmla="*/ 26416 h 48513"/>
                <a:gd name="connsiteX39" fmla="*/ 8837 w 42238"/>
                <a:gd name="connsiteY39" fmla="*/ 26797 h 48513"/>
                <a:gd name="connsiteX40" fmla="*/ 8202 w 42238"/>
                <a:gd name="connsiteY40" fmla="*/ 27813 h 48513"/>
                <a:gd name="connsiteX41" fmla="*/ 9726 w 42238"/>
                <a:gd name="connsiteY41" fmla="*/ 29591 h 48513"/>
                <a:gd name="connsiteX42" fmla="*/ 19632 w 42238"/>
                <a:gd name="connsiteY42" fmla="*/ 30734 h 48513"/>
                <a:gd name="connsiteX43" fmla="*/ 20902 w 42238"/>
                <a:gd name="connsiteY43" fmla="*/ 30353 h 48513"/>
                <a:gd name="connsiteX44" fmla="*/ 21537 w 42238"/>
                <a:gd name="connsiteY44" fmla="*/ 29337 h 48513"/>
                <a:gd name="connsiteX45" fmla="*/ 21156 w 42238"/>
                <a:gd name="connsiteY45" fmla="*/ 28194 h 48513"/>
                <a:gd name="connsiteX46" fmla="*/ 20013 w 42238"/>
                <a:gd name="connsiteY46" fmla="*/ 27559 h 48513"/>
                <a:gd name="connsiteX47" fmla="*/ 10107 w 42238"/>
                <a:gd name="connsiteY47" fmla="*/ 26416 h 48513"/>
                <a:gd name="connsiteX48" fmla="*/ 9853 w 42238"/>
                <a:gd name="connsiteY48" fmla="*/ 26416 h 48513"/>
                <a:gd name="connsiteX49" fmla="*/ 23188 w 42238"/>
                <a:gd name="connsiteY49" fmla="*/ 22479 h 48513"/>
                <a:gd name="connsiteX50" fmla="*/ 24458 w 42238"/>
                <a:gd name="connsiteY50" fmla="*/ 22733 h 48513"/>
                <a:gd name="connsiteX51" fmla="*/ 26490 w 42238"/>
                <a:gd name="connsiteY51" fmla="*/ 24765 h 48513"/>
                <a:gd name="connsiteX52" fmla="*/ 25855 w 42238"/>
                <a:gd name="connsiteY52" fmla="*/ 30226 h 48513"/>
                <a:gd name="connsiteX53" fmla="*/ 29919 w 42238"/>
                <a:gd name="connsiteY53" fmla="*/ 23368 h 48513"/>
                <a:gd name="connsiteX54" fmla="*/ 24966 w 42238"/>
                <a:gd name="connsiteY54" fmla="*/ 17653 h 48513"/>
                <a:gd name="connsiteX55" fmla="*/ 19886 w 42238"/>
                <a:gd name="connsiteY55" fmla="*/ 20193 h 48513"/>
                <a:gd name="connsiteX56" fmla="*/ 19886 w 42238"/>
                <a:gd name="connsiteY56" fmla="*/ 20193 h 48513"/>
                <a:gd name="connsiteX57" fmla="*/ 19759 w 42238"/>
                <a:gd name="connsiteY57" fmla="*/ 20447 h 48513"/>
                <a:gd name="connsiteX58" fmla="*/ 19378 w 42238"/>
                <a:gd name="connsiteY58" fmla="*/ 20828 h 48513"/>
                <a:gd name="connsiteX59" fmla="*/ 18616 w 42238"/>
                <a:gd name="connsiteY59" fmla="*/ 20066 h 48513"/>
                <a:gd name="connsiteX60" fmla="*/ 18870 w 42238"/>
                <a:gd name="connsiteY60" fmla="*/ 19558 h 48513"/>
                <a:gd name="connsiteX61" fmla="*/ 18997 w 42238"/>
                <a:gd name="connsiteY61" fmla="*/ 19304 h 48513"/>
                <a:gd name="connsiteX62" fmla="*/ 17981 w 42238"/>
                <a:gd name="connsiteY62" fmla="*/ 2286 h 48513"/>
                <a:gd name="connsiteX63" fmla="*/ 12901 w 42238"/>
                <a:gd name="connsiteY63" fmla="*/ 18542 h 48513"/>
                <a:gd name="connsiteX64" fmla="*/ 12901 w 42238"/>
                <a:gd name="connsiteY64" fmla="*/ 18796 h 48513"/>
                <a:gd name="connsiteX65" fmla="*/ 12901 w 42238"/>
                <a:gd name="connsiteY65" fmla="*/ 19304 h 48513"/>
                <a:gd name="connsiteX66" fmla="*/ 12139 w 42238"/>
                <a:gd name="connsiteY66" fmla="*/ 19939 h 48513"/>
                <a:gd name="connsiteX67" fmla="*/ 11758 w 42238"/>
                <a:gd name="connsiteY67" fmla="*/ 19558 h 48513"/>
                <a:gd name="connsiteX68" fmla="*/ 11758 w 42238"/>
                <a:gd name="connsiteY68" fmla="*/ 19304 h 48513"/>
                <a:gd name="connsiteX69" fmla="*/ 11758 w 42238"/>
                <a:gd name="connsiteY69" fmla="*/ 19304 h 48513"/>
                <a:gd name="connsiteX70" fmla="*/ 7440 w 42238"/>
                <a:gd name="connsiteY70" fmla="*/ 15621 h 48513"/>
                <a:gd name="connsiteX71" fmla="*/ 7440 w 42238"/>
                <a:gd name="connsiteY71" fmla="*/ 15621 h 48513"/>
                <a:gd name="connsiteX72" fmla="*/ 1471 w 42238"/>
                <a:gd name="connsiteY72" fmla="*/ 19939 h 48513"/>
                <a:gd name="connsiteX73" fmla="*/ 3757 w 42238"/>
                <a:gd name="connsiteY73" fmla="*/ 27559 h 48513"/>
                <a:gd name="connsiteX74" fmla="*/ 4519 w 42238"/>
                <a:gd name="connsiteY74" fmla="*/ 22098 h 48513"/>
                <a:gd name="connsiteX75" fmla="*/ 6932 w 42238"/>
                <a:gd name="connsiteY75" fmla="*/ 20574 h 48513"/>
                <a:gd name="connsiteX76" fmla="*/ 10234 w 42238"/>
                <a:gd name="connsiteY76" fmla="*/ 21971 h 48513"/>
                <a:gd name="connsiteX77" fmla="*/ 10615 w 42238"/>
                <a:gd name="connsiteY77" fmla="*/ 25146 h 48513"/>
                <a:gd name="connsiteX78" fmla="*/ 19886 w 42238"/>
                <a:gd name="connsiteY78" fmla="*/ 26289 h 48513"/>
                <a:gd name="connsiteX79" fmla="*/ 21029 w 42238"/>
                <a:gd name="connsiteY79" fmla="*/ 23241 h 48513"/>
                <a:gd name="connsiteX80" fmla="*/ 23315 w 42238"/>
                <a:gd name="connsiteY80" fmla="*/ 22479 h 4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2238" h="48513">
                  <a:moveTo>
                    <a:pt x="41984" y="48514"/>
                  </a:moveTo>
                  <a:lnTo>
                    <a:pt x="31443" y="46990"/>
                  </a:lnTo>
                  <a:lnTo>
                    <a:pt x="31697" y="45720"/>
                  </a:lnTo>
                  <a:lnTo>
                    <a:pt x="42238" y="47244"/>
                  </a:lnTo>
                  <a:lnTo>
                    <a:pt x="42238" y="48514"/>
                  </a:lnTo>
                  <a:close/>
                  <a:moveTo>
                    <a:pt x="23188" y="33274"/>
                  </a:moveTo>
                  <a:lnTo>
                    <a:pt x="24077" y="31496"/>
                  </a:lnTo>
                  <a:cubicBezTo>
                    <a:pt x="24712" y="30353"/>
                    <a:pt x="26109" y="27178"/>
                    <a:pt x="25347" y="25273"/>
                  </a:cubicBezTo>
                  <a:cubicBezTo>
                    <a:pt x="25093" y="24638"/>
                    <a:pt x="24712" y="24257"/>
                    <a:pt x="24077" y="24003"/>
                  </a:cubicBezTo>
                  <a:cubicBezTo>
                    <a:pt x="23696" y="23876"/>
                    <a:pt x="22553" y="23749"/>
                    <a:pt x="21791" y="24257"/>
                  </a:cubicBezTo>
                  <a:cubicBezTo>
                    <a:pt x="21283" y="24765"/>
                    <a:pt x="21029" y="25527"/>
                    <a:pt x="21156" y="26543"/>
                  </a:cubicBezTo>
                  <a:cubicBezTo>
                    <a:pt x="21537" y="26797"/>
                    <a:pt x="22045" y="27051"/>
                    <a:pt x="22299" y="27432"/>
                  </a:cubicBezTo>
                  <a:cubicBezTo>
                    <a:pt x="22807" y="28067"/>
                    <a:pt x="22934" y="28829"/>
                    <a:pt x="22807" y="29464"/>
                  </a:cubicBezTo>
                  <a:cubicBezTo>
                    <a:pt x="22807" y="30226"/>
                    <a:pt x="22299" y="30861"/>
                    <a:pt x="21791" y="31369"/>
                  </a:cubicBezTo>
                  <a:cubicBezTo>
                    <a:pt x="21156" y="31877"/>
                    <a:pt x="20394" y="32131"/>
                    <a:pt x="19505" y="32004"/>
                  </a:cubicBezTo>
                  <a:lnTo>
                    <a:pt x="9599" y="30861"/>
                  </a:lnTo>
                  <a:cubicBezTo>
                    <a:pt x="7948" y="30734"/>
                    <a:pt x="6805" y="29210"/>
                    <a:pt x="6932" y="27686"/>
                  </a:cubicBezTo>
                  <a:cubicBezTo>
                    <a:pt x="6932" y="26924"/>
                    <a:pt x="7440" y="26289"/>
                    <a:pt x="7948" y="25781"/>
                  </a:cubicBezTo>
                  <a:cubicBezTo>
                    <a:pt x="8329" y="25527"/>
                    <a:pt x="8710" y="25273"/>
                    <a:pt x="9218" y="25146"/>
                  </a:cubicBezTo>
                  <a:cubicBezTo>
                    <a:pt x="9599" y="24130"/>
                    <a:pt x="9599" y="23368"/>
                    <a:pt x="9218" y="22733"/>
                  </a:cubicBezTo>
                  <a:cubicBezTo>
                    <a:pt x="8710" y="22098"/>
                    <a:pt x="7821" y="21844"/>
                    <a:pt x="7313" y="21844"/>
                  </a:cubicBezTo>
                  <a:cubicBezTo>
                    <a:pt x="7313" y="21844"/>
                    <a:pt x="7186" y="21844"/>
                    <a:pt x="7186" y="21844"/>
                  </a:cubicBezTo>
                  <a:cubicBezTo>
                    <a:pt x="6551" y="21844"/>
                    <a:pt x="6043" y="22225"/>
                    <a:pt x="5662" y="22860"/>
                  </a:cubicBezTo>
                  <a:cubicBezTo>
                    <a:pt x="4519" y="24511"/>
                    <a:pt x="5154" y="27940"/>
                    <a:pt x="5535" y="29210"/>
                  </a:cubicBezTo>
                  <a:lnTo>
                    <a:pt x="6043" y="31115"/>
                  </a:lnTo>
                  <a:lnTo>
                    <a:pt x="4519" y="29845"/>
                  </a:lnTo>
                  <a:cubicBezTo>
                    <a:pt x="582" y="26797"/>
                    <a:pt x="-815" y="22987"/>
                    <a:pt x="455" y="19431"/>
                  </a:cubicBezTo>
                  <a:cubicBezTo>
                    <a:pt x="1598" y="16383"/>
                    <a:pt x="4646" y="14224"/>
                    <a:pt x="7694" y="14224"/>
                  </a:cubicBezTo>
                  <a:lnTo>
                    <a:pt x="7821" y="14224"/>
                  </a:lnTo>
                  <a:cubicBezTo>
                    <a:pt x="9345" y="14224"/>
                    <a:pt x="10615" y="14859"/>
                    <a:pt x="11631" y="15875"/>
                  </a:cubicBezTo>
                  <a:cubicBezTo>
                    <a:pt x="11631" y="12446"/>
                    <a:pt x="12520" y="6858"/>
                    <a:pt x="17854" y="762"/>
                  </a:cubicBezTo>
                  <a:lnTo>
                    <a:pt x="18489" y="0"/>
                  </a:lnTo>
                  <a:lnTo>
                    <a:pt x="18870" y="889"/>
                  </a:lnTo>
                  <a:cubicBezTo>
                    <a:pt x="22680" y="8128"/>
                    <a:pt x="22299" y="13716"/>
                    <a:pt x="21410" y="17018"/>
                  </a:cubicBezTo>
                  <a:cubicBezTo>
                    <a:pt x="22680" y="16256"/>
                    <a:pt x="24077" y="16002"/>
                    <a:pt x="25474" y="16383"/>
                  </a:cubicBezTo>
                  <a:cubicBezTo>
                    <a:pt x="28522" y="17018"/>
                    <a:pt x="31062" y="19939"/>
                    <a:pt x="31443" y="23241"/>
                  </a:cubicBezTo>
                  <a:cubicBezTo>
                    <a:pt x="31824" y="26924"/>
                    <a:pt x="29538" y="30226"/>
                    <a:pt x="24966" y="32385"/>
                  </a:cubicBezTo>
                  <a:lnTo>
                    <a:pt x="23188" y="33274"/>
                  </a:lnTo>
                  <a:close/>
                  <a:moveTo>
                    <a:pt x="9980" y="26416"/>
                  </a:moveTo>
                  <a:cubicBezTo>
                    <a:pt x="9980" y="26416"/>
                    <a:pt x="9218" y="26543"/>
                    <a:pt x="8837" y="26797"/>
                  </a:cubicBezTo>
                  <a:cubicBezTo>
                    <a:pt x="8456" y="27051"/>
                    <a:pt x="8329" y="27432"/>
                    <a:pt x="8202" y="27813"/>
                  </a:cubicBezTo>
                  <a:cubicBezTo>
                    <a:pt x="8202" y="28702"/>
                    <a:pt x="8837" y="29464"/>
                    <a:pt x="9726" y="29591"/>
                  </a:cubicBezTo>
                  <a:lnTo>
                    <a:pt x="19632" y="30734"/>
                  </a:lnTo>
                  <a:cubicBezTo>
                    <a:pt x="19632" y="30734"/>
                    <a:pt x="20521" y="30734"/>
                    <a:pt x="20902" y="30353"/>
                  </a:cubicBezTo>
                  <a:cubicBezTo>
                    <a:pt x="21283" y="30099"/>
                    <a:pt x="21410" y="29718"/>
                    <a:pt x="21537" y="29337"/>
                  </a:cubicBezTo>
                  <a:cubicBezTo>
                    <a:pt x="21537" y="28956"/>
                    <a:pt x="21537" y="28575"/>
                    <a:pt x="21156" y="28194"/>
                  </a:cubicBezTo>
                  <a:cubicBezTo>
                    <a:pt x="20902" y="27813"/>
                    <a:pt x="20394" y="27559"/>
                    <a:pt x="20013" y="27559"/>
                  </a:cubicBezTo>
                  <a:lnTo>
                    <a:pt x="10107" y="26416"/>
                  </a:lnTo>
                  <a:cubicBezTo>
                    <a:pt x="10107" y="26416"/>
                    <a:pt x="9980" y="26416"/>
                    <a:pt x="9853" y="26416"/>
                  </a:cubicBezTo>
                  <a:moveTo>
                    <a:pt x="23188" y="22479"/>
                  </a:moveTo>
                  <a:cubicBezTo>
                    <a:pt x="23188" y="22479"/>
                    <a:pt x="24204" y="22479"/>
                    <a:pt x="24458" y="22733"/>
                  </a:cubicBezTo>
                  <a:cubicBezTo>
                    <a:pt x="25474" y="23114"/>
                    <a:pt x="26109" y="23876"/>
                    <a:pt x="26490" y="24765"/>
                  </a:cubicBezTo>
                  <a:cubicBezTo>
                    <a:pt x="27125" y="26416"/>
                    <a:pt x="26490" y="28702"/>
                    <a:pt x="25855" y="30226"/>
                  </a:cubicBezTo>
                  <a:cubicBezTo>
                    <a:pt x="29792" y="27813"/>
                    <a:pt x="30046" y="24892"/>
                    <a:pt x="29919" y="23368"/>
                  </a:cubicBezTo>
                  <a:cubicBezTo>
                    <a:pt x="29665" y="20701"/>
                    <a:pt x="27506" y="18288"/>
                    <a:pt x="24966" y="17653"/>
                  </a:cubicBezTo>
                  <a:cubicBezTo>
                    <a:pt x="23061" y="17145"/>
                    <a:pt x="21156" y="18161"/>
                    <a:pt x="19886" y="20193"/>
                  </a:cubicBezTo>
                  <a:lnTo>
                    <a:pt x="19886" y="20193"/>
                  </a:lnTo>
                  <a:cubicBezTo>
                    <a:pt x="19886" y="20193"/>
                    <a:pt x="19759" y="20447"/>
                    <a:pt x="19759" y="20447"/>
                  </a:cubicBezTo>
                  <a:lnTo>
                    <a:pt x="19378" y="20828"/>
                  </a:lnTo>
                  <a:lnTo>
                    <a:pt x="18616" y="20066"/>
                  </a:lnTo>
                  <a:lnTo>
                    <a:pt x="18870" y="19558"/>
                  </a:lnTo>
                  <a:cubicBezTo>
                    <a:pt x="18870" y="19558"/>
                    <a:pt x="18870" y="19431"/>
                    <a:pt x="18997" y="19304"/>
                  </a:cubicBezTo>
                  <a:cubicBezTo>
                    <a:pt x="19632" y="18034"/>
                    <a:pt x="22426" y="11684"/>
                    <a:pt x="17981" y="2286"/>
                  </a:cubicBezTo>
                  <a:cubicBezTo>
                    <a:pt x="11377" y="10287"/>
                    <a:pt x="12647" y="17145"/>
                    <a:pt x="12901" y="18542"/>
                  </a:cubicBezTo>
                  <a:cubicBezTo>
                    <a:pt x="12901" y="18542"/>
                    <a:pt x="12901" y="18669"/>
                    <a:pt x="12901" y="18796"/>
                  </a:cubicBezTo>
                  <a:lnTo>
                    <a:pt x="12901" y="19304"/>
                  </a:lnTo>
                  <a:cubicBezTo>
                    <a:pt x="12901" y="19304"/>
                    <a:pt x="12139" y="19939"/>
                    <a:pt x="12139" y="19939"/>
                  </a:cubicBezTo>
                  <a:lnTo>
                    <a:pt x="11758" y="19558"/>
                  </a:lnTo>
                  <a:cubicBezTo>
                    <a:pt x="11758" y="19558"/>
                    <a:pt x="11758" y="19558"/>
                    <a:pt x="11758" y="19304"/>
                  </a:cubicBezTo>
                  <a:lnTo>
                    <a:pt x="11758" y="19304"/>
                  </a:lnTo>
                  <a:cubicBezTo>
                    <a:pt x="10996" y="16891"/>
                    <a:pt x="9472" y="15621"/>
                    <a:pt x="7440" y="15621"/>
                  </a:cubicBezTo>
                  <a:lnTo>
                    <a:pt x="7440" y="15621"/>
                  </a:lnTo>
                  <a:cubicBezTo>
                    <a:pt x="4900" y="15621"/>
                    <a:pt x="2360" y="17526"/>
                    <a:pt x="1471" y="19939"/>
                  </a:cubicBezTo>
                  <a:cubicBezTo>
                    <a:pt x="963" y="21463"/>
                    <a:pt x="582" y="24384"/>
                    <a:pt x="3757" y="27559"/>
                  </a:cubicBezTo>
                  <a:cubicBezTo>
                    <a:pt x="3503" y="25908"/>
                    <a:pt x="3503" y="23622"/>
                    <a:pt x="4519" y="22098"/>
                  </a:cubicBezTo>
                  <a:cubicBezTo>
                    <a:pt x="5027" y="21209"/>
                    <a:pt x="5916" y="20701"/>
                    <a:pt x="6932" y="20574"/>
                  </a:cubicBezTo>
                  <a:cubicBezTo>
                    <a:pt x="7821" y="20320"/>
                    <a:pt x="9345" y="20701"/>
                    <a:pt x="10234" y="21971"/>
                  </a:cubicBezTo>
                  <a:cubicBezTo>
                    <a:pt x="10742" y="22606"/>
                    <a:pt x="11123" y="23622"/>
                    <a:pt x="10615" y="25146"/>
                  </a:cubicBezTo>
                  <a:lnTo>
                    <a:pt x="19886" y="26289"/>
                  </a:lnTo>
                  <a:cubicBezTo>
                    <a:pt x="19886" y="24638"/>
                    <a:pt x="20394" y="23749"/>
                    <a:pt x="21029" y="23241"/>
                  </a:cubicBezTo>
                  <a:cubicBezTo>
                    <a:pt x="21664" y="22733"/>
                    <a:pt x="22553" y="22479"/>
                    <a:pt x="23315" y="22479"/>
                  </a:cubicBezTo>
                </a:path>
              </a:pathLst>
            </a:custGeom>
            <a:solidFill>
              <a:srgbClr val="FFFFFF"/>
            </a:solidFill>
            <a:ln w="0" cap="flat">
              <a:noFill/>
              <a:prstDash val="solid"/>
              <a:miter/>
            </a:ln>
          </p:spPr>
          <p:txBody>
            <a:bodyPr rtlCol="0" anchor="ctr"/>
            <a:lstStyle/>
            <a:p>
              <a:endParaRPr lang="en-AU"/>
            </a:p>
          </p:txBody>
        </p:sp>
        <p:sp>
          <p:nvSpPr>
            <p:cNvPr id="388" name="Freeform: Shape 387">
              <a:extLst>
                <a:ext uri="{FF2B5EF4-FFF2-40B4-BE49-F238E27FC236}">
                  <a16:creationId xmlns:a16="http://schemas.microsoft.com/office/drawing/2014/main" id="{7FEA67F8-6042-4F8D-AB15-5CB2488B62A8}"/>
                </a:ext>
              </a:extLst>
            </p:cNvPr>
            <p:cNvSpPr/>
            <p:nvPr/>
          </p:nvSpPr>
          <p:spPr>
            <a:xfrm>
              <a:off x="555370" y="248920"/>
              <a:ext cx="52669" cy="36956"/>
            </a:xfrm>
            <a:custGeom>
              <a:avLst/>
              <a:gdLst>
                <a:gd name="connsiteX0" fmla="*/ 48133 w 52669"/>
                <a:gd name="connsiteY0" fmla="*/ 36830 h 36956"/>
                <a:gd name="connsiteX1" fmla="*/ 46355 w 52669"/>
                <a:gd name="connsiteY1" fmla="*/ 36068 h 36956"/>
                <a:gd name="connsiteX2" fmla="*/ 47879 w 52669"/>
                <a:gd name="connsiteY2" fmla="*/ 8890 h 36956"/>
                <a:gd name="connsiteX3" fmla="*/ 34544 w 52669"/>
                <a:gd name="connsiteY3" fmla="*/ 1778 h 36956"/>
                <a:gd name="connsiteX4" fmla="*/ 34290 w 52669"/>
                <a:gd name="connsiteY4" fmla="*/ 1778 h 36956"/>
                <a:gd name="connsiteX5" fmla="*/ 19812 w 52669"/>
                <a:gd name="connsiteY5" fmla="*/ 6350 h 36956"/>
                <a:gd name="connsiteX6" fmla="*/ 0 w 52669"/>
                <a:gd name="connsiteY6" fmla="*/ 12192 h 36956"/>
                <a:gd name="connsiteX7" fmla="*/ 0 w 52669"/>
                <a:gd name="connsiteY7" fmla="*/ 10287 h 36956"/>
                <a:gd name="connsiteX8" fmla="*/ 18796 w 52669"/>
                <a:gd name="connsiteY8" fmla="*/ 4699 h 36956"/>
                <a:gd name="connsiteX9" fmla="*/ 34163 w 52669"/>
                <a:gd name="connsiteY9" fmla="*/ 0 h 36956"/>
                <a:gd name="connsiteX10" fmla="*/ 34544 w 52669"/>
                <a:gd name="connsiteY10" fmla="*/ 0 h 36956"/>
                <a:gd name="connsiteX11" fmla="*/ 49530 w 52669"/>
                <a:gd name="connsiteY11" fmla="*/ 8001 h 36956"/>
                <a:gd name="connsiteX12" fmla="*/ 48260 w 52669"/>
                <a:gd name="connsiteY12" fmla="*/ 36957 h 3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69" h="36956">
                  <a:moveTo>
                    <a:pt x="48133" y="36830"/>
                  </a:moveTo>
                  <a:lnTo>
                    <a:pt x="46355" y="36068"/>
                  </a:lnTo>
                  <a:cubicBezTo>
                    <a:pt x="51435" y="24511"/>
                    <a:pt x="51943" y="15113"/>
                    <a:pt x="47879" y="8890"/>
                  </a:cubicBezTo>
                  <a:cubicBezTo>
                    <a:pt x="44069" y="3302"/>
                    <a:pt x="37719" y="1778"/>
                    <a:pt x="34544" y="1778"/>
                  </a:cubicBezTo>
                  <a:lnTo>
                    <a:pt x="34290" y="1778"/>
                  </a:lnTo>
                  <a:cubicBezTo>
                    <a:pt x="27305" y="2032"/>
                    <a:pt x="23749" y="4064"/>
                    <a:pt x="19812" y="6350"/>
                  </a:cubicBezTo>
                  <a:cubicBezTo>
                    <a:pt x="15367" y="8890"/>
                    <a:pt x="10414" y="11684"/>
                    <a:pt x="0" y="12192"/>
                  </a:cubicBezTo>
                  <a:lnTo>
                    <a:pt x="0" y="10287"/>
                  </a:lnTo>
                  <a:cubicBezTo>
                    <a:pt x="9779" y="9779"/>
                    <a:pt x="14351" y="7239"/>
                    <a:pt x="18796" y="4699"/>
                  </a:cubicBezTo>
                  <a:cubicBezTo>
                    <a:pt x="22860" y="2413"/>
                    <a:pt x="26670" y="254"/>
                    <a:pt x="34163" y="0"/>
                  </a:cubicBezTo>
                  <a:cubicBezTo>
                    <a:pt x="34163" y="0"/>
                    <a:pt x="34417" y="0"/>
                    <a:pt x="34544" y="0"/>
                  </a:cubicBezTo>
                  <a:cubicBezTo>
                    <a:pt x="38100" y="0"/>
                    <a:pt x="45212" y="1651"/>
                    <a:pt x="49530" y="8001"/>
                  </a:cubicBezTo>
                  <a:cubicBezTo>
                    <a:pt x="52705" y="12700"/>
                    <a:pt x="55118" y="21590"/>
                    <a:pt x="48260" y="36957"/>
                  </a:cubicBezTo>
                </a:path>
              </a:pathLst>
            </a:custGeom>
            <a:solidFill>
              <a:srgbClr val="FFFFFF"/>
            </a:solidFill>
            <a:ln w="0" cap="flat">
              <a:noFill/>
              <a:prstDash val="solid"/>
              <a:miter/>
            </a:ln>
          </p:spPr>
          <p:txBody>
            <a:bodyPr rtlCol="0" anchor="ctr"/>
            <a:lstStyle/>
            <a:p>
              <a:endParaRPr lang="en-AU"/>
            </a:p>
          </p:txBody>
        </p:sp>
        <p:sp>
          <p:nvSpPr>
            <p:cNvPr id="389" name="Freeform: Shape 388">
              <a:extLst>
                <a:ext uri="{FF2B5EF4-FFF2-40B4-BE49-F238E27FC236}">
                  <a16:creationId xmlns:a16="http://schemas.microsoft.com/office/drawing/2014/main" id="{76F853D6-57AC-E627-93A4-29BF4235E7F2}"/>
                </a:ext>
              </a:extLst>
            </p:cNvPr>
            <p:cNvSpPr/>
            <p:nvPr/>
          </p:nvSpPr>
          <p:spPr>
            <a:xfrm>
              <a:off x="558419" y="242061"/>
              <a:ext cx="56706" cy="45593"/>
            </a:xfrm>
            <a:custGeom>
              <a:avLst/>
              <a:gdLst>
                <a:gd name="connsiteX0" fmla="*/ 51435 w 56706"/>
                <a:gd name="connsiteY0" fmla="*/ 45466 h 45593"/>
                <a:gd name="connsiteX1" fmla="*/ 50292 w 56706"/>
                <a:gd name="connsiteY1" fmla="*/ 44958 h 45593"/>
                <a:gd name="connsiteX2" fmla="*/ 51816 w 56706"/>
                <a:gd name="connsiteY2" fmla="*/ 10541 h 45593"/>
                <a:gd name="connsiteX3" fmla="*/ 31750 w 56706"/>
                <a:gd name="connsiteY3" fmla="*/ 1143 h 45593"/>
                <a:gd name="connsiteX4" fmla="*/ 31369 w 56706"/>
                <a:gd name="connsiteY4" fmla="*/ 1143 h 45593"/>
                <a:gd name="connsiteX5" fmla="*/ 14859 w 56706"/>
                <a:gd name="connsiteY5" fmla="*/ 5715 h 45593"/>
                <a:gd name="connsiteX6" fmla="*/ 0 w 56706"/>
                <a:gd name="connsiteY6" fmla="*/ 10033 h 45593"/>
                <a:gd name="connsiteX7" fmla="*/ 0 w 56706"/>
                <a:gd name="connsiteY7" fmla="*/ 8763 h 45593"/>
                <a:gd name="connsiteX8" fmla="*/ 14224 w 56706"/>
                <a:gd name="connsiteY8" fmla="*/ 4699 h 45593"/>
                <a:gd name="connsiteX9" fmla="*/ 31369 w 56706"/>
                <a:gd name="connsiteY9" fmla="*/ 0 h 45593"/>
                <a:gd name="connsiteX10" fmla="*/ 31750 w 56706"/>
                <a:gd name="connsiteY10" fmla="*/ 0 h 45593"/>
                <a:gd name="connsiteX11" fmla="*/ 52959 w 56706"/>
                <a:gd name="connsiteY11" fmla="*/ 10033 h 45593"/>
                <a:gd name="connsiteX12" fmla="*/ 51435 w 56706"/>
                <a:gd name="connsiteY12" fmla="*/ 45593 h 4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706" h="45593">
                  <a:moveTo>
                    <a:pt x="51435" y="45466"/>
                  </a:moveTo>
                  <a:lnTo>
                    <a:pt x="50292" y="44958"/>
                  </a:lnTo>
                  <a:cubicBezTo>
                    <a:pt x="56515" y="29845"/>
                    <a:pt x="57150" y="18288"/>
                    <a:pt x="51816" y="10541"/>
                  </a:cubicBezTo>
                  <a:cubicBezTo>
                    <a:pt x="47117" y="3556"/>
                    <a:pt x="38354" y="1143"/>
                    <a:pt x="31750" y="1143"/>
                  </a:cubicBezTo>
                  <a:lnTo>
                    <a:pt x="31369" y="1143"/>
                  </a:lnTo>
                  <a:cubicBezTo>
                    <a:pt x="22225" y="1143"/>
                    <a:pt x="18542" y="3556"/>
                    <a:pt x="14859" y="5715"/>
                  </a:cubicBezTo>
                  <a:cubicBezTo>
                    <a:pt x="11430" y="7747"/>
                    <a:pt x="7874" y="9906"/>
                    <a:pt x="0" y="10033"/>
                  </a:cubicBezTo>
                  <a:lnTo>
                    <a:pt x="0" y="8763"/>
                  </a:lnTo>
                  <a:cubicBezTo>
                    <a:pt x="7493" y="8763"/>
                    <a:pt x="10795" y="6731"/>
                    <a:pt x="14224" y="4699"/>
                  </a:cubicBezTo>
                  <a:cubicBezTo>
                    <a:pt x="18034" y="2413"/>
                    <a:pt x="21844" y="127"/>
                    <a:pt x="31369" y="0"/>
                  </a:cubicBezTo>
                  <a:lnTo>
                    <a:pt x="31750" y="0"/>
                  </a:lnTo>
                  <a:cubicBezTo>
                    <a:pt x="38862" y="0"/>
                    <a:pt x="48006" y="2667"/>
                    <a:pt x="52959" y="10033"/>
                  </a:cubicBezTo>
                  <a:cubicBezTo>
                    <a:pt x="58420" y="18161"/>
                    <a:pt x="57912" y="30099"/>
                    <a:pt x="51435" y="45593"/>
                  </a:cubicBezTo>
                </a:path>
              </a:pathLst>
            </a:custGeom>
            <a:solidFill>
              <a:srgbClr val="FFFFFF"/>
            </a:solidFill>
            <a:ln w="0" cap="flat">
              <a:noFill/>
              <a:prstDash val="solid"/>
              <a:miter/>
            </a:ln>
          </p:spPr>
          <p:txBody>
            <a:bodyPr rtlCol="0" anchor="ctr"/>
            <a:lstStyle/>
            <a:p>
              <a:endParaRPr lang="en-AU"/>
            </a:p>
          </p:txBody>
        </p:sp>
        <p:sp>
          <p:nvSpPr>
            <p:cNvPr id="390" name="Freeform: Shape 389">
              <a:extLst>
                <a:ext uri="{FF2B5EF4-FFF2-40B4-BE49-F238E27FC236}">
                  <a16:creationId xmlns:a16="http://schemas.microsoft.com/office/drawing/2014/main" id="{F974EE54-E869-06FB-09EC-A605DAABF185}"/>
                </a:ext>
              </a:extLst>
            </p:cNvPr>
            <p:cNvSpPr/>
            <p:nvPr/>
          </p:nvSpPr>
          <p:spPr>
            <a:xfrm>
              <a:off x="531241" y="207645"/>
              <a:ext cx="26161" cy="47243"/>
            </a:xfrm>
            <a:custGeom>
              <a:avLst/>
              <a:gdLst>
                <a:gd name="connsiteX0" fmla="*/ 16383 w 26161"/>
                <a:gd name="connsiteY0" fmla="*/ 47117 h 47243"/>
                <a:gd name="connsiteX1" fmla="*/ 15875 w 26161"/>
                <a:gd name="connsiteY1" fmla="*/ 45212 h 47243"/>
                <a:gd name="connsiteX2" fmla="*/ 22352 w 26161"/>
                <a:gd name="connsiteY2" fmla="*/ 38862 h 47243"/>
                <a:gd name="connsiteX3" fmla="*/ 3556 w 26161"/>
                <a:gd name="connsiteY3" fmla="*/ 38862 h 47243"/>
                <a:gd name="connsiteX4" fmla="*/ 9906 w 26161"/>
                <a:gd name="connsiteY4" fmla="*/ 45212 h 47243"/>
                <a:gd name="connsiteX5" fmla="*/ 9271 w 26161"/>
                <a:gd name="connsiteY5" fmla="*/ 47117 h 47243"/>
                <a:gd name="connsiteX6" fmla="*/ 1016 w 26161"/>
                <a:gd name="connsiteY6" fmla="*/ 35814 h 47243"/>
                <a:gd name="connsiteX7" fmla="*/ 3429 w 26161"/>
                <a:gd name="connsiteY7" fmla="*/ 28702 h 47243"/>
                <a:gd name="connsiteX8" fmla="*/ 9525 w 26161"/>
                <a:gd name="connsiteY8" fmla="*/ 16510 h 47243"/>
                <a:gd name="connsiteX9" fmla="*/ 11430 w 26161"/>
                <a:gd name="connsiteY9" fmla="*/ 17018 h 47243"/>
                <a:gd name="connsiteX10" fmla="*/ 7874 w 26161"/>
                <a:gd name="connsiteY10" fmla="*/ 25146 h 47243"/>
                <a:gd name="connsiteX11" fmla="*/ 17907 w 26161"/>
                <a:gd name="connsiteY11" fmla="*/ 25146 h 47243"/>
                <a:gd name="connsiteX12" fmla="*/ 14351 w 26161"/>
                <a:gd name="connsiteY12" fmla="*/ 16764 h 47243"/>
                <a:gd name="connsiteX13" fmla="*/ 16256 w 26161"/>
                <a:gd name="connsiteY13" fmla="*/ 16383 h 47243"/>
                <a:gd name="connsiteX14" fmla="*/ 22352 w 26161"/>
                <a:gd name="connsiteY14" fmla="*/ 28829 h 47243"/>
                <a:gd name="connsiteX15" fmla="*/ 22352 w 26161"/>
                <a:gd name="connsiteY15" fmla="*/ 28829 h 47243"/>
                <a:gd name="connsiteX16" fmla="*/ 24765 w 26161"/>
                <a:gd name="connsiteY16" fmla="*/ 35941 h 47243"/>
                <a:gd name="connsiteX17" fmla="*/ 16510 w 26161"/>
                <a:gd name="connsiteY17" fmla="*/ 47244 h 47243"/>
                <a:gd name="connsiteX18" fmla="*/ 3175 w 26161"/>
                <a:gd name="connsiteY18" fmla="*/ 37084 h 47243"/>
                <a:gd name="connsiteX19" fmla="*/ 22860 w 26161"/>
                <a:gd name="connsiteY19" fmla="*/ 37084 h 47243"/>
                <a:gd name="connsiteX20" fmla="*/ 22860 w 26161"/>
                <a:gd name="connsiteY20" fmla="*/ 35941 h 47243"/>
                <a:gd name="connsiteX21" fmla="*/ 22733 w 26161"/>
                <a:gd name="connsiteY21" fmla="*/ 34163 h 47243"/>
                <a:gd name="connsiteX22" fmla="*/ 14986 w 26161"/>
                <a:gd name="connsiteY22" fmla="*/ 34163 h 47243"/>
                <a:gd name="connsiteX23" fmla="*/ 14986 w 26161"/>
                <a:gd name="connsiteY23" fmla="*/ 26289 h 47243"/>
                <a:gd name="connsiteX24" fmla="*/ 11176 w 26161"/>
                <a:gd name="connsiteY24" fmla="*/ 26289 h 47243"/>
                <a:gd name="connsiteX25" fmla="*/ 11176 w 26161"/>
                <a:gd name="connsiteY25" fmla="*/ 34163 h 47243"/>
                <a:gd name="connsiteX26" fmla="*/ 3302 w 26161"/>
                <a:gd name="connsiteY26" fmla="*/ 34163 h 47243"/>
                <a:gd name="connsiteX27" fmla="*/ 3175 w 26161"/>
                <a:gd name="connsiteY27" fmla="*/ 35941 h 47243"/>
                <a:gd name="connsiteX28" fmla="*/ 3175 w 26161"/>
                <a:gd name="connsiteY28" fmla="*/ 37084 h 47243"/>
                <a:gd name="connsiteX29" fmla="*/ 16891 w 26161"/>
                <a:gd name="connsiteY29" fmla="*/ 32258 h 47243"/>
                <a:gd name="connsiteX30" fmla="*/ 22098 w 26161"/>
                <a:gd name="connsiteY30" fmla="*/ 32258 h 47243"/>
                <a:gd name="connsiteX31" fmla="*/ 16891 w 26161"/>
                <a:gd name="connsiteY31" fmla="*/ 26924 h 47243"/>
                <a:gd name="connsiteX32" fmla="*/ 16891 w 26161"/>
                <a:gd name="connsiteY32" fmla="*/ 32258 h 47243"/>
                <a:gd name="connsiteX33" fmla="*/ 3937 w 26161"/>
                <a:gd name="connsiteY33" fmla="*/ 32258 h 47243"/>
                <a:gd name="connsiteX34" fmla="*/ 9144 w 26161"/>
                <a:gd name="connsiteY34" fmla="*/ 32258 h 47243"/>
                <a:gd name="connsiteX35" fmla="*/ 9144 w 26161"/>
                <a:gd name="connsiteY35" fmla="*/ 26924 h 47243"/>
                <a:gd name="connsiteX36" fmla="*/ 3937 w 26161"/>
                <a:gd name="connsiteY36" fmla="*/ 32258 h 47243"/>
                <a:gd name="connsiteX37" fmla="*/ 0 w 26161"/>
                <a:gd name="connsiteY37" fmla="*/ 21082 h 47243"/>
                <a:gd name="connsiteX38" fmla="*/ 0 w 26161"/>
                <a:gd name="connsiteY38" fmla="*/ 5080 h 47243"/>
                <a:gd name="connsiteX39" fmla="*/ 1524 w 26161"/>
                <a:gd name="connsiteY39" fmla="*/ 6096 h 47243"/>
                <a:gd name="connsiteX40" fmla="*/ 9779 w 26161"/>
                <a:gd name="connsiteY40" fmla="*/ 10287 h 47243"/>
                <a:gd name="connsiteX41" fmla="*/ 9271 w 26161"/>
                <a:gd name="connsiteY41" fmla="*/ 12192 h 47243"/>
                <a:gd name="connsiteX42" fmla="*/ 2032 w 26161"/>
                <a:gd name="connsiteY42" fmla="*/ 8636 h 47243"/>
                <a:gd name="connsiteX43" fmla="*/ 2032 w 26161"/>
                <a:gd name="connsiteY43" fmla="*/ 17526 h 47243"/>
                <a:gd name="connsiteX44" fmla="*/ 9017 w 26161"/>
                <a:gd name="connsiteY44" fmla="*/ 14097 h 47243"/>
                <a:gd name="connsiteX45" fmla="*/ 9652 w 26161"/>
                <a:gd name="connsiteY45" fmla="*/ 16002 h 47243"/>
                <a:gd name="connsiteX46" fmla="*/ 1651 w 26161"/>
                <a:gd name="connsiteY46" fmla="*/ 20193 h 47243"/>
                <a:gd name="connsiteX47" fmla="*/ 127 w 26161"/>
                <a:gd name="connsiteY47" fmla="*/ 21209 h 47243"/>
                <a:gd name="connsiteX48" fmla="*/ 26162 w 26161"/>
                <a:gd name="connsiteY48" fmla="*/ 21082 h 47243"/>
                <a:gd name="connsiteX49" fmla="*/ 24638 w 26161"/>
                <a:gd name="connsiteY49" fmla="*/ 20066 h 47243"/>
                <a:gd name="connsiteX50" fmla="*/ 16764 w 26161"/>
                <a:gd name="connsiteY50" fmla="*/ 16002 h 47243"/>
                <a:gd name="connsiteX51" fmla="*/ 17399 w 26161"/>
                <a:gd name="connsiteY51" fmla="*/ 14224 h 47243"/>
                <a:gd name="connsiteX52" fmla="*/ 24257 w 26161"/>
                <a:gd name="connsiteY52" fmla="*/ 17526 h 47243"/>
                <a:gd name="connsiteX53" fmla="*/ 24257 w 26161"/>
                <a:gd name="connsiteY53" fmla="*/ 8636 h 47243"/>
                <a:gd name="connsiteX54" fmla="*/ 17272 w 26161"/>
                <a:gd name="connsiteY54" fmla="*/ 12065 h 47243"/>
                <a:gd name="connsiteX55" fmla="*/ 16637 w 26161"/>
                <a:gd name="connsiteY55" fmla="*/ 10160 h 47243"/>
                <a:gd name="connsiteX56" fmla="*/ 24638 w 26161"/>
                <a:gd name="connsiteY56" fmla="*/ 5969 h 47243"/>
                <a:gd name="connsiteX57" fmla="*/ 26162 w 26161"/>
                <a:gd name="connsiteY57" fmla="*/ 4953 h 47243"/>
                <a:gd name="connsiteX58" fmla="*/ 26162 w 26161"/>
                <a:gd name="connsiteY58" fmla="*/ 20955 h 47243"/>
                <a:gd name="connsiteX59" fmla="*/ 15875 w 26161"/>
                <a:gd name="connsiteY59" fmla="*/ 9652 h 47243"/>
                <a:gd name="connsiteX60" fmla="*/ 13970 w 26161"/>
                <a:gd name="connsiteY60" fmla="*/ 9144 h 47243"/>
                <a:gd name="connsiteX61" fmla="*/ 17399 w 26161"/>
                <a:gd name="connsiteY61" fmla="*/ 2032 h 47243"/>
                <a:gd name="connsiteX62" fmla="*/ 8509 w 26161"/>
                <a:gd name="connsiteY62" fmla="*/ 2032 h 47243"/>
                <a:gd name="connsiteX63" fmla="*/ 11938 w 26161"/>
                <a:gd name="connsiteY63" fmla="*/ 9144 h 47243"/>
                <a:gd name="connsiteX64" fmla="*/ 10033 w 26161"/>
                <a:gd name="connsiteY64" fmla="*/ 9652 h 47243"/>
                <a:gd name="connsiteX65" fmla="*/ 5842 w 26161"/>
                <a:gd name="connsiteY65" fmla="*/ 1524 h 47243"/>
                <a:gd name="connsiteX66" fmla="*/ 4826 w 26161"/>
                <a:gd name="connsiteY66" fmla="*/ 0 h 47243"/>
                <a:gd name="connsiteX67" fmla="*/ 20828 w 26161"/>
                <a:gd name="connsiteY67" fmla="*/ 0 h 47243"/>
                <a:gd name="connsiteX68" fmla="*/ 19812 w 26161"/>
                <a:gd name="connsiteY68" fmla="*/ 1524 h 47243"/>
                <a:gd name="connsiteX69" fmla="*/ 15621 w 26161"/>
                <a:gd name="connsiteY69" fmla="*/ 9652 h 4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161" h="47243">
                  <a:moveTo>
                    <a:pt x="16383" y="47117"/>
                  </a:moveTo>
                  <a:lnTo>
                    <a:pt x="15875" y="45212"/>
                  </a:lnTo>
                  <a:cubicBezTo>
                    <a:pt x="19050" y="44196"/>
                    <a:pt x="21336" y="41783"/>
                    <a:pt x="22352" y="38862"/>
                  </a:cubicBezTo>
                  <a:lnTo>
                    <a:pt x="3556" y="38862"/>
                  </a:lnTo>
                  <a:cubicBezTo>
                    <a:pt x="4572" y="41783"/>
                    <a:pt x="6858" y="44196"/>
                    <a:pt x="9906" y="45212"/>
                  </a:cubicBezTo>
                  <a:lnTo>
                    <a:pt x="9271" y="47117"/>
                  </a:lnTo>
                  <a:cubicBezTo>
                    <a:pt x="4318" y="45593"/>
                    <a:pt x="1016" y="41021"/>
                    <a:pt x="1016" y="35814"/>
                  </a:cubicBezTo>
                  <a:cubicBezTo>
                    <a:pt x="1016" y="33147"/>
                    <a:pt x="1905" y="30734"/>
                    <a:pt x="3429" y="28702"/>
                  </a:cubicBezTo>
                  <a:cubicBezTo>
                    <a:pt x="3429" y="28702"/>
                    <a:pt x="8382" y="21209"/>
                    <a:pt x="9525" y="16510"/>
                  </a:cubicBezTo>
                  <a:lnTo>
                    <a:pt x="11430" y="17018"/>
                  </a:lnTo>
                  <a:cubicBezTo>
                    <a:pt x="10795" y="19558"/>
                    <a:pt x="9271" y="22606"/>
                    <a:pt x="7874" y="25146"/>
                  </a:cubicBezTo>
                  <a:cubicBezTo>
                    <a:pt x="10922" y="23749"/>
                    <a:pt x="14859" y="23749"/>
                    <a:pt x="17907" y="25146"/>
                  </a:cubicBezTo>
                  <a:cubicBezTo>
                    <a:pt x="16510" y="22479"/>
                    <a:pt x="14859" y="19304"/>
                    <a:pt x="14351" y="16764"/>
                  </a:cubicBezTo>
                  <a:lnTo>
                    <a:pt x="16256" y="16383"/>
                  </a:lnTo>
                  <a:cubicBezTo>
                    <a:pt x="17272" y="20955"/>
                    <a:pt x="22352" y="28702"/>
                    <a:pt x="22352" y="28829"/>
                  </a:cubicBezTo>
                  <a:lnTo>
                    <a:pt x="22352" y="28829"/>
                  </a:lnTo>
                  <a:cubicBezTo>
                    <a:pt x="23876" y="30861"/>
                    <a:pt x="24765" y="33274"/>
                    <a:pt x="24765" y="35941"/>
                  </a:cubicBezTo>
                  <a:cubicBezTo>
                    <a:pt x="24765" y="41148"/>
                    <a:pt x="21463" y="45720"/>
                    <a:pt x="16510" y="47244"/>
                  </a:cubicBezTo>
                  <a:moveTo>
                    <a:pt x="3175" y="37084"/>
                  </a:moveTo>
                  <a:lnTo>
                    <a:pt x="22860" y="37084"/>
                  </a:lnTo>
                  <a:cubicBezTo>
                    <a:pt x="22860" y="37084"/>
                    <a:pt x="22860" y="36322"/>
                    <a:pt x="22860" y="35941"/>
                  </a:cubicBezTo>
                  <a:cubicBezTo>
                    <a:pt x="22860" y="35306"/>
                    <a:pt x="22860" y="34671"/>
                    <a:pt x="22733" y="34163"/>
                  </a:cubicBezTo>
                  <a:lnTo>
                    <a:pt x="14986" y="34163"/>
                  </a:lnTo>
                  <a:lnTo>
                    <a:pt x="14986" y="26289"/>
                  </a:lnTo>
                  <a:cubicBezTo>
                    <a:pt x="13716" y="26035"/>
                    <a:pt x="12446" y="26035"/>
                    <a:pt x="11176" y="26289"/>
                  </a:cubicBezTo>
                  <a:lnTo>
                    <a:pt x="11176" y="34163"/>
                  </a:lnTo>
                  <a:lnTo>
                    <a:pt x="3302" y="34163"/>
                  </a:lnTo>
                  <a:cubicBezTo>
                    <a:pt x="3302" y="34163"/>
                    <a:pt x="3175" y="35306"/>
                    <a:pt x="3175" y="35941"/>
                  </a:cubicBezTo>
                  <a:cubicBezTo>
                    <a:pt x="3175" y="36322"/>
                    <a:pt x="3175" y="36703"/>
                    <a:pt x="3175" y="37084"/>
                  </a:cubicBezTo>
                  <a:moveTo>
                    <a:pt x="16891" y="32258"/>
                  </a:moveTo>
                  <a:lnTo>
                    <a:pt x="22098" y="32258"/>
                  </a:lnTo>
                  <a:cubicBezTo>
                    <a:pt x="21082" y="29845"/>
                    <a:pt x="19177" y="27940"/>
                    <a:pt x="16891" y="26924"/>
                  </a:cubicBezTo>
                  <a:lnTo>
                    <a:pt x="16891" y="32258"/>
                  </a:lnTo>
                  <a:close/>
                  <a:moveTo>
                    <a:pt x="3937" y="32258"/>
                  </a:moveTo>
                  <a:lnTo>
                    <a:pt x="9144" y="32258"/>
                  </a:lnTo>
                  <a:lnTo>
                    <a:pt x="9144" y="26924"/>
                  </a:lnTo>
                  <a:cubicBezTo>
                    <a:pt x="6731" y="27940"/>
                    <a:pt x="4826" y="29845"/>
                    <a:pt x="3937" y="32258"/>
                  </a:cubicBezTo>
                  <a:moveTo>
                    <a:pt x="0" y="21082"/>
                  </a:moveTo>
                  <a:lnTo>
                    <a:pt x="0" y="5080"/>
                  </a:lnTo>
                  <a:lnTo>
                    <a:pt x="1524" y="6096"/>
                  </a:lnTo>
                  <a:cubicBezTo>
                    <a:pt x="1524" y="6096"/>
                    <a:pt x="6477" y="9271"/>
                    <a:pt x="9779" y="10287"/>
                  </a:cubicBezTo>
                  <a:lnTo>
                    <a:pt x="9271" y="12192"/>
                  </a:lnTo>
                  <a:cubicBezTo>
                    <a:pt x="6858" y="11430"/>
                    <a:pt x="3810" y="9779"/>
                    <a:pt x="2032" y="8636"/>
                  </a:cubicBezTo>
                  <a:lnTo>
                    <a:pt x="2032" y="17526"/>
                  </a:lnTo>
                  <a:cubicBezTo>
                    <a:pt x="3810" y="16510"/>
                    <a:pt x="6731" y="14859"/>
                    <a:pt x="9017" y="14097"/>
                  </a:cubicBezTo>
                  <a:lnTo>
                    <a:pt x="9652" y="16002"/>
                  </a:lnTo>
                  <a:cubicBezTo>
                    <a:pt x="6350" y="17018"/>
                    <a:pt x="1651" y="20066"/>
                    <a:pt x="1651" y="20193"/>
                  </a:cubicBezTo>
                  <a:lnTo>
                    <a:pt x="127" y="21209"/>
                  </a:lnTo>
                  <a:close/>
                  <a:moveTo>
                    <a:pt x="26162" y="21082"/>
                  </a:moveTo>
                  <a:lnTo>
                    <a:pt x="24638" y="20066"/>
                  </a:lnTo>
                  <a:cubicBezTo>
                    <a:pt x="24638" y="20066"/>
                    <a:pt x="20066" y="17018"/>
                    <a:pt x="16764" y="16002"/>
                  </a:cubicBezTo>
                  <a:lnTo>
                    <a:pt x="17399" y="14224"/>
                  </a:lnTo>
                  <a:cubicBezTo>
                    <a:pt x="19812" y="14986"/>
                    <a:pt x="22606" y="16510"/>
                    <a:pt x="24257" y="17526"/>
                  </a:cubicBezTo>
                  <a:lnTo>
                    <a:pt x="24257" y="8636"/>
                  </a:lnTo>
                  <a:cubicBezTo>
                    <a:pt x="22479" y="9652"/>
                    <a:pt x="19558" y="11303"/>
                    <a:pt x="17272" y="12065"/>
                  </a:cubicBezTo>
                  <a:lnTo>
                    <a:pt x="16637" y="10160"/>
                  </a:lnTo>
                  <a:cubicBezTo>
                    <a:pt x="19939" y="9144"/>
                    <a:pt x="24638" y="5969"/>
                    <a:pt x="24638" y="5969"/>
                  </a:cubicBezTo>
                  <a:lnTo>
                    <a:pt x="26162" y="4953"/>
                  </a:lnTo>
                  <a:lnTo>
                    <a:pt x="26162" y="20955"/>
                  </a:lnTo>
                  <a:close/>
                  <a:moveTo>
                    <a:pt x="15875" y="9652"/>
                  </a:moveTo>
                  <a:lnTo>
                    <a:pt x="13970" y="9144"/>
                  </a:lnTo>
                  <a:cubicBezTo>
                    <a:pt x="14732" y="6731"/>
                    <a:pt x="16383" y="3810"/>
                    <a:pt x="17399" y="2032"/>
                  </a:cubicBezTo>
                  <a:lnTo>
                    <a:pt x="8509" y="2032"/>
                  </a:lnTo>
                  <a:cubicBezTo>
                    <a:pt x="9525" y="3810"/>
                    <a:pt x="11176" y="6731"/>
                    <a:pt x="11938" y="9144"/>
                  </a:cubicBezTo>
                  <a:lnTo>
                    <a:pt x="10033" y="9652"/>
                  </a:lnTo>
                  <a:cubicBezTo>
                    <a:pt x="9017" y="6350"/>
                    <a:pt x="5842" y="1651"/>
                    <a:pt x="5842" y="1524"/>
                  </a:cubicBezTo>
                  <a:lnTo>
                    <a:pt x="4826" y="0"/>
                  </a:lnTo>
                  <a:lnTo>
                    <a:pt x="20828" y="0"/>
                  </a:lnTo>
                  <a:lnTo>
                    <a:pt x="19812" y="1524"/>
                  </a:lnTo>
                  <a:cubicBezTo>
                    <a:pt x="19812" y="1524"/>
                    <a:pt x="16637" y="6350"/>
                    <a:pt x="15621" y="9652"/>
                  </a:cubicBezTo>
                </a:path>
              </a:pathLst>
            </a:custGeom>
            <a:solidFill>
              <a:srgbClr val="FFFFFF"/>
            </a:solidFill>
            <a:ln w="0" cap="flat">
              <a:noFill/>
              <a:prstDash val="solid"/>
              <a:miter/>
            </a:ln>
          </p:spPr>
          <p:txBody>
            <a:bodyPr rtlCol="0" anchor="ctr"/>
            <a:lstStyle/>
            <a:p>
              <a:endParaRPr lang="en-AU"/>
            </a:p>
          </p:txBody>
        </p:sp>
        <p:sp>
          <p:nvSpPr>
            <p:cNvPr id="391" name="Freeform: Shape 390">
              <a:extLst>
                <a:ext uri="{FF2B5EF4-FFF2-40B4-BE49-F238E27FC236}">
                  <a16:creationId xmlns:a16="http://schemas.microsoft.com/office/drawing/2014/main" id="{68ABF0EA-AAE5-CA9C-E8EC-C58554BCD0B9}"/>
                </a:ext>
              </a:extLst>
            </p:cNvPr>
            <p:cNvSpPr/>
            <p:nvPr/>
          </p:nvSpPr>
          <p:spPr>
            <a:xfrm>
              <a:off x="530098" y="247395"/>
              <a:ext cx="81152" cy="77088"/>
            </a:xfrm>
            <a:custGeom>
              <a:avLst/>
              <a:gdLst>
                <a:gd name="connsiteX0" fmla="*/ 68199 w 81152"/>
                <a:gd name="connsiteY0" fmla="*/ 76962 h 77088"/>
                <a:gd name="connsiteX1" fmla="*/ 59182 w 81152"/>
                <a:gd name="connsiteY1" fmla="*/ 69977 h 77088"/>
                <a:gd name="connsiteX2" fmla="*/ 69215 w 81152"/>
                <a:gd name="connsiteY2" fmla="*/ 66167 h 77088"/>
                <a:gd name="connsiteX3" fmla="*/ 72390 w 81152"/>
                <a:gd name="connsiteY3" fmla="*/ 56388 h 77088"/>
                <a:gd name="connsiteX4" fmla="*/ 73660 w 81152"/>
                <a:gd name="connsiteY4" fmla="*/ 56896 h 77088"/>
                <a:gd name="connsiteX5" fmla="*/ 70358 w 81152"/>
                <a:gd name="connsiteY5" fmla="*/ 67183 h 77088"/>
                <a:gd name="connsiteX6" fmla="*/ 71755 w 81152"/>
                <a:gd name="connsiteY6" fmla="*/ 71882 h 77088"/>
                <a:gd name="connsiteX7" fmla="*/ 71755 w 81152"/>
                <a:gd name="connsiteY7" fmla="*/ 72136 h 77088"/>
                <a:gd name="connsiteX8" fmla="*/ 68326 w 81152"/>
                <a:gd name="connsiteY8" fmla="*/ 77089 h 77088"/>
                <a:gd name="connsiteX9" fmla="*/ 61722 w 81152"/>
                <a:gd name="connsiteY9" fmla="*/ 70358 h 77088"/>
                <a:gd name="connsiteX10" fmla="*/ 67818 w 81152"/>
                <a:gd name="connsiteY10" fmla="*/ 75184 h 77088"/>
                <a:gd name="connsiteX11" fmla="*/ 70231 w 81152"/>
                <a:gd name="connsiteY11" fmla="*/ 71755 h 77088"/>
                <a:gd name="connsiteX12" fmla="*/ 68961 w 81152"/>
                <a:gd name="connsiteY12" fmla="*/ 67691 h 77088"/>
                <a:gd name="connsiteX13" fmla="*/ 61722 w 81152"/>
                <a:gd name="connsiteY13" fmla="*/ 70485 h 77088"/>
                <a:gd name="connsiteX14" fmla="*/ 41656 w 81152"/>
                <a:gd name="connsiteY14" fmla="*/ 73152 h 77088"/>
                <a:gd name="connsiteX15" fmla="*/ 41021 w 81152"/>
                <a:gd name="connsiteY15" fmla="*/ 73152 h 77088"/>
                <a:gd name="connsiteX16" fmla="*/ 34798 w 81152"/>
                <a:gd name="connsiteY16" fmla="*/ 70739 h 77088"/>
                <a:gd name="connsiteX17" fmla="*/ 33909 w 81152"/>
                <a:gd name="connsiteY17" fmla="*/ 68453 h 77088"/>
                <a:gd name="connsiteX18" fmla="*/ 41402 w 81152"/>
                <a:gd name="connsiteY18" fmla="*/ 64516 h 77088"/>
                <a:gd name="connsiteX19" fmla="*/ 47625 w 81152"/>
                <a:gd name="connsiteY19" fmla="*/ 66929 h 77088"/>
                <a:gd name="connsiteX20" fmla="*/ 48514 w 81152"/>
                <a:gd name="connsiteY20" fmla="*/ 69215 h 77088"/>
                <a:gd name="connsiteX21" fmla="*/ 47371 w 81152"/>
                <a:gd name="connsiteY21" fmla="*/ 71374 h 77088"/>
                <a:gd name="connsiteX22" fmla="*/ 41529 w 81152"/>
                <a:gd name="connsiteY22" fmla="*/ 73152 h 77088"/>
                <a:gd name="connsiteX23" fmla="*/ 40767 w 81152"/>
                <a:gd name="connsiteY23" fmla="*/ 65786 h 77088"/>
                <a:gd name="connsiteX24" fmla="*/ 35179 w 81152"/>
                <a:gd name="connsiteY24" fmla="*/ 68453 h 77088"/>
                <a:gd name="connsiteX25" fmla="*/ 35687 w 81152"/>
                <a:gd name="connsiteY25" fmla="*/ 69723 h 77088"/>
                <a:gd name="connsiteX26" fmla="*/ 41021 w 81152"/>
                <a:gd name="connsiteY26" fmla="*/ 71628 h 77088"/>
                <a:gd name="connsiteX27" fmla="*/ 46482 w 81152"/>
                <a:gd name="connsiteY27" fmla="*/ 70231 h 77088"/>
                <a:gd name="connsiteX28" fmla="*/ 47117 w 81152"/>
                <a:gd name="connsiteY28" fmla="*/ 68961 h 77088"/>
                <a:gd name="connsiteX29" fmla="*/ 46609 w 81152"/>
                <a:gd name="connsiteY29" fmla="*/ 67691 h 77088"/>
                <a:gd name="connsiteX30" fmla="*/ 41275 w 81152"/>
                <a:gd name="connsiteY30" fmla="*/ 65786 h 77088"/>
                <a:gd name="connsiteX31" fmla="*/ 40767 w 81152"/>
                <a:gd name="connsiteY31" fmla="*/ 65786 h 77088"/>
                <a:gd name="connsiteX32" fmla="*/ 23495 w 81152"/>
                <a:gd name="connsiteY32" fmla="*/ 70104 h 77088"/>
                <a:gd name="connsiteX33" fmla="*/ 3810 w 81152"/>
                <a:gd name="connsiteY33" fmla="*/ 70104 h 77088"/>
                <a:gd name="connsiteX34" fmla="*/ 3810 w 81152"/>
                <a:gd name="connsiteY34" fmla="*/ 61976 h 77088"/>
                <a:gd name="connsiteX35" fmla="*/ 23495 w 81152"/>
                <a:gd name="connsiteY35" fmla="*/ 61976 h 77088"/>
                <a:gd name="connsiteX36" fmla="*/ 23495 w 81152"/>
                <a:gd name="connsiteY36" fmla="*/ 70104 h 77088"/>
                <a:gd name="connsiteX37" fmla="*/ 5080 w 81152"/>
                <a:gd name="connsiteY37" fmla="*/ 68834 h 77088"/>
                <a:gd name="connsiteX38" fmla="*/ 22098 w 81152"/>
                <a:gd name="connsiteY38" fmla="*/ 68834 h 77088"/>
                <a:gd name="connsiteX39" fmla="*/ 22098 w 81152"/>
                <a:gd name="connsiteY39" fmla="*/ 63373 h 77088"/>
                <a:gd name="connsiteX40" fmla="*/ 5080 w 81152"/>
                <a:gd name="connsiteY40" fmla="*/ 63373 h 77088"/>
                <a:gd name="connsiteX41" fmla="*/ 5080 w 81152"/>
                <a:gd name="connsiteY41" fmla="*/ 68834 h 77088"/>
                <a:gd name="connsiteX42" fmla="*/ 58801 w 81152"/>
                <a:gd name="connsiteY42" fmla="*/ 62103 h 77088"/>
                <a:gd name="connsiteX43" fmla="*/ 58039 w 81152"/>
                <a:gd name="connsiteY43" fmla="*/ 62103 h 77088"/>
                <a:gd name="connsiteX44" fmla="*/ 46863 w 81152"/>
                <a:gd name="connsiteY44" fmla="*/ 55499 h 77088"/>
                <a:gd name="connsiteX45" fmla="*/ 48006 w 81152"/>
                <a:gd name="connsiteY45" fmla="*/ 54864 h 77088"/>
                <a:gd name="connsiteX46" fmla="*/ 58039 w 81152"/>
                <a:gd name="connsiteY46" fmla="*/ 60833 h 77088"/>
                <a:gd name="connsiteX47" fmla="*/ 58674 w 81152"/>
                <a:gd name="connsiteY47" fmla="*/ 60833 h 77088"/>
                <a:gd name="connsiteX48" fmla="*/ 69215 w 81152"/>
                <a:gd name="connsiteY48" fmla="*/ 54610 h 77088"/>
                <a:gd name="connsiteX49" fmla="*/ 68961 w 81152"/>
                <a:gd name="connsiteY49" fmla="*/ 54610 h 77088"/>
                <a:gd name="connsiteX50" fmla="*/ 59182 w 81152"/>
                <a:gd name="connsiteY50" fmla="*/ 58166 h 77088"/>
                <a:gd name="connsiteX51" fmla="*/ 57785 w 81152"/>
                <a:gd name="connsiteY51" fmla="*/ 58928 h 77088"/>
                <a:gd name="connsiteX52" fmla="*/ 63754 w 81152"/>
                <a:gd name="connsiteY52" fmla="*/ 38989 h 77088"/>
                <a:gd name="connsiteX53" fmla="*/ 64516 w 81152"/>
                <a:gd name="connsiteY53" fmla="*/ 40386 h 77088"/>
                <a:gd name="connsiteX54" fmla="*/ 70739 w 81152"/>
                <a:gd name="connsiteY54" fmla="*/ 48895 h 77088"/>
                <a:gd name="connsiteX55" fmla="*/ 65913 w 81152"/>
                <a:gd name="connsiteY55" fmla="*/ 36703 h 77088"/>
                <a:gd name="connsiteX56" fmla="*/ 65151 w 81152"/>
                <a:gd name="connsiteY56" fmla="*/ 35306 h 77088"/>
                <a:gd name="connsiteX57" fmla="*/ 81153 w 81152"/>
                <a:gd name="connsiteY57" fmla="*/ 40132 h 77088"/>
                <a:gd name="connsiteX58" fmla="*/ 80899 w 81152"/>
                <a:gd name="connsiteY58" fmla="*/ 40767 h 77088"/>
                <a:gd name="connsiteX59" fmla="*/ 77978 w 81152"/>
                <a:gd name="connsiteY59" fmla="*/ 46990 h 77088"/>
                <a:gd name="connsiteX60" fmla="*/ 76454 w 81152"/>
                <a:gd name="connsiteY60" fmla="*/ 50292 h 77088"/>
                <a:gd name="connsiteX61" fmla="*/ 75311 w 81152"/>
                <a:gd name="connsiteY61" fmla="*/ 49784 h 77088"/>
                <a:gd name="connsiteX62" fmla="*/ 76835 w 81152"/>
                <a:gd name="connsiteY62" fmla="*/ 46482 h 77088"/>
                <a:gd name="connsiteX63" fmla="*/ 79375 w 81152"/>
                <a:gd name="connsiteY63" fmla="*/ 41021 h 77088"/>
                <a:gd name="connsiteX64" fmla="*/ 67818 w 81152"/>
                <a:gd name="connsiteY64" fmla="*/ 37592 h 77088"/>
                <a:gd name="connsiteX65" fmla="*/ 71882 w 81152"/>
                <a:gd name="connsiteY65" fmla="*/ 50292 h 77088"/>
                <a:gd name="connsiteX66" fmla="*/ 71374 w 81152"/>
                <a:gd name="connsiteY66" fmla="*/ 50292 h 77088"/>
                <a:gd name="connsiteX67" fmla="*/ 70739 w 81152"/>
                <a:gd name="connsiteY67" fmla="*/ 50419 h 77088"/>
                <a:gd name="connsiteX68" fmla="*/ 70866 w 81152"/>
                <a:gd name="connsiteY68" fmla="*/ 50546 h 77088"/>
                <a:gd name="connsiteX69" fmla="*/ 64008 w 81152"/>
                <a:gd name="connsiteY69" fmla="*/ 42545 h 77088"/>
                <a:gd name="connsiteX70" fmla="*/ 59817 w 81152"/>
                <a:gd name="connsiteY70" fmla="*/ 56515 h 77088"/>
                <a:gd name="connsiteX71" fmla="*/ 69977 w 81152"/>
                <a:gd name="connsiteY71" fmla="*/ 53594 h 77088"/>
                <a:gd name="connsiteX72" fmla="*/ 69723 w 81152"/>
                <a:gd name="connsiteY72" fmla="*/ 53594 h 77088"/>
                <a:gd name="connsiteX73" fmla="*/ 70739 w 81152"/>
                <a:gd name="connsiteY73" fmla="*/ 54483 h 77088"/>
                <a:gd name="connsiteX74" fmla="*/ 70739 w 81152"/>
                <a:gd name="connsiteY74" fmla="*/ 54483 h 77088"/>
                <a:gd name="connsiteX75" fmla="*/ 70739 w 81152"/>
                <a:gd name="connsiteY75" fmla="*/ 54483 h 77088"/>
                <a:gd name="connsiteX76" fmla="*/ 58674 w 81152"/>
                <a:gd name="connsiteY76" fmla="*/ 62230 h 77088"/>
                <a:gd name="connsiteX77" fmla="*/ 29464 w 81152"/>
                <a:gd name="connsiteY77" fmla="*/ 58801 h 77088"/>
                <a:gd name="connsiteX78" fmla="*/ 27813 w 81152"/>
                <a:gd name="connsiteY78" fmla="*/ 58801 h 77088"/>
                <a:gd name="connsiteX79" fmla="*/ 18669 w 81152"/>
                <a:gd name="connsiteY79" fmla="*/ 53975 h 77088"/>
                <a:gd name="connsiteX80" fmla="*/ 16510 w 81152"/>
                <a:gd name="connsiteY80" fmla="*/ 46736 h 77088"/>
                <a:gd name="connsiteX81" fmla="*/ 16764 w 81152"/>
                <a:gd name="connsiteY81" fmla="*/ 46736 h 77088"/>
                <a:gd name="connsiteX82" fmla="*/ 16764 w 81152"/>
                <a:gd name="connsiteY82" fmla="*/ 46355 h 77088"/>
                <a:gd name="connsiteX83" fmla="*/ 25654 w 81152"/>
                <a:gd name="connsiteY83" fmla="*/ 52070 h 77088"/>
                <a:gd name="connsiteX84" fmla="*/ 25654 w 81152"/>
                <a:gd name="connsiteY84" fmla="*/ 37465 h 77088"/>
                <a:gd name="connsiteX85" fmla="*/ 16764 w 81152"/>
                <a:gd name="connsiteY85" fmla="*/ 43180 h 77088"/>
                <a:gd name="connsiteX86" fmla="*/ 16764 w 81152"/>
                <a:gd name="connsiteY86" fmla="*/ 41910 h 77088"/>
                <a:gd name="connsiteX87" fmla="*/ 16764 w 81152"/>
                <a:gd name="connsiteY87" fmla="*/ 41910 h 77088"/>
                <a:gd name="connsiteX88" fmla="*/ 15875 w 81152"/>
                <a:gd name="connsiteY88" fmla="*/ 41656 h 77088"/>
                <a:gd name="connsiteX89" fmla="*/ 23241 w 81152"/>
                <a:gd name="connsiteY89" fmla="*/ 31623 h 77088"/>
                <a:gd name="connsiteX90" fmla="*/ 3556 w 81152"/>
                <a:gd name="connsiteY90" fmla="*/ 31623 h 77088"/>
                <a:gd name="connsiteX91" fmla="*/ 11049 w 81152"/>
                <a:gd name="connsiteY91" fmla="*/ 41910 h 77088"/>
                <a:gd name="connsiteX92" fmla="*/ 10287 w 81152"/>
                <a:gd name="connsiteY92" fmla="*/ 41910 h 77088"/>
                <a:gd name="connsiteX93" fmla="*/ 10287 w 81152"/>
                <a:gd name="connsiteY93" fmla="*/ 43180 h 77088"/>
                <a:gd name="connsiteX94" fmla="*/ 1397 w 81152"/>
                <a:gd name="connsiteY94" fmla="*/ 37465 h 77088"/>
                <a:gd name="connsiteX95" fmla="*/ 1397 w 81152"/>
                <a:gd name="connsiteY95" fmla="*/ 52070 h 77088"/>
                <a:gd name="connsiteX96" fmla="*/ 10287 w 81152"/>
                <a:gd name="connsiteY96" fmla="*/ 46355 h 77088"/>
                <a:gd name="connsiteX97" fmla="*/ 10287 w 81152"/>
                <a:gd name="connsiteY97" fmla="*/ 47625 h 77088"/>
                <a:gd name="connsiteX98" fmla="*/ 1143 w 81152"/>
                <a:gd name="connsiteY98" fmla="*/ 53975 h 77088"/>
                <a:gd name="connsiteX99" fmla="*/ 0 w 81152"/>
                <a:gd name="connsiteY99" fmla="*/ 55118 h 77088"/>
                <a:gd name="connsiteX100" fmla="*/ 0 w 81152"/>
                <a:gd name="connsiteY100" fmla="*/ 34290 h 77088"/>
                <a:gd name="connsiteX101" fmla="*/ 1143 w 81152"/>
                <a:gd name="connsiteY101" fmla="*/ 35433 h 77088"/>
                <a:gd name="connsiteX102" fmla="*/ 9525 w 81152"/>
                <a:gd name="connsiteY102" fmla="*/ 41783 h 77088"/>
                <a:gd name="connsiteX103" fmla="*/ 1397 w 81152"/>
                <a:gd name="connsiteY103" fmla="*/ 31496 h 77088"/>
                <a:gd name="connsiteX104" fmla="*/ 254 w 81152"/>
                <a:gd name="connsiteY104" fmla="*/ 30353 h 77088"/>
                <a:gd name="connsiteX105" fmla="*/ 16764 w 81152"/>
                <a:gd name="connsiteY105" fmla="*/ 30353 h 77088"/>
                <a:gd name="connsiteX106" fmla="*/ 18161 w 81152"/>
                <a:gd name="connsiteY106" fmla="*/ 15621 h 77088"/>
                <a:gd name="connsiteX107" fmla="*/ 22733 w 81152"/>
                <a:gd name="connsiteY107" fmla="*/ 381 h 77088"/>
                <a:gd name="connsiteX108" fmla="*/ 22733 w 81152"/>
                <a:gd name="connsiteY108" fmla="*/ 0 h 77088"/>
                <a:gd name="connsiteX109" fmla="*/ 30226 w 81152"/>
                <a:gd name="connsiteY109" fmla="*/ 0 h 77088"/>
                <a:gd name="connsiteX110" fmla="*/ 29845 w 81152"/>
                <a:gd name="connsiteY110" fmla="*/ 889 h 77088"/>
                <a:gd name="connsiteX111" fmla="*/ 24384 w 81152"/>
                <a:gd name="connsiteY111" fmla="*/ 15748 h 77088"/>
                <a:gd name="connsiteX112" fmla="*/ 22606 w 81152"/>
                <a:gd name="connsiteY112" fmla="*/ 30226 h 77088"/>
                <a:gd name="connsiteX113" fmla="*/ 26289 w 81152"/>
                <a:gd name="connsiteY113" fmla="*/ 30226 h 77088"/>
                <a:gd name="connsiteX114" fmla="*/ 25146 w 81152"/>
                <a:gd name="connsiteY114" fmla="*/ 31369 h 77088"/>
                <a:gd name="connsiteX115" fmla="*/ 17018 w 81152"/>
                <a:gd name="connsiteY115" fmla="*/ 41783 h 77088"/>
                <a:gd name="connsiteX116" fmla="*/ 25527 w 81152"/>
                <a:gd name="connsiteY116" fmla="*/ 35433 h 77088"/>
                <a:gd name="connsiteX117" fmla="*/ 26670 w 81152"/>
                <a:gd name="connsiteY117" fmla="*/ 34290 h 77088"/>
                <a:gd name="connsiteX118" fmla="*/ 26670 w 81152"/>
                <a:gd name="connsiteY118" fmla="*/ 55118 h 77088"/>
                <a:gd name="connsiteX119" fmla="*/ 25527 w 81152"/>
                <a:gd name="connsiteY119" fmla="*/ 53975 h 77088"/>
                <a:gd name="connsiteX120" fmla="*/ 17399 w 81152"/>
                <a:gd name="connsiteY120" fmla="*/ 47752 h 77088"/>
                <a:gd name="connsiteX121" fmla="*/ 19431 w 81152"/>
                <a:gd name="connsiteY121" fmla="*/ 53086 h 77088"/>
                <a:gd name="connsiteX122" fmla="*/ 27686 w 81152"/>
                <a:gd name="connsiteY122" fmla="*/ 57404 h 77088"/>
                <a:gd name="connsiteX123" fmla="*/ 37846 w 81152"/>
                <a:gd name="connsiteY123" fmla="*/ 53848 h 77088"/>
                <a:gd name="connsiteX124" fmla="*/ 38862 w 81152"/>
                <a:gd name="connsiteY124" fmla="*/ 54737 h 77088"/>
                <a:gd name="connsiteX125" fmla="*/ 29210 w 81152"/>
                <a:gd name="connsiteY125" fmla="*/ 58801 h 77088"/>
                <a:gd name="connsiteX126" fmla="*/ 18034 w 81152"/>
                <a:gd name="connsiteY126" fmla="*/ 30226 h 77088"/>
                <a:gd name="connsiteX127" fmla="*/ 21336 w 81152"/>
                <a:gd name="connsiteY127" fmla="*/ 30226 h 77088"/>
                <a:gd name="connsiteX128" fmla="*/ 23114 w 81152"/>
                <a:gd name="connsiteY128" fmla="*/ 15494 h 77088"/>
                <a:gd name="connsiteX129" fmla="*/ 28194 w 81152"/>
                <a:gd name="connsiteY129" fmla="*/ 1270 h 77088"/>
                <a:gd name="connsiteX130" fmla="*/ 23749 w 81152"/>
                <a:gd name="connsiteY130" fmla="*/ 1270 h 77088"/>
                <a:gd name="connsiteX131" fmla="*/ 19431 w 81152"/>
                <a:gd name="connsiteY131" fmla="*/ 15748 h 77088"/>
                <a:gd name="connsiteX132" fmla="*/ 18034 w 81152"/>
                <a:gd name="connsiteY132" fmla="*/ 30226 h 7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1152" h="77088">
                  <a:moveTo>
                    <a:pt x="68199" y="76962"/>
                  </a:moveTo>
                  <a:lnTo>
                    <a:pt x="59182" y="69977"/>
                  </a:lnTo>
                  <a:lnTo>
                    <a:pt x="69215" y="66167"/>
                  </a:lnTo>
                  <a:cubicBezTo>
                    <a:pt x="69977" y="62992"/>
                    <a:pt x="71120" y="59690"/>
                    <a:pt x="72390" y="56388"/>
                  </a:cubicBezTo>
                  <a:lnTo>
                    <a:pt x="73660" y="56896"/>
                  </a:lnTo>
                  <a:cubicBezTo>
                    <a:pt x="72263" y="60452"/>
                    <a:pt x="71120" y="63754"/>
                    <a:pt x="70358" y="67183"/>
                  </a:cubicBezTo>
                  <a:lnTo>
                    <a:pt x="71755" y="71882"/>
                  </a:lnTo>
                  <a:lnTo>
                    <a:pt x="71755" y="72136"/>
                  </a:lnTo>
                  <a:cubicBezTo>
                    <a:pt x="71755" y="72136"/>
                    <a:pt x="68326" y="77089"/>
                    <a:pt x="68326" y="77089"/>
                  </a:cubicBezTo>
                  <a:close/>
                  <a:moveTo>
                    <a:pt x="61722" y="70358"/>
                  </a:moveTo>
                  <a:lnTo>
                    <a:pt x="67818" y="75184"/>
                  </a:lnTo>
                  <a:lnTo>
                    <a:pt x="70231" y="71755"/>
                  </a:lnTo>
                  <a:lnTo>
                    <a:pt x="68961" y="67691"/>
                  </a:lnTo>
                  <a:lnTo>
                    <a:pt x="61722" y="70485"/>
                  </a:lnTo>
                  <a:close/>
                  <a:moveTo>
                    <a:pt x="41656" y="73152"/>
                  </a:moveTo>
                  <a:cubicBezTo>
                    <a:pt x="41656" y="73152"/>
                    <a:pt x="41275" y="73152"/>
                    <a:pt x="41021" y="73152"/>
                  </a:cubicBezTo>
                  <a:cubicBezTo>
                    <a:pt x="38481" y="73025"/>
                    <a:pt x="36068" y="72136"/>
                    <a:pt x="34798" y="70739"/>
                  </a:cubicBezTo>
                  <a:cubicBezTo>
                    <a:pt x="34163" y="70104"/>
                    <a:pt x="33909" y="69215"/>
                    <a:pt x="33909" y="68453"/>
                  </a:cubicBezTo>
                  <a:cubicBezTo>
                    <a:pt x="33909" y="66040"/>
                    <a:pt x="37338" y="64262"/>
                    <a:pt x="41402" y="64516"/>
                  </a:cubicBezTo>
                  <a:cubicBezTo>
                    <a:pt x="43942" y="64516"/>
                    <a:pt x="46355" y="65532"/>
                    <a:pt x="47625" y="66929"/>
                  </a:cubicBezTo>
                  <a:cubicBezTo>
                    <a:pt x="48260" y="67564"/>
                    <a:pt x="48514" y="68453"/>
                    <a:pt x="48514" y="69215"/>
                  </a:cubicBezTo>
                  <a:cubicBezTo>
                    <a:pt x="48514" y="69977"/>
                    <a:pt x="48133" y="70739"/>
                    <a:pt x="47371" y="71374"/>
                  </a:cubicBezTo>
                  <a:cubicBezTo>
                    <a:pt x="46101" y="72517"/>
                    <a:pt x="43942" y="73152"/>
                    <a:pt x="41529" y="73152"/>
                  </a:cubicBezTo>
                  <a:moveTo>
                    <a:pt x="40767" y="65786"/>
                  </a:moveTo>
                  <a:cubicBezTo>
                    <a:pt x="37719" y="65786"/>
                    <a:pt x="35306" y="66929"/>
                    <a:pt x="35179" y="68453"/>
                  </a:cubicBezTo>
                  <a:cubicBezTo>
                    <a:pt x="35179" y="68834"/>
                    <a:pt x="35306" y="69342"/>
                    <a:pt x="35687" y="69723"/>
                  </a:cubicBezTo>
                  <a:cubicBezTo>
                    <a:pt x="36703" y="70866"/>
                    <a:pt x="38735" y="71628"/>
                    <a:pt x="41021" y="71628"/>
                  </a:cubicBezTo>
                  <a:cubicBezTo>
                    <a:pt x="43307" y="71755"/>
                    <a:pt x="45339" y="71120"/>
                    <a:pt x="46482" y="70231"/>
                  </a:cubicBezTo>
                  <a:cubicBezTo>
                    <a:pt x="46863" y="69850"/>
                    <a:pt x="47117" y="69469"/>
                    <a:pt x="47117" y="68961"/>
                  </a:cubicBezTo>
                  <a:cubicBezTo>
                    <a:pt x="47117" y="68453"/>
                    <a:pt x="46990" y="68072"/>
                    <a:pt x="46609" y="67691"/>
                  </a:cubicBezTo>
                  <a:cubicBezTo>
                    <a:pt x="45593" y="66548"/>
                    <a:pt x="43561" y="65786"/>
                    <a:pt x="41275" y="65786"/>
                  </a:cubicBezTo>
                  <a:cubicBezTo>
                    <a:pt x="41148" y="65786"/>
                    <a:pt x="40894" y="65786"/>
                    <a:pt x="40767" y="65786"/>
                  </a:cubicBezTo>
                  <a:moveTo>
                    <a:pt x="23495" y="70104"/>
                  </a:moveTo>
                  <a:lnTo>
                    <a:pt x="3810" y="70104"/>
                  </a:lnTo>
                  <a:lnTo>
                    <a:pt x="3810" y="61976"/>
                  </a:lnTo>
                  <a:lnTo>
                    <a:pt x="23495" y="61976"/>
                  </a:lnTo>
                  <a:lnTo>
                    <a:pt x="23495" y="70104"/>
                  </a:lnTo>
                  <a:close/>
                  <a:moveTo>
                    <a:pt x="5080" y="68834"/>
                  </a:moveTo>
                  <a:lnTo>
                    <a:pt x="22098" y="68834"/>
                  </a:lnTo>
                  <a:lnTo>
                    <a:pt x="22098" y="63373"/>
                  </a:lnTo>
                  <a:lnTo>
                    <a:pt x="5080" y="63373"/>
                  </a:lnTo>
                  <a:lnTo>
                    <a:pt x="5080" y="68834"/>
                  </a:lnTo>
                  <a:close/>
                  <a:moveTo>
                    <a:pt x="58801" y="62103"/>
                  </a:moveTo>
                  <a:cubicBezTo>
                    <a:pt x="58801" y="62103"/>
                    <a:pt x="58293" y="62103"/>
                    <a:pt x="58039" y="62103"/>
                  </a:cubicBezTo>
                  <a:cubicBezTo>
                    <a:pt x="53213" y="61849"/>
                    <a:pt x="48768" y="59309"/>
                    <a:pt x="46863" y="55499"/>
                  </a:cubicBezTo>
                  <a:lnTo>
                    <a:pt x="48006" y="54864"/>
                  </a:lnTo>
                  <a:cubicBezTo>
                    <a:pt x="49657" y="58293"/>
                    <a:pt x="53721" y="60579"/>
                    <a:pt x="58039" y="60833"/>
                  </a:cubicBezTo>
                  <a:cubicBezTo>
                    <a:pt x="58293" y="60833"/>
                    <a:pt x="58420" y="60833"/>
                    <a:pt x="58674" y="60833"/>
                  </a:cubicBezTo>
                  <a:cubicBezTo>
                    <a:pt x="63500" y="60833"/>
                    <a:pt x="67691" y="58293"/>
                    <a:pt x="69215" y="54610"/>
                  </a:cubicBezTo>
                  <a:cubicBezTo>
                    <a:pt x="69215" y="54610"/>
                    <a:pt x="69088" y="54610"/>
                    <a:pt x="68961" y="54610"/>
                  </a:cubicBezTo>
                  <a:cubicBezTo>
                    <a:pt x="66294" y="54610"/>
                    <a:pt x="61087" y="57150"/>
                    <a:pt x="59182" y="58166"/>
                  </a:cubicBezTo>
                  <a:lnTo>
                    <a:pt x="57785" y="58928"/>
                  </a:lnTo>
                  <a:lnTo>
                    <a:pt x="63754" y="38989"/>
                  </a:lnTo>
                  <a:lnTo>
                    <a:pt x="64516" y="40386"/>
                  </a:lnTo>
                  <a:cubicBezTo>
                    <a:pt x="65659" y="42418"/>
                    <a:pt x="68580" y="47498"/>
                    <a:pt x="70739" y="48895"/>
                  </a:cubicBezTo>
                  <a:cubicBezTo>
                    <a:pt x="70739" y="45720"/>
                    <a:pt x="67310" y="39116"/>
                    <a:pt x="65913" y="36703"/>
                  </a:cubicBezTo>
                  <a:lnTo>
                    <a:pt x="65151" y="35306"/>
                  </a:lnTo>
                  <a:lnTo>
                    <a:pt x="81153" y="40132"/>
                  </a:lnTo>
                  <a:lnTo>
                    <a:pt x="80899" y="40767"/>
                  </a:lnTo>
                  <a:cubicBezTo>
                    <a:pt x="80010" y="42799"/>
                    <a:pt x="78994" y="44831"/>
                    <a:pt x="77978" y="46990"/>
                  </a:cubicBezTo>
                  <a:cubicBezTo>
                    <a:pt x="77470" y="48006"/>
                    <a:pt x="76962" y="49149"/>
                    <a:pt x="76454" y="50292"/>
                  </a:cubicBezTo>
                  <a:lnTo>
                    <a:pt x="75311" y="49784"/>
                  </a:lnTo>
                  <a:cubicBezTo>
                    <a:pt x="75819" y="48641"/>
                    <a:pt x="76327" y="47625"/>
                    <a:pt x="76835" y="46482"/>
                  </a:cubicBezTo>
                  <a:cubicBezTo>
                    <a:pt x="77724" y="44704"/>
                    <a:pt x="78613" y="42926"/>
                    <a:pt x="79375" y="41021"/>
                  </a:cubicBezTo>
                  <a:lnTo>
                    <a:pt x="67818" y="37592"/>
                  </a:lnTo>
                  <a:cubicBezTo>
                    <a:pt x="69469" y="40640"/>
                    <a:pt x="72771" y="47371"/>
                    <a:pt x="71882" y="50292"/>
                  </a:cubicBezTo>
                  <a:lnTo>
                    <a:pt x="71374" y="50292"/>
                  </a:lnTo>
                  <a:cubicBezTo>
                    <a:pt x="71374" y="50292"/>
                    <a:pt x="70739" y="50419"/>
                    <a:pt x="70739" y="50419"/>
                  </a:cubicBezTo>
                  <a:cubicBezTo>
                    <a:pt x="70739" y="50419"/>
                    <a:pt x="70739" y="50419"/>
                    <a:pt x="70866" y="50546"/>
                  </a:cubicBezTo>
                  <a:cubicBezTo>
                    <a:pt x="68453" y="49784"/>
                    <a:pt x="65405" y="44958"/>
                    <a:pt x="64008" y="42545"/>
                  </a:cubicBezTo>
                  <a:lnTo>
                    <a:pt x="59817" y="56515"/>
                  </a:lnTo>
                  <a:cubicBezTo>
                    <a:pt x="62357" y="55245"/>
                    <a:pt x="67564" y="52832"/>
                    <a:pt x="69977" y="53594"/>
                  </a:cubicBezTo>
                  <a:cubicBezTo>
                    <a:pt x="69850" y="53594"/>
                    <a:pt x="69723" y="53594"/>
                    <a:pt x="69723" y="53594"/>
                  </a:cubicBezTo>
                  <a:lnTo>
                    <a:pt x="70739" y="54483"/>
                  </a:lnTo>
                  <a:cubicBezTo>
                    <a:pt x="70739" y="54483"/>
                    <a:pt x="70739" y="54483"/>
                    <a:pt x="70739" y="54483"/>
                  </a:cubicBezTo>
                  <a:lnTo>
                    <a:pt x="70739" y="54483"/>
                  </a:lnTo>
                  <a:cubicBezTo>
                    <a:pt x="69215" y="59182"/>
                    <a:pt x="64389" y="62230"/>
                    <a:pt x="58674" y="62230"/>
                  </a:cubicBezTo>
                  <a:moveTo>
                    <a:pt x="29464" y="58801"/>
                  </a:moveTo>
                  <a:cubicBezTo>
                    <a:pt x="29464" y="58801"/>
                    <a:pt x="28448" y="58801"/>
                    <a:pt x="27813" y="58801"/>
                  </a:cubicBezTo>
                  <a:cubicBezTo>
                    <a:pt x="24130" y="58420"/>
                    <a:pt x="20701" y="56642"/>
                    <a:pt x="18669" y="53975"/>
                  </a:cubicBezTo>
                  <a:cubicBezTo>
                    <a:pt x="17018" y="51816"/>
                    <a:pt x="16129" y="49276"/>
                    <a:pt x="16510" y="46736"/>
                  </a:cubicBezTo>
                  <a:lnTo>
                    <a:pt x="16764" y="46736"/>
                  </a:lnTo>
                  <a:cubicBezTo>
                    <a:pt x="16764" y="46736"/>
                    <a:pt x="16764" y="46355"/>
                    <a:pt x="16764" y="46355"/>
                  </a:cubicBezTo>
                  <a:cubicBezTo>
                    <a:pt x="19304" y="46355"/>
                    <a:pt x="23622" y="50165"/>
                    <a:pt x="25654" y="52070"/>
                  </a:cubicBezTo>
                  <a:lnTo>
                    <a:pt x="25654" y="37465"/>
                  </a:lnTo>
                  <a:cubicBezTo>
                    <a:pt x="23622" y="39370"/>
                    <a:pt x="19177" y="43180"/>
                    <a:pt x="16764" y="43180"/>
                  </a:cubicBezTo>
                  <a:lnTo>
                    <a:pt x="16764" y="41910"/>
                  </a:lnTo>
                  <a:lnTo>
                    <a:pt x="16764" y="41910"/>
                  </a:lnTo>
                  <a:lnTo>
                    <a:pt x="15875" y="41656"/>
                  </a:lnTo>
                  <a:cubicBezTo>
                    <a:pt x="16637" y="38608"/>
                    <a:pt x="21209" y="33782"/>
                    <a:pt x="23241" y="31623"/>
                  </a:cubicBezTo>
                  <a:lnTo>
                    <a:pt x="3556" y="31623"/>
                  </a:lnTo>
                  <a:cubicBezTo>
                    <a:pt x="5715" y="33782"/>
                    <a:pt x="10414" y="38735"/>
                    <a:pt x="11049" y="41910"/>
                  </a:cubicBezTo>
                  <a:lnTo>
                    <a:pt x="10287" y="41910"/>
                  </a:lnTo>
                  <a:lnTo>
                    <a:pt x="10287" y="43180"/>
                  </a:lnTo>
                  <a:cubicBezTo>
                    <a:pt x="7747" y="43180"/>
                    <a:pt x="3429" y="39370"/>
                    <a:pt x="1397" y="37465"/>
                  </a:cubicBezTo>
                  <a:lnTo>
                    <a:pt x="1397" y="52070"/>
                  </a:lnTo>
                  <a:cubicBezTo>
                    <a:pt x="3429" y="50165"/>
                    <a:pt x="7874" y="46355"/>
                    <a:pt x="10287" y="46355"/>
                  </a:cubicBezTo>
                  <a:lnTo>
                    <a:pt x="10287" y="47625"/>
                  </a:lnTo>
                  <a:cubicBezTo>
                    <a:pt x="8001" y="47625"/>
                    <a:pt x="2921" y="52197"/>
                    <a:pt x="1143" y="53975"/>
                  </a:cubicBezTo>
                  <a:lnTo>
                    <a:pt x="0" y="55118"/>
                  </a:lnTo>
                  <a:lnTo>
                    <a:pt x="0" y="34290"/>
                  </a:lnTo>
                  <a:lnTo>
                    <a:pt x="1143" y="35433"/>
                  </a:lnTo>
                  <a:cubicBezTo>
                    <a:pt x="2794" y="37084"/>
                    <a:pt x="7112" y="41021"/>
                    <a:pt x="9525" y="41783"/>
                  </a:cubicBezTo>
                  <a:cubicBezTo>
                    <a:pt x="8382" y="38100"/>
                    <a:pt x="1397" y="31496"/>
                    <a:pt x="1397" y="31496"/>
                  </a:cubicBezTo>
                  <a:lnTo>
                    <a:pt x="254" y="30353"/>
                  </a:lnTo>
                  <a:lnTo>
                    <a:pt x="16764" y="30353"/>
                  </a:lnTo>
                  <a:cubicBezTo>
                    <a:pt x="16764" y="28321"/>
                    <a:pt x="17399" y="21336"/>
                    <a:pt x="18161" y="15621"/>
                  </a:cubicBezTo>
                  <a:cubicBezTo>
                    <a:pt x="19177" y="9017"/>
                    <a:pt x="22606" y="762"/>
                    <a:pt x="22733" y="381"/>
                  </a:cubicBezTo>
                  <a:lnTo>
                    <a:pt x="22733" y="0"/>
                  </a:lnTo>
                  <a:lnTo>
                    <a:pt x="30226" y="0"/>
                  </a:lnTo>
                  <a:lnTo>
                    <a:pt x="29845" y="889"/>
                  </a:lnTo>
                  <a:cubicBezTo>
                    <a:pt x="29845" y="889"/>
                    <a:pt x="26162" y="8890"/>
                    <a:pt x="24384" y="15748"/>
                  </a:cubicBezTo>
                  <a:cubicBezTo>
                    <a:pt x="23241" y="20574"/>
                    <a:pt x="22733" y="27940"/>
                    <a:pt x="22606" y="30226"/>
                  </a:cubicBezTo>
                  <a:lnTo>
                    <a:pt x="26289" y="30226"/>
                  </a:lnTo>
                  <a:lnTo>
                    <a:pt x="25146" y="31369"/>
                  </a:lnTo>
                  <a:cubicBezTo>
                    <a:pt x="25146" y="31369"/>
                    <a:pt x="18161" y="37973"/>
                    <a:pt x="17018" y="41783"/>
                  </a:cubicBezTo>
                  <a:cubicBezTo>
                    <a:pt x="19431" y="41148"/>
                    <a:pt x="23876" y="37084"/>
                    <a:pt x="25527" y="35433"/>
                  </a:cubicBezTo>
                  <a:lnTo>
                    <a:pt x="26670" y="34290"/>
                  </a:lnTo>
                  <a:lnTo>
                    <a:pt x="26670" y="55118"/>
                  </a:lnTo>
                  <a:lnTo>
                    <a:pt x="25527" y="53975"/>
                  </a:lnTo>
                  <a:cubicBezTo>
                    <a:pt x="24003" y="52451"/>
                    <a:pt x="19939" y="48768"/>
                    <a:pt x="17399" y="47752"/>
                  </a:cubicBezTo>
                  <a:cubicBezTo>
                    <a:pt x="17399" y="49657"/>
                    <a:pt x="18161" y="51435"/>
                    <a:pt x="19431" y="53086"/>
                  </a:cubicBezTo>
                  <a:cubicBezTo>
                    <a:pt x="21336" y="55499"/>
                    <a:pt x="24384" y="57023"/>
                    <a:pt x="27686" y="57404"/>
                  </a:cubicBezTo>
                  <a:cubicBezTo>
                    <a:pt x="31623" y="57912"/>
                    <a:pt x="35560" y="56388"/>
                    <a:pt x="37846" y="53848"/>
                  </a:cubicBezTo>
                  <a:lnTo>
                    <a:pt x="38862" y="54737"/>
                  </a:lnTo>
                  <a:cubicBezTo>
                    <a:pt x="36576" y="57404"/>
                    <a:pt x="33020" y="58801"/>
                    <a:pt x="29210" y="58801"/>
                  </a:cubicBezTo>
                  <a:moveTo>
                    <a:pt x="18034" y="30226"/>
                  </a:moveTo>
                  <a:lnTo>
                    <a:pt x="21336" y="30226"/>
                  </a:lnTo>
                  <a:cubicBezTo>
                    <a:pt x="21336" y="28067"/>
                    <a:pt x="21844" y="20574"/>
                    <a:pt x="23114" y="15494"/>
                  </a:cubicBezTo>
                  <a:cubicBezTo>
                    <a:pt x="24511" y="9779"/>
                    <a:pt x="27178" y="3556"/>
                    <a:pt x="28194" y="1270"/>
                  </a:cubicBezTo>
                  <a:lnTo>
                    <a:pt x="23749" y="1270"/>
                  </a:lnTo>
                  <a:cubicBezTo>
                    <a:pt x="22987" y="3048"/>
                    <a:pt x="20193" y="10033"/>
                    <a:pt x="19431" y="15748"/>
                  </a:cubicBezTo>
                  <a:cubicBezTo>
                    <a:pt x="18669" y="21209"/>
                    <a:pt x="18161" y="28194"/>
                    <a:pt x="18034" y="30226"/>
                  </a:cubicBezTo>
                </a:path>
              </a:pathLst>
            </a:custGeom>
            <a:solidFill>
              <a:srgbClr val="FFFFFF"/>
            </a:solidFill>
            <a:ln w="0" cap="flat">
              <a:noFill/>
              <a:prstDash val="solid"/>
              <a:miter/>
            </a:ln>
          </p:spPr>
          <p:txBody>
            <a:bodyPr rtlCol="0" anchor="ctr"/>
            <a:lstStyle/>
            <a:p>
              <a:endParaRPr lang="en-AU"/>
            </a:p>
          </p:txBody>
        </p:sp>
        <p:sp>
          <p:nvSpPr>
            <p:cNvPr id="392" name="Freeform: Shape 391">
              <a:extLst>
                <a:ext uri="{FF2B5EF4-FFF2-40B4-BE49-F238E27FC236}">
                  <a16:creationId xmlns:a16="http://schemas.microsoft.com/office/drawing/2014/main" id="{18A1C2B7-8F37-6B07-2BDC-666E85F1E135}"/>
                </a:ext>
              </a:extLst>
            </p:cNvPr>
            <p:cNvSpPr/>
            <p:nvPr/>
          </p:nvSpPr>
          <p:spPr>
            <a:xfrm>
              <a:off x="487298" y="297688"/>
              <a:ext cx="113792" cy="15112"/>
            </a:xfrm>
            <a:custGeom>
              <a:avLst/>
              <a:gdLst>
                <a:gd name="connsiteX0" fmla="*/ 112268 w 113792"/>
                <a:gd name="connsiteY0" fmla="*/ 15113 h 15112"/>
                <a:gd name="connsiteX1" fmla="*/ 111252 w 113792"/>
                <a:gd name="connsiteY1" fmla="*/ 11176 h 15112"/>
                <a:gd name="connsiteX2" fmla="*/ 99441 w 113792"/>
                <a:gd name="connsiteY2" fmla="*/ 13970 h 15112"/>
                <a:gd name="connsiteX3" fmla="*/ 87630 w 113792"/>
                <a:gd name="connsiteY3" fmla="*/ 9017 h 15112"/>
                <a:gd name="connsiteX4" fmla="*/ 84963 w 113792"/>
                <a:gd name="connsiteY4" fmla="*/ 13335 h 15112"/>
                <a:gd name="connsiteX5" fmla="*/ 83439 w 113792"/>
                <a:gd name="connsiteY5" fmla="*/ 8255 h 15112"/>
                <a:gd name="connsiteX6" fmla="*/ 69850 w 113792"/>
                <a:gd name="connsiteY6" fmla="*/ 10922 h 15112"/>
                <a:gd name="connsiteX7" fmla="*/ 58674 w 113792"/>
                <a:gd name="connsiteY7" fmla="*/ 4699 h 15112"/>
                <a:gd name="connsiteX8" fmla="*/ 56769 w 113792"/>
                <a:gd name="connsiteY8" fmla="*/ 11430 h 15112"/>
                <a:gd name="connsiteX9" fmla="*/ 54864 w 113792"/>
                <a:gd name="connsiteY9" fmla="*/ 4699 h 15112"/>
                <a:gd name="connsiteX10" fmla="*/ 43688 w 113792"/>
                <a:gd name="connsiteY10" fmla="*/ 10922 h 15112"/>
                <a:gd name="connsiteX11" fmla="*/ 30099 w 113792"/>
                <a:gd name="connsiteY11" fmla="*/ 8255 h 15112"/>
                <a:gd name="connsiteX12" fmla="*/ 28575 w 113792"/>
                <a:gd name="connsiteY12" fmla="*/ 13335 h 15112"/>
                <a:gd name="connsiteX13" fmla="*/ 25908 w 113792"/>
                <a:gd name="connsiteY13" fmla="*/ 9017 h 15112"/>
                <a:gd name="connsiteX14" fmla="*/ 14097 w 113792"/>
                <a:gd name="connsiteY14" fmla="*/ 13970 h 15112"/>
                <a:gd name="connsiteX15" fmla="*/ 2286 w 113792"/>
                <a:gd name="connsiteY15" fmla="*/ 11176 h 15112"/>
                <a:gd name="connsiteX16" fmla="*/ 1270 w 113792"/>
                <a:gd name="connsiteY16" fmla="*/ 15113 h 15112"/>
                <a:gd name="connsiteX17" fmla="*/ 0 w 113792"/>
                <a:gd name="connsiteY17" fmla="*/ 14859 h 15112"/>
                <a:gd name="connsiteX18" fmla="*/ 1778 w 113792"/>
                <a:gd name="connsiteY18" fmla="*/ 7874 h 15112"/>
                <a:gd name="connsiteX19" fmla="*/ 2540 w 113792"/>
                <a:gd name="connsiteY19" fmla="*/ 9525 h 15112"/>
                <a:gd name="connsiteX20" fmla="*/ 13970 w 113792"/>
                <a:gd name="connsiteY20" fmla="*/ 12827 h 15112"/>
                <a:gd name="connsiteX21" fmla="*/ 25146 w 113792"/>
                <a:gd name="connsiteY21" fmla="*/ 7620 h 15112"/>
                <a:gd name="connsiteX22" fmla="*/ 25400 w 113792"/>
                <a:gd name="connsiteY22" fmla="*/ 5842 h 15112"/>
                <a:gd name="connsiteX23" fmla="*/ 28194 w 113792"/>
                <a:gd name="connsiteY23" fmla="*/ 10414 h 15112"/>
                <a:gd name="connsiteX24" fmla="*/ 29972 w 113792"/>
                <a:gd name="connsiteY24" fmla="*/ 4826 h 15112"/>
                <a:gd name="connsiteX25" fmla="*/ 30607 w 113792"/>
                <a:gd name="connsiteY25" fmla="*/ 6604 h 15112"/>
                <a:gd name="connsiteX26" fmla="*/ 43561 w 113792"/>
                <a:gd name="connsiteY26" fmla="*/ 9779 h 15112"/>
                <a:gd name="connsiteX27" fmla="*/ 54356 w 113792"/>
                <a:gd name="connsiteY27" fmla="*/ 2794 h 15112"/>
                <a:gd name="connsiteX28" fmla="*/ 54864 w 113792"/>
                <a:gd name="connsiteY28" fmla="*/ 0 h 15112"/>
                <a:gd name="connsiteX29" fmla="*/ 56896 w 113792"/>
                <a:gd name="connsiteY29" fmla="*/ 6985 h 15112"/>
                <a:gd name="connsiteX30" fmla="*/ 58928 w 113792"/>
                <a:gd name="connsiteY30" fmla="*/ 0 h 15112"/>
                <a:gd name="connsiteX31" fmla="*/ 59436 w 113792"/>
                <a:gd name="connsiteY31" fmla="*/ 2794 h 15112"/>
                <a:gd name="connsiteX32" fmla="*/ 70231 w 113792"/>
                <a:gd name="connsiteY32" fmla="*/ 9779 h 15112"/>
                <a:gd name="connsiteX33" fmla="*/ 83185 w 113792"/>
                <a:gd name="connsiteY33" fmla="*/ 6604 h 15112"/>
                <a:gd name="connsiteX34" fmla="*/ 83820 w 113792"/>
                <a:gd name="connsiteY34" fmla="*/ 4826 h 15112"/>
                <a:gd name="connsiteX35" fmla="*/ 85598 w 113792"/>
                <a:gd name="connsiteY35" fmla="*/ 10414 h 15112"/>
                <a:gd name="connsiteX36" fmla="*/ 88392 w 113792"/>
                <a:gd name="connsiteY36" fmla="*/ 5842 h 15112"/>
                <a:gd name="connsiteX37" fmla="*/ 88646 w 113792"/>
                <a:gd name="connsiteY37" fmla="*/ 7620 h 15112"/>
                <a:gd name="connsiteX38" fmla="*/ 99822 w 113792"/>
                <a:gd name="connsiteY38" fmla="*/ 12827 h 15112"/>
                <a:gd name="connsiteX39" fmla="*/ 111252 w 113792"/>
                <a:gd name="connsiteY39" fmla="*/ 9525 h 15112"/>
                <a:gd name="connsiteX40" fmla="*/ 112014 w 113792"/>
                <a:gd name="connsiteY40" fmla="*/ 7874 h 15112"/>
                <a:gd name="connsiteX41" fmla="*/ 113792 w 113792"/>
                <a:gd name="connsiteY41" fmla="*/ 14859 h 15112"/>
                <a:gd name="connsiteX42" fmla="*/ 112522 w 113792"/>
                <a:gd name="connsiteY42" fmla="*/ 15113 h 1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3792" h="15112">
                  <a:moveTo>
                    <a:pt x="112268" y="15113"/>
                  </a:moveTo>
                  <a:lnTo>
                    <a:pt x="111252" y="11176"/>
                  </a:lnTo>
                  <a:cubicBezTo>
                    <a:pt x="109220" y="13208"/>
                    <a:pt x="104648" y="14351"/>
                    <a:pt x="99441" y="13970"/>
                  </a:cubicBezTo>
                  <a:cubicBezTo>
                    <a:pt x="93853" y="13589"/>
                    <a:pt x="89154" y="11557"/>
                    <a:pt x="87630" y="9017"/>
                  </a:cubicBezTo>
                  <a:lnTo>
                    <a:pt x="84963" y="13335"/>
                  </a:lnTo>
                  <a:lnTo>
                    <a:pt x="83439" y="8255"/>
                  </a:lnTo>
                  <a:cubicBezTo>
                    <a:pt x="81280" y="10922"/>
                    <a:pt x="75819" y="12065"/>
                    <a:pt x="69850" y="10922"/>
                  </a:cubicBezTo>
                  <a:cubicBezTo>
                    <a:pt x="64643" y="9906"/>
                    <a:pt x="60452" y="7493"/>
                    <a:pt x="58674" y="4699"/>
                  </a:cubicBezTo>
                  <a:lnTo>
                    <a:pt x="56769" y="11430"/>
                  </a:lnTo>
                  <a:lnTo>
                    <a:pt x="54864" y="4699"/>
                  </a:lnTo>
                  <a:cubicBezTo>
                    <a:pt x="53213" y="7493"/>
                    <a:pt x="48895" y="9906"/>
                    <a:pt x="43688" y="10922"/>
                  </a:cubicBezTo>
                  <a:cubicBezTo>
                    <a:pt x="37719" y="12065"/>
                    <a:pt x="32258" y="10922"/>
                    <a:pt x="30099" y="8255"/>
                  </a:cubicBezTo>
                  <a:lnTo>
                    <a:pt x="28575" y="13335"/>
                  </a:lnTo>
                  <a:lnTo>
                    <a:pt x="25908" y="9017"/>
                  </a:lnTo>
                  <a:cubicBezTo>
                    <a:pt x="24384" y="11557"/>
                    <a:pt x="19685" y="13589"/>
                    <a:pt x="14097" y="13970"/>
                  </a:cubicBezTo>
                  <a:cubicBezTo>
                    <a:pt x="8763" y="14351"/>
                    <a:pt x="4318" y="13208"/>
                    <a:pt x="2286" y="11176"/>
                  </a:cubicBezTo>
                  <a:lnTo>
                    <a:pt x="1270" y="15113"/>
                  </a:lnTo>
                  <a:lnTo>
                    <a:pt x="0" y="14859"/>
                  </a:lnTo>
                  <a:lnTo>
                    <a:pt x="1778" y="7874"/>
                  </a:lnTo>
                  <a:lnTo>
                    <a:pt x="2540" y="9525"/>
                  </a:lnTo>
                  <a:cubicBezTo>
                    <a:pt x="3556" y="11811"/>
                    <a:pt x="8509" y="13208"/>
                    <a:pt x="13970" y="12827"/>
                  </a:cubicBezTo>
                  <a:cubicBezTo>
                    <a:pt x="20193" y="12319"/>
                    <a:pt x="24765" y="9779"/>
                    <a:pt x="25146" y="7620"/>
                  </a:cubicBezTo>
                  <a:lnTo>
                    <a:pt x="25400" y="5842"/>
                  </a:lnTo>
                  <a:lnTo>
                    <a:pt x="28194" y="10414"/>
                  </a:lnTo>
                  <a:lnTo>
                    <a:pt x="29972" y="4826"/>
                  </a:lnTo>
                  <a:lnTo>
                    <a:pt x="30607" y="6604"/>
                  </a:lnTo>
                  <a:cubicBezTo>
                    <a:pt x="31623" y="9525"/>
                    <a:pt x="37338" y="10922"/>
                    <a:pt x="43561" y="9779"/>
                  </a:cubicBezTo>
                  <a:cubicBezTo>
                    <a:pt x="49276" y="8763"/>
                    <a:pt x="53848" y="5715"/>
                    <a:pt x="54356" y="2794"/>
                  </a:cubicBezTo>
                  <a:lnTo>
                    <a:pt x="54864" y="0"/>
                  </a:lnTo>
                  <a:lnTo>
                    <a:pt x="56896" y="6985"/>
                  </a:lnTo>
                  <a:lnTo>
                    <a:pt x="58928" y="0"/>
                  </a:lnTo>
                  <a:lnTo>
                    <a:pt x="59436" y="2794"/>
                  </a:lnTo>
                  <a:cubicBezTo>
                    <a:pt x="59944" y="5715"/>
                    <a:pt x="64516" y="8763"/>
                    <a:pt x="70231" y="9779"/>
                  </a:cubicBezTo>
                  <a:cubicBezTo>
                    <a:pt x="76454" y="10922"/>
                    <a:pt x="82042" y="9525"/>
                    <a:pt x="83185" y="6604"/>
                  </a:cubicBezTo>
                  <a:lnTo>
                    <a:pt x="83820" y="4826"/>
                  </a:lnTo>
                  <a:lnTo>
                    <a:pt x="85598" y="10414"/>
                  </a:lnTo>
                  <a:lnTo>
                    <a:pt x="88392" y="5842"/>
                  </a:lnTo>
                  <a:lnTo>
                    <a:pt x="88646" y="7620"/>
                  </a:lnTo>
                  <a:cubicBezTo>
                    <a:pt x="89027" y="9779"/>
                    <a:pt x="93472" y="12446"/>
                    <a:pt x="99822" y="12827"/>
                  </a:cubicBezTo>
                  <a:cubicBezTo>
                    <a:pt x="105283" y="13208"/>
                    <a:pt x="110236" y="11811"/>
                    <a:pt x="111252" y="9525"/>
                  </a:cubicBezTo>
                  <a:lnTo>
                    <a:pt x="112014" y="7874"/>
                  </a:lnTo>
                  <a:lnTo>
                    <a:pt x="113792" y="14859"/>
                  </a:lnTo>
                  <a:lnTo>
                    <a:pt x="112522" y="15113"/>
                  </a:lnTo>
                  <a:close/>
                </a:path>
              </a:pathLst>
            </a:custGeom>
            <a:solidFill>
              <a:srgbClr val="FFFFFF"/>
            </a:solidFill>
            <a:ln w="0" cap="flat">
              <a:noFill/>
              <a:prstDash val="solid"/>
              <a:miter/>
            </a:ln>
          </p:spPr>
          <p:txBody>
            <a:bodyPr rtlCol="0" anchor="ctr"/>
            <a:lstStyle/>
            <a:p>
              <a:endParaRPr lang="en-AU"/>
            </a:p>
          </p:txBody>
        </p:sp>
        <p:sp>
          <p:nvSpPr>
            <p:cNvPr id="393" name="Freeform: Shape 392">
              <a:extLst>
                <a:ext uri="{FF2B5EF4-FFF2-40B4-BE49-F238E27FC236}">
                  <a16:creationId xmlns:a16="http://schemas.microsoft.com/office/drawing/2014/main" id="{3566FA87-460D-C633-744E-1B366C37FF7A}"/>
                </a:ext>
              </a:extLst>
            </p:cNvPr>
            <p:cNvSpPr/>
            <p:nvPr/>
          </p:nvSpPr>
          <p:spPr>
            <a:xfrm>
              <a:off x="538733" y="215738"/>
              <a:ext cx="86995" cy="74456"/>
            </a:xfrm>
            <a:custGeom>
              <a:avLst/>
              <a:gdLst>
                <a:gd name="connsiteX0" fmla="*/ 77851 w 86995"/>
                <a:gd name="connsiteY0" fmla="*/ 74330 h 74456"/>
                <a:gd name="connsiteX1" fmla="*/ 73914 w 86995"/>
                <a:gd name="connsiteY1" fmla="*/ 72933 h 74456"/>
                <a:gd name="connsiteX2" fmla="*/ 71755 w 86995"/>
                <a:gd name="connsiteY2" fmla="*/ 68742 h 74456"/>
                <a:gd name="connsiteX3" fmla="*/ 71755 w 86995"/>
                <a:gd name="connsiteY3" fmla="*/ 68234 h 74456"/>
                <a:gd name="connsiteX4" fmla="*/ 73152 w 86995"/>
                <a:gd name="connsiteY4" fmla="*/ 64297 h 74456"/>
                <a:gd name="connsiteX5" fmla="*/ 76962 w 86995"/>
                <a:gd name="connsiteY5" fmla="*/ 62138 h 74456"/>
                <a:gd name="connsiteX6" fmla="*/ 76708 w 86995"/>
                <a:gd name="connsiteY6" fmla="*/ 61884 h 74456"/>
                <a:gd name="connsiteX7" fmla="*/ 74549 w 86995"/>
                <a:gd name="connsiteY7" fmla="*/ 57185 h 74456"/>
                <a:gd name="connsiteX8" fmla="*/ 75946 w 86995"/>
                <a:gd name="connsiteY8" fmla="*/ 53248 h 74456"/>
                <a:gd name="connsiteX9" fmla="*/ 78613 w 86995"/>
                <a:gd name="connsiteY9" fmla="*/ 51343 h 74456"/>
                <a:gd name="connsiteX10" fmla="*/ 76962 w 86995"/>
                <a:gd name="connsiteY10" fmla="*/ 50327 h 74456"/>
                <a:gd name="connsiteX11" fmla="*/ 74803 w 86995"/>
                <a:gd name="connsiteY11" fmla="*/ 45628 h 74456"/>
                <a:gd name="connsiteX12" fmla="*/ 76200 w 86995"/>
                <a:gd name="connsiteY12" fmla="*/ 41691 h 74456"/>
                <a:gd name="connsiteX13" fmla="*/ 77216 w 86995"/>
                <a:gd name="connsiteY13" fmla="*/ 40802 h 74456"/>
                <a:gd name="connsiteX14" fmla="*/ 73660 w 86995"/>
                <a:gd name="connsiteY14" fmla="*/ 39405 h 74456"/>
                <a:gd name="connsiteX15" fmla="*/ 71501 w 86995"/>
                <a:gd name="connsiteY15" fmla="*/ 35214 h 74456"/>
                <a:gd name="connsiteX16" fmla="*/ 71501 w 86995"/>
                <a:gd name="connsiteY16" fmla="*/ 34706 h 74456"/>
                <a:gd name="connsiteX17" fmla="*/ 72136 w 86995"/>
                <a:gd name="connsiteY17" fmla="*/ 32166 h 74456"/>
                <a:gd name="connsiteX18" fmla="*/ 65786 w 86995"/>
                <a:gd name="connsiteY18" fmla="*/ 31277 h 74456"/>
                <a:gd name="connsiteX19" fmla="*/ 65786 w 86995"/>
                <a:gd name="connsiteY19" fmla="*/ 31277 h 74456"/>
                <a:gd name="connsiteX20" fmla="*/ 63627 w 86995"/>
                <a:gd name="connsiteY20" fmla="*/ 27086 h 74456"/>
                <a:gd name="connsiteX21" fmla="*/ 63627 w 86995"/>
                <a:gd name="connsiteY21" fmla="*/ 26578 h 74456"/>
                <a:gd name="connsiteX22" fmla="*/ 63627 w 86995"/>
                <a:gd name="connsiteY22" fmla="*/ 26578 h 74456"/>
                <a:gd name="connsiteX23" fmla="*/ 59690 w 86995"/>
                <a:gd name="connsiteY23" fmla="*/ 28483 h 74456"/>
                <a:gd name="connsiteX24" fmla="*/ 55245 w 86995"/>
                <a:gd name="connsiteY24" fmla="*/ 27086 h 74456"/>
                <a:gd name="connsiteX25" fmla="*/ 55245 w 86995"/>
                <a:gd name="connsiteY25" fmla="*/ 27086 h 74456"/>
                <a:gd name="connsiteX26" fmla="*/ 53086 w 86995"/>
                <a:gd name="connsiteY26" fmla="*/ 22895 h 74456"/>
                <a:gd name="connsiteX27" fmla="*/ 53086 w 86995"/>
                <a:gd name="connsiteY27" fmla="*/ 22387 h 74456"/>
                <a:gd name="connsiteX28" fmla="*/ 54483 w 86995"/>
                <a:gd name="connsiteY28" fmla="*/ 18450 h 74456"/>
                <a:gd name="connsiteX29" fmla="*/ 63119 w 86995"/>
                <a:gd name="connsiteY29" fmla="*/ 17688 h 74456"/>
                <a:gd name="connsiteX30" fmla="*/ 65278 w 86995"/>
                <a:gd name="connsiteY30" fmla="*/ 21879 h 74456"/>
                <a:gd name="connsiteX31" fmla="*/ 65278 w 86995"/>
                <a:gd name="connsiteY31" fmla="*/ 22387 h 74456"/>
                <a:gd name="connsiteX32" fmla="*/ 65278 w 86995"/>
                <a:gd name="connsiteY32" fmla="*/ 22387 h 74456"/>
                <a:gd name="connsiteX33" fmla="*/ 69215 w 86995"/>
                <a:gd name="connsiteY33" fmla="*/ 20609 h 74456"/>
                <a:gd name="connsiteX34" fmla="*/ 73660 w 86995"/>
                <a:gd name="connsiteY34" fmla="*/ 22006 h 74456"/>
                <a:gd name="connsiteX35" fmla="*/ 75819 w 86995"/>
                <a:gd name="connsiteY35" fmla="*/ 26197 h 74456"/>
                <a:gd name="connsiteX36" fmla="*/ 75819 w 86995"/>
                <a:gd name="connsiteY36" fmla="*/ 26705 h 74456"/>
                <a:gd name="connsiteX37" fmla="*/ 75184 w 86995"/>
                <a:gd name="connsiteY37" fmla="*/ 29245 h 74456"/>
                <a:gd name="connsiteX38" fmla="*/ 81534 w 86995"/>
                <a:gd name="connsiteY38" fmla="*/ 30134 h 74456"/>
                <a:gd name="connsiteX39" fmla="*/ 83693 w 86995"/>
                <a:gd name="connsiteY39" fmla="*/ 34325 h 74456"/>
                <a:gd name="connsiteX40" fmla="*/ 83693 w 86995"/>
                <a:gd name="connsiteY40" fmla="*/ 34833 h 74456"/>
                <a:gd name="connsiteX41" fmla="*/ 82296 w 86995"/>
                <a:gd name="connsiteY41" fmla="*/ 38770 h 74456"/>
                <a:gd name="connsiteX42" fmla="*/ 81280 w 86995"/>
                <a:gd name="connsiteY42" fmla="*/ 39659 h 74456"/>
                <a:gd name="connsiteX43" fmla="*/ 84836 w 86995"/>
                <a:gd name="connsiteY43" fmla="*/ 41056 h 74456"/>
                <a:gd name="connsiteX44" fmla="*/ 86995 w 86995"/>
                <a:gd name="connsiteY44" fmla="*/ 45247 h 74456"/>
                <a:gd name="connsiteX45" fmla="*/ 86995 w 86995"/>
                <a:gd name="connsiteY45" fmla="*/ 45755 h 74456"/>
                <a:gd name="connsiteX46" fmla="*/ 85598 w 86995"/>
                <a:gd name="connsiteY46" fmla="*/ 49692 h 74456"/>
                <a:gd name="connsiteX47" fmla="*/ 82931 w 86995"/>
                <a:gd name="connsiteY47" fmla="*/ 51597 h 74456"/>
                <a:gd name="connsiteX48" fmla="*/ 84582 w 86995"/>
                <a:gd name="connsiteY48" fmla="*/ 52613 h 74456"/>
                <a:gd name="connsiteX49" fmla="*/ 86741 w 86995"/>
                <a:gd name="connsiteY49" fmla="*/ 57312 h 74456"/>
                <a:gd name="connsiteX50" fmla="*/ 85344 w 86995"/>
                <a:gd name="connsiteY50" fmla="*/ 61249 h 74456"/>
                <a:gd name="connsiteX51" fmla="*/ 81534 w 86995"/>
                <a:gd name="connsiteY51" fmla="*/ 63408 h 74456"/>
                <a:gd name="connsiteX52" fmla="*/ 81788 w 86995"/>
                <a:gd name="connsiteY52" fmla="*/ 63662 h 74456"/>
                <a:gd name="connsiteX53" fmla="*/ 83947 w 86995"/>
                <a:gd name="connsiteY53" fmla="*/ 67853 h 74456"/>
                <a:gd name="connsiteX54" fmla="*/ 83947 w 86995"/>
                <a:gd name="connsiteY54" fmla="*/ 68361 h 74456"/>
                <a:gd name="connsiteX55" fmla="*/ 82550 w 86995"/>
                <a:gd name="connsiteY55" fmla="*/ 72298 h 74456"/>
                <a:gd name="connsiteX56" fmla="*/ 77851 w 86995"/>
                <a:gd name="connsiteY56" fmla="*/ 74457 h 74456"/>
                <a:gd name="connsiteX57" fmla="*/ 75184 w 86995"/>
                <a:gd name="connsiteY57" fmla="*/ 71536 h 74456"/>
                <a:gd name="connsiteX58" fmla="*/ 81153 w 86995"/>
                <a:gd name="connsiteY58" fmla="*/ 71028 h 74456"/>
                <a:gd name="connsiteX59" fmla="*/ 82169 w 86995"/>
                <a:gd name="connsiteY59" fmla="*/ 68361 h 74456"/>
                <a:gd name="connsiteX60" fmla="*/ 82169 w 86995"/>
                <a:gd name="connsiteY60" fmla="*/ 67980 h 74456"/>
                <a:gd name="connsiteX61" fmla="*/ 80645 w 86995"/>
                <a:gd name="connsiteY61" fmla="*/ 65186 h 74456"/>
                <a:gd name="connsiteX62" fmla="*/ 77597 w 86995"/>
                <a:gd name="connsiteY62" fmla="*/ 64170 h 74456"/>
                <a:gd name="connsiteX63" fmla="*/ 74803 w 86995"/>
                <a:gd name="connsiteY63" fmla="*/ 65694 h 74456"/>
                <a:gd name="connsiteX64" fmla="*/ 73787 w 86995"/>
                <a:gd name="connsiteY64" fmla="*/ 68361 h 74456"/>
                <a:gd name="connsiteX65" fmla="*/ 73787 w 86995"/>
                <a:gd name="connsiteY65" fmla="*/ 68742 h 74456"/>
                <a:gd name="connsiteX66" fmla="*/ 75311 w 86995"/>
                <a:gd name="connsiteY66" fmla="*/ 71536 h 74456"/>
                <a:gd name="connsiteX67" fmla="*/ 76581 w 86995"/>
                <a:gd name="connsiteY67" fmla="*/ 57312 h 74456"/>
                <a:gd name="connsiteX68" fmla="*/ 78105 w 86995"/>
                <a:gd name="connsiteY68" fmla="*/ 60487 h 74456"/>
                <a:gd name="connsiteX69" fmla="*/ 81153 w 86995"/>
                <a:gd name="connsiteY69" fmla="*/ 61503 h 74456"/>
                <a:gd name="connsiteX70" fmla="*/ 83947 w 86995"/>
                <a:gd name="connsiteY70" fmla="*/ 59979 h 74456"/>
                <a:gd name="connsiteX71" fmla="*/ 84963 w 86995"/>
                <a:gd name="connsiteY71" fmla="*/ 57312 h 74456"/>
                <a:gd name="connsiteX72" fmla="*/ 83439 w 86995"/>
                <a:gd name="connsiteY72" fmla="*/ 54137 h 74456"/>
                <a:gd name="connsiteX73" fmla="*/ 77470 w 86995"/>
                <a:gd name="connsiteY73" fmla="*/ 54645 h 74456"/>
                <a:gd name="connsiteX74" fmla="*/ 76454 w 86995"/>
                <a:gd name="connsiteY74" fmla="*/ 57312 h 74456"/>
                <a:gd name="connsiteX75" fmla="*/ 76708 w 86995"/>
                <a:gd name="connsiteY75" fmla="*/ 45755 h 74456"/>
                <a:gd name="connsiteX76" fmla="*/ 78232 w 86995"/>
                <a:gd name="connsiteY76" fmla="*/ 48930 h 74456"/>
                <a:gd name="connsiteX77" fmla="*/ 78232 w 86995"/>
                <a:gd name="connsiteY77" fmla="*/ 48930 h 74456"/>
                <a:gd name="connsiteX78" fmla="*/ 81280 w 86995"/>
                <a:gd name="connsiteY78" fmla="*/ 49946 h 74456"/>
                <a:gd name="connsiteX79" fmla="*/ 84201 w 86995"/>
                <a:gd name="connsiteY79" fmla="*/ 48422 h 74456"/>
                <a:gd name="connsiteX80" fmla="*/ 85217 w 86995"/>
                <a:gd name="connsiteY80" fmla="*/ 45755 h 74456"/>
                <a:gd name="connsiteX81" fmla="*/ 85217 w 86995"/>
                <a:gd name="connsiteY81" fmla="*/ 45374 h 74456"/>
                <a:gd name="connsiteX82" fmla="*/ 83693 w 86995"/>
                <a:gd name="connsiteY82" fmla="*/ 42580 h 74456"/>
                <a:gd name="connsiteX83" fmla="*/ 81026 w 86995"/>
                <a:gd name="connsiteY83" fmla="*/ 41564 h 74456"/>
                <a:gd name="connsiteX84" fmla="*/ 80645 w 86995"/>
                <a:gd name="connsiteY84" fmla="*/ 41564 h 74456"/>
                <a:gd name="connsiteX85" fmla="*/ 77724 w 86995"/>
                <a:gd name="connsiteY85" fmla="*/ 43088 h 74456"/>
                <a:gd name="connsiteX86" fmla="*/ 76708 w 86995"/>
                <a:gd name="connsiteY86" fmla="*/ 45755 h 74456"/>
                <a:gd name="connsiteX87" fmla="*/ 73406 w 86995"/>
                <a:gd name="connsiteY87" fmla="*/ 34706 h 74456"/>
                <a:gd name="connsiteX88" fmla="*/ 73406 w 86995"/>
                <a:gd name="connsiteY88" fmla="*/ 35087 h 74456"/>
                <a:gd name="connsiteX89" fmla="*/ 74930 w 86995"/>
                <a:gd name="connsiteY89" fmla="*/ 37881 h 74456"/>
                <a:gd name="connsiteX90" fmla="*/ 77978 w 86995"/>
                <a:gd name="connsiteY90" fmla="*/ 38897 h 74456"/>
                <a:gd name="connsiteX91" fmla="*/ 80772 w 86995"/>
                <a:gd name="connsiteY91" fmla="*/ 37373 h 74456"/>
                <a:gd name="connsiteX92" fmla="*/ 81788 w 86995"/>
                <a:gd name="connsiteY92" fmla="*/ 34706 h 74456"/>
                <a:gd name="connsiteX93" fmla="*/ 81788 w 86995"/>
                <a:gd name="connsiteY93" fmla="*/ 34325 h 74456"/>
                <a:gd name="connsiteX94" fmla="*/ 80264 w 86995"/>
                <a:gd name="connsiteY94" fmla="*/ 31404 h 74456"/>
                <a:gd name="connsiteX95" fmla="*/ 74295 w 86995"/>
                <a:gd name="connsiteY95" fmla="*/ 31912 h 74456"/>
                <a:gd name="connsiteX96" fmla="*/ 73279 w 86995"/>
                <a:gd name="connsiteY96" fmla="*/ 34579 h 74456"/>
                <a:gd name="connsiteX97" fmla="*/ 66802 w 86995"/>
                <a:gd name="connsiteY97" fmla="*/ 29499 h 74456"/>
                <a:gd name="connsiteX98" fmla="*/ 72771 w 86995"/>
                <a:gd name="connsiteY98" fmla="*/ 28991 h 74456"/>
                <a:gd name="connsiteX99" fmla="*/ 73787 w 86995"/>
                <a:gd name="connsiteY99" fmla="*/ 26324 h 74456"/>
                <a:gd name="connsiteX100" fmla="*/ 73787 w 86995"/>
                <a:gd name="connsiteY100" fmla="*/ 25943 h 74456"/>
                <a:gd name="connsiteX101" fmla="*/ 72263 w 86995"/>
                <a:gd name="connsiteY101" fmla="*/ 23149 h 74456"/>
                <a:gd name="connsiteX102" fmla="*/ 66294 w 86995"/>
                <a:gd name="connsiteY102" fmla="*/ 23657 h 74456"/>
                <a:gd name="connsiteX103" fmla="*/ 65278 w 86995"/>
                <a:gd name="connsiteY103" fmla="*/ 26324 h 74456"/>
                <a:gd name="connsiteX104" fmla="*/ 65278 w 86995"/>
                <a:gd name="connsiteY104" fmla="*/ 26705 h 74456"/>
                <a:gd name="connsiteX105" fmla="*/ 66802 w 86995"/>
                <a:gd name="connsiteY105" fmla="*/ 29499 h 74456"/>
                <a:gd name="connsiteX106" fmla="*/ 56134 w 86995"/>
                <a:gd name="connsiteY106" fmla="*/ 25181 h 74456"/>
                <a:gd name="connsiteX107" fmla="*/ 59182 w 86995"/>
                <a:gd name="connsiteY107" fmla="*/ 26197 h 74456"/>
                <a:gd name="connsiteX108" fmla="*/ 61976 w 86995"/>
                <a:gd name="connsiteY108" fmla="*/ 24673 h 74456"/>
                <a:gd name="connsiteX109" fmla="*/ 62992 w 86995"/>
                <a:gd name="connsiteY109" fmla="*/ 22006 h 74456"/>
                <a:gd name="connsiteX110" fmla="*/ 62992 w 86995"/>
                <a:gd name="connsiteY110" fmla="*/ 21625 h 74456"/>
                <a:gd name="connsiteX111" fmla="*/ 61468 w 86995"/>
                <a:gd name="connsiteY111" fmla="*/ 18831 h 74456"/>
                <a:gd name="connsiteX112" fmla="*/ 55499 w 86995"/>
                <a:gd name="connsiteY112" fmla="*/ 19339 h 74456"/>
                <a:gd name="connsiteX113" fmla="*/ 54483 w 86995"/>
                <a:gd name="connsiteY113" fmla="*/ 22006 h 74456"/>
                <a:gd name="connsiteX114" fmla="*/ 54483 w 86995"/>
                <a:gd name="connsiteY114" fmla="*/ 22387 h 74456"/>
                <a:gd name="connsiteX115" fmla="*/ 56007 w 86995"/>
                <a:gd name="connsiteY115" fmla="*/ 25181 h 74456"/>
                <a:gd name="connsiteX116" fmla="*/ 25781 w 86995"/>
                <a:gd name="connsiteY116" fmla="*/ 35214 h 74456"/>
                <a:gd name="connsiteX117" fmla="*/ 21844 w 86995"/>
                <a:gd name="connsiteY117" fmla="*/ 33817 h 74456"/>
                <a:gd name="connsiteX118" fmla="*/ 19685 w 86995"/>
                <a:gd name="connsiteY118" fmla="*/ 29626 h 74456"/>
                <a:gd name="connsiteX119" fmla="*/ 19685 w 86995"/>
                <a:gd name="connsiteY119" fmla="*/ 29118 h 74456"/>
                <a:gd name="connsiteX120" fmla="*/ 21082 w 86995"/>
                <a:gd name="connsiteY120" fmla="*/ 25181 h 74456"/>
                <a:gd name="connsiteX121" fmla="*/ 29718 w 86995"/>
                <a:gd name="connsiteY121" fmla="*/ 24419 h 74456"/>
                <a:gd name="connsiteX122" fmla="*/ 29972 w 86995"/>
                <a:gd name="connsiteY122" fmla="*/ 24673 h 74456"/>
                <a:gd name="connsiteX123" fmla="*/ 29972 w 86995"/>
                <a:gd name="connsiteY123" fmla="*/ 24673 h 74456"/>
                <a:gd name="connsiteX124" fmla="*/ 29972 w 86995"/>
                <a:gd name="connsiteY124" fmla="*/ 24038 h 74456"/>
                <a:gd name="connsiteX125" fmla="*/ 31369 w 86995"/>
                <a:gd name="connsiteY125" fmla="*/ 20101 h 74456"/>
                <a:gd name="connsiteX126" fmla="*/ 40005 w 86995"/>
                <a:gd name="connsiteY126" fmla="*/ 19339 h 74456"/>
                <a:gd name="connsiteX127" fmla="*/ 42164 w 86995"/>
                <a:gd name="connsiteY127" fmla="*/ 24038 h 74456"/>
                <a:gd name="connsiteX128" fmla="*/ 40767 w 86995"/>
                <a:gd name="connsiteY128" fmla="*/ 27975 h 74456"/>
                <a:gd name="connsiteX129" fmla="*/ 36576 w 86995"/>
                <a:gd name="connsiteY129" fmla="*/ 30134 h 74456"/>
                <a:gd name="connsiteX130" fmla="*/ 32131 w 86995"/>
                <a:gd name="connsiteY130" fmla="*/ 28737 h 74456"/>
                <a:gd name="connsiteX131" fmla="*/ 31877 w 86995"/>
                <a:gd name="connsiteY131" fmla="*/ 28483 h 74456"/>
                <a:gd name="connsiteX132" fmla="*/ 31877 w 86995"/>
                <a:gd name="connsiteY132" fmla="*/ 29118 h 74456"/>
                <a:gd name="connsiteX133" fmla="*/ 30480 w 86995"/>
                <a:gd name="connsiteY133" fmla="*/ 33055 h 74456"/>
                <a:gd name="connsiteX134" fmla="*/ 26289 w 86995"/>
                <a:gd name="connsiteY134" fmla="*/ 35214 h 74456"/>
                <a:gd name="connsiteX135" fmla="*/ 25781 w 86995"/>
                <a:gd name="connsiteY135" fmla="*/ 35214 h 74456"/>
                <a:gd name="connsiteX136" fmla="*/ 21590 w 86995"/>
                <a:gd name="connsiteY136" fmla="*/ 29118 h 74456"/>
                <a:gd name="connsiteX137" fmla="*/ 21590 w 86995"/>
                <a:gd name="connsiteY137" fmla="*/ 29499 h 74456"/>
                <a:gd name="connsiteX138" fmla="*/ 23114 w 86995"/>
                <a:gd name="connsiteY138" fmla="*/ 32293 h 74456"/>
                <a:gd name="connsiteX139" fmla="*/ 26162 w 86995"/>
                <a:gd name="connsiteY139" fmla="*/ 33309 h 74456"/>
                <a:gd name="connsiteX140" fmla="*/ 28956 w 86995"/>
                <a:gd name="connsiteY140" fmla="*/ 31785 h 74456"/>
                <a:gd name="connsiteX141" fmla="*/ 29972 w 86995"/>
                <a:gd name="connsiteY141" fmla="*/ 29118 h 74456"/>
                <a:gd name="connsiteX142" fmla="*/ 28448 w 86995"/>
                <a:gd name="connsiteY142" fmla="*/ 25943 h 74456"/>
                <a:gd name="connsiteX143" fmla="*/ 22479 w 86995"/>
                <a:gd name="connsiteY143" fmla="*/ 26451 h 74456"/>
                <a:gd name="connsiteX144" fmla="*/ 21463 w 86995"/>
                <a:gd name="connsiteY144" fmla="*/ 29118 h 74456"/>
                <a:gd name="connsiteX145" fmla="*/ 31750 w 86995"/>
                <a:gd name="connsiteY145" fmla="*/ 24038 h 74456"/>
                <a:gd name="connsiteX146" fmla="*/ 31750 w 86995"/>
                <a:gd name="connsiteY146" fmla="*/ 24419 h 74456"/>
                <a:gd name="connsiteX147" fmla="*/ 33274 w 86995"/>
                <a:gd name="connsiteY147" fmla="*/ 27213 h 74456"/>
                <a:gd name="connsiteX148" fmla="*/ 33274 w 86995"/>
                <a:gd name="connsiteY148" fmla="*/ 27213 h 74456"/>
                <a:gd name="connsiteX149" fmla="*/ 36322 w 86995"/>
                <a:gd name="connsiteY149" fmla="*/ 28229 h 74456"/>
                <a:gd name="connsiteX150" fmla="*/ 39243 w 86995"/>
                <a:gd name="connsiteY150" fmla="*/ 26705 h 74456"/>
                <a:gd name="connsiteX151" fmla="*/ 40259 w 86995"/>
                <a:gd name="connsiteY151" fmla="*/ 24038 h 74456"/>
                <a:gd name="connsiteX152" fmla="*/ 38735 w 86995"/>
                <a:gd name="connsiteY152" fmla="*/ 20863 h 74456"/>
                <a:gd name="connsiteX153" fmla="*/ 32766 w 86995"/>
                <a:gd name="connsiteY153" fmla="*/ 21371 h 74456"/>
                <a:gd name="connsiteX154" fmla="*/ 31750 w 86995"/>
                <a:gd name="connsiteY154" fmla="*/ 24038 h 74456"/>
                <a:gd name="connsiteX155" fmla="*/ 4953 w 86995"/>
                <a:gd name="connsiteY155" fmla="*/ 9941 h 74456"/>
                <a:gd name="connsiteX156" fmla="*/ 1778 w 86995"/>
                <a:gd name="connsiteY156" fmla="*/ 8798 h 74456"/>
                <a:gd name="connsiteX157" fmla="*/ 0 w 86995"/>
                <a:gd name="connsiteY157" fmla="*/ 4988 h 74456"/>
                <a:gd name="connsiteX158" fmla="*/ 1143 w 86995"/>
                <a:gd name="connsiteY158" fmla="*/ 1813 h 74456"/>
                <a:gd name="connsiteX159" fmla="*/ 8255 w 86995"/>
                <a:gd name="connsiteY159" fmla="*/ 1178 h 74456"/>
                <a:gd name="connsiteX160" fmla="*/ 10033 w 86995"/>
                <a:gd name="connsiteY160" fmla="*/ 4988 h 74456"/>
                <a:gd name="connsiteX161" fmla="*/ 8890 w 86995"/>
                <a:gd name="connsiteY161" fmla="*/ 8163 h 74456"/>
                <a:gd name="connsiteX162" fmla="*/ 5461 w 86995"/>
                <a:gd name="connsiteY162" fmla="*/ 9941 h 74456"/>
                <a:gd name="connsiteX163" fmla="*/ 4953 w 86995"/>
                <a:gd name="connsiteY163" fmla="*/ 9941 h 74456"/>
                <a:gd name="connsiteX164" fmla="*/ 3048 w 86995"/>
                <a:gd name="connsiteY164" fmla="*/ 7274 h 74456"/>
                <a:gd name="connsiteX165" fmla="*/ 5334 w 86995"/>
                <a:gd name="connsiteY165" fmla="*/ 8036 h 74456"/>
                <a:gd name="connsiteX166" fmla="*/ 7366 w 86995"/>
                <a:gd name="connsiteY166" fmla="*/ 6893 h 74456"/>
                <a:gd name="connsiteX167" fmla="*/ 8128 w 86995"/>
                <a:gd name="connsiteY167" fmla="*/ 4861 h 74456"/>
                <a:gd name="connsiteX168" fmla="*/ 6985 w 86995"/>
                <a:gd name="connsiteY168" fmla="*/ 2575 h 74456"/>
                <a:gd name="connsiteX169" fmla="*/ 2667 w 86995"/>
                <a:gd name="connsiteY169" fmla="*/ 2956 h 74456"/>
                <a:gd name="connsiteX170" fmla="*/ 1905 w 86995"/>
                <a:gd name="connsiteY170" fmla="*/ 4861 h 74456"/>
                <a:gd name="connsiteX171" fmla="*/ 3048 w 86995"/>
                <a:gd name="connsiteY171" fmla="*/ 7274 h 7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6995" h="74456">
                  <a:moveTo>
                    <a:pt x="77851" y="74330"/>
                  </a:moveTo>
                  <a:cubicBezTo>
                    <a:pt x="76454" y="74330"/>
                    <a:pt x="75057" y="73822"/>
                    <a:pt x="73914" y="72933"/>
                  </a:cubicBezTo>
                  <a:cubicBezTo>
                    <a:pt x="72644" y="71917"/>
                    <a:pt x="71882" y="70393"/>
                    <a:pt x="71755" y="68742"/>
                  </a:cubicBezTo>
                  <a:cubicBezTo>
                    <a:pt x="71755" y="68615"/>
                    <a:pt x="71755" y="68361"/>
                    <a:pt x="71755" y="68234"/>
                  </a:cubicBezTo>
                  <a:cubicBezTo>
                    <a:pt x="71755" y="66837"/>
                    <a:pt x="72263" y="65440"/>
                    <a:pt x="73152" y="64297"/>
                  </a:cubicBezTo>
                  <a:cubicBezTo>
                    <a:pt x="74168" y="63154"/>
                    <a:pt x="75438" y="62392"/>
                    <a:pt x="76962" y="62138"/>
                  </a:cubicBezTo>
                  <a:cubicBezTo>
                    <a:pt x="76962" y="62138"/>
                    <a:pt x="76708" y="62011"/>
                    <a:pt x="76708" y="61884"/>
                  </a:cubicBezTo>
                  <a:cubicBezTo>
                    <a:pt x="75311" y="60614"/>
                    <a:pt x="74549" y="58963"/>
                    <a:pt x="74549" y="57185"/>
                  </a:cubicBezTo>
                  <a:cubicBezTo>
                    <a:pt x="74549" y="55788"/>
                    <a:pt x="75057" y="54391"/>
                    <a:pt x="75946" y="53248"/>
                  </a:cubicBezTo>
                  <a:cubicBezTo>
                    <a:pt x="76708" y="52359"/>
                    <a:pt x="77597" y="51724"/>
                    <a:pt x="78613" y="51343"/>
                  </a:cubicBezTo>
                  <a:cubicBezTo>
                    <a:pt x="77978" y="51089"/>
                    <a:pt x="77470" y="50708"/>
                    <a:pt x="76962" y="50327"/>
                  </a:cubicBezTo>
                  <a:cubicBezTo>
                    <a:pt x="75565" y="49057"/>
                    <a:pt x="74803" y="47406"/>
                    <a:pt x="74803" y="45628"/>
                  </a:cubicBezTo>
                  <a:cubicBezTo>
                    <a:pt x="74803" y="44231"/>
                    <a:pt x="75311" y="42834"/>
                    <a:pt x="76200" y="41691"/>
                  </a:cubicBezTo>
                  <a:cubicBezTo>
                    <a:pt x="76454" y="41310"/>
                    <a:pt x="76835" y="41056"/>
                    <a:pt x="77216" y="40802"/>
                  </a:cubicBezTo>
                  <a:cubicBezTo>
                    <a:pt x="75946" y="40802"/>
                    <a:pt x="74676" y="40167"/>
                    <a:pt x="73660" y="39405"/>
                  </a:cubicBezTo>
                  <a:cubicBezTo>
                    <a:pt x="72390" y="38389"/>
                    <a:pt x="71628" y="36865"/>
                    <a:pt x="71501" y="35214"/>
                  </a:cubicBezTo>
                  <a:cubicBezTo>
                    <a:pt x="71501" y="35087"/>
                    <a:pt x="71501" y="34833"/>
                    <a:pt x="71501" y="34706"/>
                  </a:cubicBezTo>
                  <a:cubicBezTo>
                    <a:pt x="71501" y="33817"/>
                    <a:pt x="71755" y="32928"/>
                    <a:pt x="72136" y="32166"/>
                  </a:cubicBezTo>
                  <a:cubicBezTo>
                    <a:pt x="70104" y="33055"/>
                    <a:pt x="67564" y="32801"/>
                    <a:pt x="65786" y="31277"/>
                  </a:cubicBezTo>
                  <a:lnTo>
                    <a:pt x="65786" y="31277"/>
                  </a:lnTo>
                  <a:cubicBezTo>
                    <a:pt x="64516" y="30261"/>
                    <a:pt x="63754" y="28737"/>
                    <a:pt x="63627" y="27086"/>
                  </a:cubicBezTo>
                  <a:cubicBezTo>
                    <a:pt x="63627" y="26832"/>
                    <a:pt x="63627" y="26705"/>
                    <a:pt x="63627" y="26578"/>
                  </a:cubicBezTo>
                  <a:lnTo>
                    <a:pt x="63627" y="26578"/>
                  </a:lnTo>
                  <a:cubicBezTo>
                    <a:pt x="62611" y="27594"/>
                    <a:pt x="61214" y="28229"/>
                    <a:pt x="59690" y="28483"/>
                  </a:cubicBezTo>
                  <a:cubicBezTo>
                    <a:pt x="58166" y="28610"/>
                    <a:pt x="56388" y="28102"/>
                    <a:pt x="55245" y="27086"/>
                  </a:cubicBezTo>
                  <a:lnTo>
                    <a:pt x="55245" y="27086"/>
                  </a:lnTo>
                  <a:cubicBezTo>
                    <a:pt x="53975" y="26070"/>
                    <a:pt x="53213" y="24546"/>
                    <a:pt x="53086" y="22895"/>
                  </a:cubicBezTo>
                  <a:cubicBezTo>
                    <a:pt x="53086" y="22768"/>
                    <a:pt x="53086" y="22514"/>
                    <a:pt x="53086" y="22387"/>
                  </a:cubicBezTo>
                  <a:cubicBezTo>
                    <a:pt x="53086" y="20990"/>
                    <a:pt x="53594" y="19593"/>
                    <a:pt x="54483" y="18450"/>
                  </a:cubicBezTo>
                  <a:cubicBezTo>
                    <a:pt x="56642" y="15910"/>
                    <a:pt x="60579" y="15529"/>
                    <a:pt x="63119" y="17688"/>
                  </a:cubicBezTo>
                  <a:cubicBezTo>
                    <a:pt x="64389" y="18704"/>
                    <a:pt x="65151" y="20228"/>
                    <a:pt x="65278" y="21879"/>
                  </a:cubicBezTo>
                  <a:cubicBezTo>
                    <a:pt x="65278" y="22133"/>
                    <a:pt x="65278" y="22260"/>
                    <a:pt x="65278" y="22387"/>
                  </a:cubicBezTo>
                  <a:lnTo>
                    <a:pt x="65278" y="22387"/>
                  </a:lnTo>
                  <a:cubicBezTo>
                    <a:pt x="66294" y="21371"/>
                    <a:pt x="67691" y="20736"/>
                    <a:pt x="69215" y="20609"/>
                  </a:cubicBezTo>
                  <a:cubicBezTo>
                    <a:pt x="70866" y="20482"/>
                    <a:pt x="72390" y="20990"/>
                    <a:pt x="73660" y="22006"/>
                  </a:cubicBezTo>
                  <a:cubicBezTo>
                    <a:pt x="74930" y="23022"/>
                    <a:pt x="75692" y="24546"/>
                    <a:pt x="75819" y="26197"/>
                  </a:cubicBezTo>
                  <a:cubicBezTo>
                    <a:pt x="75819" y="26324"/>
                    <a:pt x="75819" y="26578"/>
                    <a:pt x="75819" y="26705"/>
                  </a:cubicBezTo>
                  <a:cubicBezTo>
                    <a:pt x="75819" y="27594"/>
                    <a:pt x="75565" y="28483"/>
                    <a:pt x="75184" y="29245"/>
                  </a:cubicBezTo>
                  <a:cubicBezTo>
                    <a:pt x="77216" y="28356"/>
                    <a:pt x="79756" y="28610"/>
                    <a:pt x="81534" y="30134"/>
                  </a:cubicBezTo>
                  <a:cubicBezTo>
                    <a:pt x="82804" y="31150"/>
                    <a:pt x="83566" y="32674"/>
                    <a:pt x="83693" y="34325"/>
                  </a:cubicBezTo>
                  <a:cubicBezTo>
                    <a:pt x="83693" y="34452"/>
                    <a:pt x="83693" y="34706"/>
                    <a:pt x="83693" y="34833"/>
                  </a:cubicBezTo>
                  <a:cubicBezTo>
                    <a:pt x="83693" y="36230"/>
                    <a:pt x="83185" y="37627"/>
                    <a:pt x="82296" y="38770"/>
                  </a:cubicBezTo>
                  <a:cubicBezTo>
                    <a:pt x="82042" y="39151"/>
                    <a:pt x="81661" y="39405"/>
                    <a:pt x="81280" y="39659"/>
                  </a:cubicBezTo>
                  <a:cubicBezTo>
                    <a:pt x="82550" y="39659"/>
                    <a:pt x="83820" y="40294"/>
                    <a:pt x="84836" y="41056"/>
                  </a:cubicBezTo>
                  <a:cubicBezTo>
                    <a:pt x="86106" y="42072"/>
                    <a:pt x="86868" y="43596"/>
                    <a:pt x="86995" y="45247"/>
                  </a:cubicBezTo>
                  <a:cubicBezTo>
                    <a:pt x="86995" y="45374"/>
                    <a:pt x="86995" y="45628"/>
                    <a:pt x="86995" y="45755"/>
                  </a:cubicBezTo>
                  <a:cubicBezTo>
                    <a:pt x="86995" y="47152"/>
                    <a:pt x="86487" y="48549"/>
                    <a:pt x="85598" y="49692"/>
                  </a:cubicBezTo>
                  <a:cubicBezTo>
                    <a:pt x="84836" y="50581"/>
                    <a:pt x="83947" y="51216"/>
                    <a:pt x="82931" y="51597"/>
                  </a:cubicBezTo>
                  <a:cubicBezTo>
                    <a:pt x="83566" y="51851"/>
                    <a:pt x="84074" y="52105"/>
                    <a:pt x="84582" y="52613"/>
                  </a:cubicBezTo>
                  <a:cubicBezTo>
                    <a:pt x="85979" y="53883"/>
                    <a:pt x="86741" y="55534"/>
                    <a:pt x="86741" y="57312"/>
                  </a:cubicBezTo>
                  <a:cubicBezTo>
                    <a:pt x="86741" y="58709"/>
                    <a:pt x="86233" y="60106"/>
                    <a:pt x="85344" y="61249"/>
                  </a:cubicBezTo>
                  <a:cubicBezTo>
                    <a:pt x="84328" y="62392"/>
                    <a:pt x="83058" y="63154"/>
                    <a:pt x="81534" y="63408"/>
                  </a:cubicBezTo>
                  <a:cubicBezTo>
                    <a:pt x="81534" y="63408"/>
                    <a:pt x="81788" y="63535"/>
                    <a:pt x="81788" y="63662"/>
                  </a:cubicBezTo>
                  <a:cubicBezTo>
                    <a:pt x="83058" y="64678"/>
                    <a:pt x="83820" y="66202"/>
                    <a:pt x="83947" y="67853"/>
                  </a:cubicBezTo>
                  <a:cubicBezTo>
                    <a:pt x="83947" y="67980"/>
                    <a:pt x="83947" y="68234"/>
                    <a:pt x="83947" y="68361"/>
                  </a:cubicBezTo>
                  <a:cubicBezTo>
                    <a:pt x="83947" y="69758"/>
                    <a:pt x="83439" y="71155"/>
                    <a:pt x="82550" y="72298"/>
                  </a:cubicBezTo>
                  <a:cubicBezTo>
                    <a:pt x="81280" y="73695"/>
                    <a:pt x="79629" y="74457"/>
                    <a:pt x="77851" y="74457"/>
                  </a:cubicBezTo>
                  <a:moveTo>
                    <a:pt x="75184" y="71536"/>
                  </a:moveTo>
                  <a:cubicBezTo>
                    <a:pt x="76962" y="72933"/>
                    <a:pt x="79629" y="72806"/>
                    <a:pt x="81153" y="71028"/>
                  </a:cubicBezTo>
                  <a:cubicBezTo>
                    <a:pt x="81788" y="70266"/>
                    <a:pt x="82169" y="69250"/>
                    <a:pt x="82169" y="68361"/>
                  </a:cubicBezTo>
                  <a:cubicBezTo>
                    <a:pt x="82169" y="68361"/>
                    <a:pt x="82169" y="68107"/>
                    <a:pt x="82169" y="67980"/>
                  </a:cubicBezTo>
                  <a:cubicBezTo>
                    <a:pt x="82169" y="66837"/>
                    <a:pt x="81534" y="65821"/>
                    <a:pt x="80645" y="65186"/>
                  </a:cubicBezTo>
                  <a:cubicBezTo>
                    <a:pt x="79756" y="64424"/>
                    <a:pt x="78613" y="64170"/>
                    <a:pt x="77597" y="64170"/>
                  </a:cubicBezTo>
                  <a:cubicBezTo>
                    <a:pt x="76454" y="64170"/>
                    <a:pt x="75438" y="64805"/>
                    <a:pt x="74803" y="65694"/>
                  </a:cubicBezTo>
                  <a:cubicBezTo>
                    <a:pt x="74168" y="66456"/>
                    <a:pt x="73787" y="67345"/>
                    <a:pt x="73787" y="68361"/>
                  </a:cubicBezTo>
                  <a:cubicBezTo>
                    <a:pt x="73787" y="68361"/>
                    <a:pt x="73787" y="68615"/>
                    <a:pt x="73787" y="68742"/>
                  </a:cubicBezTo>
                  <a:cubicBezTo>
                    <a:pt x="73787" y="69885"/>
                    <a:pt x="74422" y="70901"/>
                    <a:pt x="75311" y="71536"/>
                  </a:cubicBezTo>
                  <a:moveTo>
                    <a:pt x="76581" y="57312"/>
                  </a:moveTo>
                  <a:cubicBezTo>
                    <a:pt x="76581" y="58455"/>
                    <a:pt x="77089" y="59725"/>
                    <a:pt x="78105" y="60487"/>
                  </a:cubicBezTo>
                  <a:cubicBezTo>
                    <a:pt x="78994" y="61249"/>
                    <a:pt x="80137" y="61503"/>
                    <a:pt x="81153" y="61503"/>
                  </a:cubicBezTo>
                  <a:cubicBezTo>
                    <a:pt x="82296" y="61503"/>
                    <a:pt x="83312" y="60868"/>
                    <a:pt x="83947" y="59979"/>
                  </a:cubicBezTo>
                  <a:cubicBezTo>
                    <a:pt x="84582" y="59217"/>
                    <a:pt x="84963" y="58201"/>
                    <a:pt x="84963" y="57312"/>
                  </a:cubicBezTo>
                  <a:cubicBezTo>
                    <a:pt x="84963" y="56169"/>
                    <a:pt x="84455" y="54899"/>
                    <a:pt x="83439" y="54137"/>
                  </a:cubicBezTo>
                  <a:cubicBezTo>
                    <a:pt x="81661" y="52613"/>
                    <a:pt x="78994" y="52867"/>
                    <a:pt x="77470" y="54645"/>
                  </a:cubicBezTo>
                  <a:cubicBezTo>
                    <a:pt x="76835" y="55407"/>
                    <a:pt x="76454" y="56423"/>
                    <a:pt x="76454" y="57312"/>
                  </a:cubicBezTo>
                  <a:moveTo>
                    <a:pt x="76708" y="45755"/>
                  </a:moveTo>
                  <a:cubicBezTo>
                    <a:pt x="76708" y="47025"/>
                    <a:pt x="77216" y="48168"/>
                    <a:pt x="78232" y="48930"/>
                  </a:cubicBezTo>
                  <a:lnTo>
                    <a:pt x="78232" y="48930"/>
                  </a:lnTo>
                  <a:cubicBezTo>
                    <a:pt x="79121" y="49692"/>
                    <a:pt x="80137" y="50073"/>
                    <a:pt x="81280" y="49946"/>
                  </a:cubicBezTo>
                  <a:cubicBezTo>
                    <a:pt x="82423" y="49946"/>
                    <a:pt x="83439" y="49311"/>
                    <a:pt x="84201" y="48422"/>
                  </a:cubicBezTo>
                  <a:cubicBezTo>
                    <a:pt x="84836" y="47660"/>
                    <a:pt x="85217" y="46771"/>
                    <a:pt x="85217" y="45755"/>
                  </a:cubicBezTo>
                  <a:cubicBezTo>
                    <a:pt x="85217" y="45628"/>
                    <a:pt x="85217" y="45501"/>
                    <a:pt x="85217" y="45374"/>
                  </a:cubicBezTo>
                  <a:cubicBezTo>
                    <a:pt x="85217" y="44231"/>
                    <a:pt x="84582" y="43215"/>
                    <a:pt x="83693" y="42580"/>
                  </a:cubicBezTo>
                  <a:cubicBezTo>
                    <a:pt x="82931" y="41945"/>
                    <a:pt x="82042" y="41564"/>
                    <a:pt x="81026" y="41564"/>
                  </a:cubicBezTo>
                  <a:cubicBezTo>
                    <a:pt x="81026" y="41564"/>
                    <a:pt x="80772" y="41564"/>
                    <a:pt x="80645" y="41564"/>
                  </a:cubicBezTo>
                  <a:cubicBezTo>
                    <a:pt x="79502" y="41564"/>
                    <a:pt x="78486" y="42199"/>
                    <a:pt x="77724" y="43088"/>
                  </a:cubicBezTo>
                  <a:cubicBezTo>
                    <a:pt x="77089" y="43850"/>
                    <a:pt x="76708" y="44866"/>
                    <a:pt x="76708" y="45755"/>
                  </a:cubicBezTo>
                  <a:moveTo>
                    <a:pt x="73406" y="34706"/>
                  </a:moveTo>
                  <a:cubicBezTo>
                    <a:pt x="73406" y="34706"/>
                    <a:pt x="73406" y="34960"/>
                    <a:pt x="73406" y="35087"/>
                  </a:cubicBezTo>
                  <a:cubicBezTo>
                    <a:pt x="73406" y="36230"/>
                    <a:pt x="74041" y="37246"/>
                    <a:pt x="74930" y="37881"/>
                  </a:cubicBezTo>
                  <a:cubicBezTo>
                    <a:pt x="75819" y="38643"/>
                    <a:pt x="76962" y="39024"/>
                    <a:pt x="77978" y="38897"/>
                  </a:cubicBezTo>
                  <a:cubicBezTo>
                    <a:pt x="79121" y="38897"/>
                    <a:pt x="80137" y="38262"/>
                    <a:pt x="80772" y="37373"/>
                  </a:cubicBezTo>
                  <a:cubicBezTo>
                    <a:pt x="81407" y="36611"/>
                    <a:pt x="81788" y="35595"/>
                    <a:pt x="81788" y="34706"/>
                  </a:cubicBezTo>
                  <a:cubicBezTo>
                    <a:pt x="81788" y="34579"/>
                    <a:pt x="81788" y="34452"/>
                    <a:pt x="81788" y="34325"/>
                  </a:cubicBezTo>
                  <a:cubicBezTo>
                    <a:pt x="81788" y="33182"/>
                    <a:pt x="81153" y="32166"/>
                    <a:pt x="80264" y="31404"/>
                  </a:cubicBezTo>
                  <a:cubicBezTo>
                    <a:pt x="78486" y="29880"/>
                    <a:pt x="75819" y="30134"/>
                    <a:pt x="74295" y="31912"/>
                  </a:cubicBezTo>
                  <a:cubicBezTo>
                    <a:pt x="73660" y="32674"/>
                    <a:pt x="73279" y="33563"/>
                    <a:pt x="73279" y="34579"/>
                  </a:cubicBezTo>
                  <a:moveTo>
                    <a:pt x="66802" y="29499"/>
                  </a:moveTo>
                  <a:cubicBezTo>
                    <a:pt x="68580" y="31023"/>
                    <a:pt x="71247" y="30769"/>
                    <a:pt x="72771" y="28991"/>
                  </a:cubicBezTo>
                  <a:cubicBezTo>
                    <a:pt x="73406" y="28229"/>
                    <a:pt x="73787" y="27340"/>
                    <a:pt x="73787" y="26324"/>
                  </a:cubicBezTo>
                  <a:cubicBezTo>
                    <a:pt x="73787" y="26197"/>
                    <a:pt x="73787" y="26070"/>
                    <a:pt x="73787" y="25943"/>
                  </a:cubicBezTo>
                  <a:cubicBezTo>
                    <a:pt x="73787" y="24800"/>
                    <a:pt x="73152" y="23784"/>
                    <a:pt x="72263" y="23149"/>
                  </a:cubicBezTo>
                  <a:cubicBezTo>
                    <a:pt x="70485" y="21625"/>
                    <a:pt x="67818" y="21879"/>
                    <a:pt x="66294" y="23657"/>
                  </a:cubicBezTo>
                  <a:cubicBezTo>
                    <a:pt x="65659" y="24419"/>
                    <a:pt x="65278" y="25308"/>
                    <a:pt x="65278" y="26324"/>
                  </a:cubicBezTo>
                  <a:cubicBezTo>
                    <a:pt x="65278" y="26451"/>
                    <a:pt x="65278" y="26578"/>
                    <a:pt x="65278" y="26705"/>
                  </a:cubicBezTo>
                  <a:cubicBezTo>
                    <a:pt x="65278" y="27848"/>
                    <a:pt x="65913" y="28864"/>
                    <a:pt x="66802" y="29499"/>
                  </a:cubicBezTo>
                  <a:moveTo>
                    <a:pt x="56134" y="25181"/>
                  </a:moveTo>
                  <a:cubicBezTo>
                    <a:pt x="57023" y="25943"/>
                    <a:pt x="58039" y="26324"/>
                    <a:pt x="59182" y="26197"/>
                  </a:cubicBezTo>
                  <a:cubicBezTo>
                    <a:pt x="60325" y="26197"/>
                    <a:pt x="61341" y="25562"/>
                    <a:pt x="61976" y="24673"/>
                  </a:cubicBezTo>
                  <a:cubicBezTo>
                    <a:pt x="62611" y="23911"/>
                    <a:pt x="62992" y="23022"/>
                    <a:pt x="62992" y="22006"/>
                  </a:cubicBezTo>
                  <a:cubicBezTo>
                    <a:pt x="62992" y="22006"/>
                    <a:pt x="62992" y="21752"/>
                    <a:pt x="62992" y="21625"/>
                  </a:cubicBezTo>
                  <a:cubicBezTo>
                    <a:pt x="62992" y="20482"/>
                    <a:pt x="62357" y="19466"/>
                    <a:pt x="61468" y="18831"/>
                  </a:cubicBezTo>
                  <a:cubicBezTo>
                    <a:pt x="59690" y="17307"/>
                    <a:pt x="57023" y="17561"/>
                    <a:pt x="55499" y="19339"/>
                  </a:cubicBezTo>
                  <a:cubicBezTo>
                    <a:pt x="54864" y="20101"/>
                    <a:pt x="54483" y="20990"/>
                    <a:pt x="54483" y="22006"/>
                  </a:cubicBezTo>
                  <a:cubicBezTo>
                    <a:pt x="54483" y="22006"/>
                    <a:pt x="54483" y="22260"/>
                    <a:pt x="54483" y="22387"/>
                  </a:cubicBezTo>
                  <a:cubicBezTo>
                    <a:pt x="54483" y="23530"/>
                    <a:pt x="55118" y="24546"/>
                    <a:pt x="56007" y="25181"/>
                  </a:cubicBezTo>
                  <a:moveTo>
                    <a:pt x="25781" y="35214"/>
                  </a:moveTo>
                  <a:cubicBezTo>
                    <a:pt x="24384" y="35214"/>
                    <a:pt x="22987" y="34706"/>
                    <a:pt x="21844" y="33817"/>
                  </a:cubicBezTo>
                  <a:cubicBezTo>
                    <a:pt x="20574" y="32801"/>
                    <a:pt x="19812" y="31277"/>
                    <a:pt x="19685" y="29626"/>
                  </a:cubicBezTo>
                  <a:cubicBezTo>
                    <a:pt x="19685" y="29499"/>
                    <a:pt x="19685" y="29245"/>
                    <a:pt x="19685" y="29118"/>
                  </a:cubicBezTo>
                  <a:cubicBezTo>
                    <a:pt x="19685" y="27721"/>
                    <a:pt x="20193" y="26324"/>
                    <a:pt x="21082" y="25181"/>
                  </a:cubicBezTo>
                  <a:cubicBezTo>
                    <a:pt x="23241" y="22641"/>
                    <a:pt x="27178" y="22260"/>
                    <a:pt x="29718" y="24419"/>
                  </a:cubicBezTo>
                  <a:cubicBezTo>
                    <a:pt x="29718" y="24419"/>
                    <a:pt x="29845" y="24546"/>
                    <a:pt x="29972" y="24673"/>
                  </a:cubicBezTo>
                  <a:lnTo>
                    <a:pt x="29972" y="24673"/>
                  </a:lnTo>
                  <a:cubicBezTo>
                    <a:pt x="29972" y="24673"/>
                    <a:pt x="29972" y="24165"/>
                    <a:pt x="29972" y="24038"/>
                  </a:cubicBezTo>
                  <a:cubicBezTo>
                    <a:pt x="29972" y="22641"/>
                    <a:pt x="30480" y="21244"/>
                    <a:pt x="31369" y="20101"/>
                  </a:cubicBezTo>
                  <a:cubicBezTo>
                    <a:pt x="33528" y="17561"/>
                    <a:pt x="37465" y="17180"/>
                    <a:pt x="40005" y="19339"/>
                  </a:cubicBezTo>
                  <a:cubicBezTo>
                    <a:pt x="41402" y="20609"/>
                    <a:pt x="42164" y="22260"/>
                    <a:pt x="42164" y="24038"/>
                  </a:cubicBezTo>
                  <a:cubicBezTo>
                    <a:pt x="42164" y="25435"/>
                    <a:pt x="41656" y="26832"/>
                    <a:pt x="40767" y="27975"/>
                  </a:cubicBezTo>
                  <a:cubicBezTo>
                    <a:pt x="39751" y="29245"/>
                    <a:pt x="38227" y="30007"/>
                    <a:pt x="36576" y="30134"/>
                  </a:cubicBezTo>
                  <a:cubicBezTo>
                    <a:pt x="35052" y="30388"/>
                    <a:pt x="33401" y="29753"/>
                    <a:pt x="32131" y="28737"/>
                  </a:cubicBezTo>
                  <a:cubicBezTo>
                    <a:pt x="32131" y="28737"/>
                    <a:pt x="32004" y="28610"/>
                    <a:pt x="31877" y="28483"/>
                  </a:cubicBezTo>
                  <a:cubicBezTo>
                    <a:pt x="31877" y="28737"/>
                    <a:pt x="31877" y="28991"/>
                    <a:pt x="31877" y="29118"/>
                  </a:cubicBezTo>
                  <a:cubicBezTo>
                    <a:pt x="31877" y="30515"/>
                    <a:pt x="31369" y="31912"/>
                    <a:pt x="30480" y="33055"/>
                  </a:cubicBezTo>
                  <a:cubicBezTo>
                    <a:pt x="29464" y="34325"/>
                    <a:pt x="27940" y="35087"/>
                    <a:pt x="26289" y="35214"/>
                  </a:cubicBezTo>
                  <a:cubicBezTo>
                    <a:pt x="26162" y="35214"/>
                    <a:pt x="25908" y="35214"/>
                    <a:pt x="25781" y="35214"/>
                  </a:cubicBezTo>
                  <a:moveTo>
                    <a:pt x="21590" y="29118"/>
                  </a:moveTo>
                  <a:cubicBezTo>
                    <a:pt x="21590" y="29118"/>
                    <a:pt x="21590" y="29372"/>
                    <a:pt x="21590" y="29499"/>
                  </a:cubicBezTo>
                  <a:cubicBezTo>
                    <a:pt x="21590" y="30642"/>
                    <a:pt x="22225" y="31658"/>
                    <a:pt x="23114" y="32293"/>
                  </a:cubicBezTo>
                  <a:cubicBezTo>
                    <a:pt x="24003" y="33055"/>
                    <a:pt x="25019" y="33436"/>
                    <a:pt x="26162" y="33309"/>
                  </a:cubicBezTo>
                  <a:cubicBezTo>
                    <a:pt x="27305" y="33309"/>
                    <a:pt x="28321" y="32674"/>
                    <a:pt x="28956" y="31785"/>
                  </a:cubicBezTo>
                  <a:cubicBezTo>
                    <a:pt x="29591" y="31023"/>
                    <a:pt x="29972" y="30007"/>
                    <a:pt x="29972" y="29118"/>
                  </a:cubicBezTo>
                  <a:cubicBezTo>
                    <a:pt x="29972" y="27975"/>
                    <a:pt x="29464" y="26705"/>
                    <a:pt x="28448" y="25943"/>
                  </a:cubicBezTo>
                  <a:cubicBezTo>
                    <a:pt x="26670" y="24419"/>
                    <a:pt x="24003" y="24673"/>
                    <a:pt x="22479" y="26451"/>
                  </a:cubicBezTo>
                  <a:cubicBezTo>
                    <a:pt x="21844" y="27213"/>
                    <a:pt x="21463" y="28102"/>
                    <a:pt x="21463" y="29118"/>
                  </a:cubicBezTo>
                  <a:moveTo>
                    <a:pt x="31750" y="24038"/>
                  </a:moveTo>
                  <a:cubicBezTo>
                    <a:pt x="31750" y="24038"/>
                    <a:pt x="31750" y="24292"/>
                    <a:pt x="31750" y="24419"/>
                  </a:cubicBezTo>
                  <a:cubicBezTo>
                    <a:pt x="31750" y="25562"/>
                    <a:pt x="32385" y="26578"/>
                    <a:pt x="33274" y="27213"/>
                  </a:cubicBezTo>
                  <a:lnTo>
                    <a:pt x="33274" y="27213"/>
                  </a:lnTo>
                  <a:cubicBezTo>
                    <a:pt x="34163" y="27975"/>
                    <a:pt x="35179" y="28356"/>
                    <a:pt x="36322" y="28229"/>
                  </a:cubicBezTo>
                  <a:cubicBezTo>
                    <a:pt x="37465" y="28229"/>
                    <a:pt x="38481" y="27594"/>
                    <a:pt x="39243" y="26705"/>
                  </a:cubicBezTo>
                  <a:cubicBezTo>
                    <a:pt x="39878" y="25943"/>
                    <a:pt x="40259" y="24927"/>
                    <a:pt x="40259" y="24038"/>
                  </a:cubicBezTo>
                  <a:cubicBezTo>
                    <a:pt x="40259" y="22895"/>
                    <a:pt x="39751" y="21625"/>
                    <a:pt x="38735" y="20863"/>
                  </a:cubicBezTo>
                  <a:cubicBezTo>
                    <a:pt x="36957" y="19339"/>
                    <a:pt x="34290" y="19593"/>
                    <a:pt x="32766" y="21371"/>
                  </a:cubicBezTo>
                  <a:cubicBezTo>
                    <a:pt x="32131" y="22133"/>
                    <a:pt x="31750" y="23022"/>
                    <a:pt x="31750" y="24038"/>
                  </a:cubicBezTo>
                  <a:moveTo>
                    <a:pt x="4953" y="9941"/>
                  </a:moveTo>
                  <a:cubicBezTo>
                    <a:pt x="3810" y="9941"/>
                    <a:pt x="2667" y="9560"/>
                    <a:pt x="1778" y="8798"/>
                  </a:cubicBezTo>
                  <a:cubicBezTo>
                    <a:pt x="635" y="7782"/>
                    <a:pt x="0" y="6385"/>
                    <a:pt x="0" y="4988"/>
                  </a:cubicBezTo>
                  <a:cubicBezTo>
                    <a:pt x="0" y="3845"/>
                    <a:pt x="381" y="2702"/>
                    <a:pt x="1143" y="1813"/>
                  </a:cubicBezTo>
                  <a:cubicBezTo>
                    <a:pt x="2921" y="-346"/>
                    <a:pt x="6096" y="-600"/>
                    <a:pt x="8255" y="1178"/>
                  </a:cubicBezTo>
                  <a:cubicBezTo>
                    <a:pt x="9398" y="2194"/>
                    <a:pt x="10033" y="3591"/>
                    <a:pt x="10033" y="4988"/>
                  </a:cubicBezTo>
                  <a:cubicBezTo>
                    <a:pt x="10033" y="6131"/>
                    <a:pt x="9652" y="7274"/>
                    <a:pt x="8890" y="8163"/>
                  </a:cubicBezTo>
                  <a:cubicBezTo>
                    <a:pt x="8001" y="9179"/>
                    <a:pt x="6858" y="9814"/>
                    <a:pt x="5461" y="9941"/>
                  </a:cubicBezTo>
                  <a:cubicBezTo>
                    <a:pt x="5334" y="9941"/>
                    <a:pt x="5207" y="9941"/>
                    <a:pt x="4953" y="9941"/>
                  </a:cubicBezTo>
                  <a:moveTo>
                    <a:pt x="3048" y="7274"/>
                  </a:moveTo>
                  <a:cubicBezTo>
                    <a:pt x="3048" y="7274"/>
                    <a:pt x="4445" y="8036"/>
                    <a:pt x="5334" y="8036"/>
                  </a:cubicBezTo>
                  <a:cubicBezTo>
                    <a:pt x="6096" y="8036"/>
                    <a:pt x="6858" y="7528"/>
                    <a:pt x="7366" y="6893"/>
                  </a:cubicBezTo>
                  <a:cubicBezTo>
                    <a:pt x="7874" y="6385"/>
                    <a:pt x="8128" y="5623"/>
                    <a:pt x="8128" y="4861"/>
                  </a:cubicBezTo>
                  <a:cubicBezTo>
                    <a:pt x="8128" y="3972"/>
                    <a:pt x="7747" y="3083"/>
                    <a:pt x="6985" y="2575"/>
                  </a:cubicBezTo>
                  <a:cubicBezTo>
                    <a:pt x="5715" y="1432"/>
                    <a:pt x="3810" y="1686"/>
                    <a:pt x="2667" y="2956"/>
                  </a:cubicBezTo>
                  <a:cubicBezTo>
                    <a:pt x="2159" y="3591"/>
                    <a:pt x="1905" y="4226"/>
                    <a:pt x="1905" y="4861"/>
                  </a:cubicBezTo>
                  <a:cubicBezTo>
                    <a:pt x="1905" y="5750"/>
                    <a:pt x="2286" y="6639"/>
                    <a:pt x="3048" y="7274"/>
                  </a:cubicBezTo>
                </a:path>
              </a:pathLst>
            </a:custGeom>
            <a:solidFill>
              <a:srgbClr val="FFFFFF"/>
            </a:solidFill>
            <a:ln w="0" cap="flat">
              <a:noFill/>
              <a:prstDash val="solid"/>
              <a:miter/>
            </a:ln>
          </p:spPr>
          <p:txBody>
            <a:bodyPr rtlCol="0" anchor="ctr"/>
            <a:lstStyle/>
            <a:p>
              <a:endParaRPr lang="en-AU"/>
            </a:p>
          </p:txBody>
        </p:sp>
        <p:sp>
          <p:nvSpPr>
            <p:cNvPr id="394" name="Freeform: Shape 393">
              <a:extLst>
                <a:ext uri="{FF2B5EF4-FFF2-40B4-BE49-F238E27FC236}">
                  <a16:creationId xmlns:a16="http://schemas.microsoft.com/office/drawing/2014/main" id="{D93BC012-29D7-EA6A-D324-6D93EEC685BD}"/>
                </a:ext>
              </a:extLst>
            </p:cNvPr>
            <p:cNvSpPr/>
            <p:nvPr/>
          </p:nvSpPr>
          <p:spPr>
            <a:xfrm>
              <a:off x="539464" y="245463"/>
              <a:ext cx="67849" cy="59209"/>
            </a:xfrm>
            <a:custGeom>
              <a:avLst/>
              <a:gdLst>
                <a:gd name="connsiteX0" fmla="*/ 63659 w 67849"/>
                <a:gd name="connsiteY0" fmla="*/ 59209 h 59209"/>
                <a:gd name="connsiteX1" fmla="*/ 63659 w 67849"/>
                <a:gd name="connsiteY1" fmla="*/ 59209 h 59209"/>
                <a:gd name="connsiteX2" fmla="*/ 61373 w 67849"/>
                <a:gd name="connsiteY2" fmla="*/ 58066 h 59209"/>
                <a:gd name="connsiteX3" fmla="*/ 60357 w 67849"/>
                <a:gd name="connsiteY3" fmla="*/ 55018 h 59209"/>
                <a:gd name="connsiteX4" fmla="*/ 60357 w 67849"/>
                <a:gd name="connsiteY4" fmla="*/ 54256 h 59209"/>
                <a:gd name="connsiteX5" fmla="*/ 64548 w 67849"/>
                <a:gd name="connsiteY5" fmla="*/ 49811 h 59209"/>
                <a:gd name="connsiteX6" fmla="*/ 64548 w 67849"/>
                <a:gd name="connsiteY6" fmla="*/ 49811 h 59209"/>
                <a:gd name="connsiteX7" fmla="*/ 66834 w 67849"/>
                <a:gd name="connsiteY7" fmla="*/ 50954 h 59209"/>
                <a:gd name="connsiteX8" fmla="*/ 67850 w 67849"/>
                <a:gd name="connsiteY8" fmla="*/ 54002 h 59209"/>
                <a:gd name="connsiteX9" fmla="*/ 67850 w 67849"/>
                <a:gd name="connsiteY9" fmla="*/ 54637 h 59209"/>
                <a:gd name="connsiteX10" fmla="*/ 63659 w 67849"/>
                <a:gd name="connsiteY10" fmla="*/ 59082 h 59209"/>
                <a:gd name="connsiteX11" fmla="*/ 61627 w 67849"/>
                <a:gd name="connsiteY11" fmla="*/ 54891 h 59209"/>
                <a:gd name="connsiteX12" fmla="*/ 62389 w 67849"/>
                <a:gd name="connsiteY12" fmla="*/ 57050 h 59209"/>
                <a:gd name="connsiteX13" fmla="*/ 63659 w 67849"/>
                <a:gd name="connsiteY13" fmla="*/ 57685 h 59209"/>
                <a:gd name="connsiteX14" fmla="*/ 63659 w 67849"/>
                <a:gd name="connsiteY14" fmla="*/ 57685 h 59209"/>
                <a:gd name="connsiteX15" fmla="*/ 66580 w 67849"/>
                <a:gd name="connsiteY15" fmla="*/ 54383 h 59209"/>
                <a:gd name="connsiteX16" fmla="*/ 66580 w 67849"/>
                <a:gd name="connsiteY16" fmla="*/ 53875 h 59209"/>
                <a:gd name="connsiteX17" fmla="*/ 65818 w 67849"/>
                <a:gd name="connsiteY17" fmla="*/ 51716 h 59209"/>
                <a:gd name="connsiteX18" fmla="*/ 64548 w 67849"/>
                <a:gd name="connsiteY18" fmla="*/ 51081 h 59209"/>
                <a:gd name="connsiteX19" fmla="*/ 64548 w 67849"/>
                <a:gd name="connsiteY19" fmla="*/ 51081 h 59209"/>
                <a:gd name="connsiteX20" fmla="*/ 61627 w 67849"/>
                <a:gd name="connsiteY20" fmla="*/ 54383 h 59209"/>
                <a:gd name="connsiteX21" fmla="*/ 61627 w 67849"/>
                <a:gd name="connsiteY21" fmla="*/ 54891 h 59209"/>
                <a:gd name="connsiteX22" fmla="*/ 4731 w 67849"/>
                <a:gd name="connsiteY22" fmla="*/ 50954 h 59209"/>
                <a:gd name="connsiteX23" fmla="*/ 1683 w 67849"/>
                <a:gd name="connsiteY23" fmla="*/ 49811 h 59209"/>
                <a:gd name="connsiteX24" fmla="*/ 32 w 67849"/>
                <a:gd name="connsiteY24" fmla="*/ 46636 h 59209"/>
                <a:gd name="connsiteX25" fmla="*/ 32 w 67849"/>
                <a:gd name="connsiteY25" fmla="*/ 46255 h 59209"/>
                <a:gd name="connsiteX26" fmla="*/ 1175 w 67849"/>
                <a:gd name="connsiteY26" fmla="*/ 43207 h 59209"/>
                <a:gd name="connsiteX27" fmla="*/ 7779 w 67849"/>
                <a:gd name="connsiteY27" fmla="*/ 42572 h 59209"/>
                <a:gd name="connsiteX28" fmla="*/ 9430 w 67849"/>
                <a:gd name="connsiteY28" fmla="*/ 46128 h 59209"/>
                <a:gd name="connsiteX29" fmla="*/ 8287 w 67849"/>
                <a:gd name="connsiteY29" fmla="*/ 49176 h 59209"/>
                <a:gd name="connsiteX30" fmla="*/ 5112 w 67849"/>
                <a:gd name="connsiteY30" fmla="*/ 50827 h 59209"/>
                <a:gd name="connsiteX31" fmla="*/ 4731 w 67849"/>
                <a:gd name="connsiteY31" fmla="*/ 50827 h 59209"/>
                <a:gd name="connsiteX32" fmla="*/ 1302 w 67849"/>
                <a:gd name="connsiteY32" fmla="*/ 46128 h 59209"/>
                <a:gd name="connsiteX33" fmla="*/ 1302 w 67849"/>
                <a:gd name="connsiteY33" fmla="*/ 46382 h 59209"/>
                <a:gd name="connsiteX34" fmla="*/ 2572 w 67849"/>
                <a:gd name="connsiteY34" fmla="*/ 48668 h 59209"/>
                <a:gd name="connsiteX35" fmla="*/ 7398 w 67849"/>
                <a:gd name="connsiteY35" fmla="*/ 48287 h 59209"/>
                <a:gd name="connsiteX36" fmla="*/ 8160 w 67849"/>
                <a:gd name="connsiteY36" fmla="*/ 46128 h 59209"/>
                <a:gd name="connsiteX37" fmla="*/ 6890 w 67849"/>
                <a:gd name="connsiteY37" fmla="*/ 43588 h 59209"/>
                <a:gd name="connsiteX38" fmla="*/ 2064 w 67849"/>
                <a:gd name="connsiteY38" fmla="*/ 43969 h 59209"/>
                <a:gd name="connsiteX39" fmla="*/ 1302 w 67849"/>
                <a:gd name="connsiteY39" fmla="*/ 46128 h 59209"/>
                <a:gd name="connsiteX40" fmla="*/ 4731 w 67849"/>
                <a:gd name="connsiteY40" fmla="*/ 32793 h 59209"/>
                <a:gd name="connsiteX41" fmla="*/ 1683 w 67849"/>
                <a:gd name="connsiteY41" fmla="*/ 31650 h 59209"/>
                <a:gd name="connsiteX42" fmla="*/ 32 w 67849"/>
                <a:gd name="connsiteY42" fmla="*/ 28475 h 59209"/>
                <a:gd name="connsiteX43" fmla="*/ 32 w 67849"/>
                <a:gd name="connsiteY43" fmla="*/ 28094 h 59209"/>
                <a:gd name="connsiteX44" fmla="*/ 1048 w 67849"/>
                <a:gd name="connsiteY44" fmla="*/ 25173 h 59209"/>
                <a:gd name="connsiteX45" fmla="*/ 1048 w 67849"/>
                <a:gd name="connsiteY45" fmla="*/ 19331 h 59209"/>
                <a:gd name="connsiteX46" fmla="*/ 1048 w 67849"/>
                <a:gd name="connsiteY46" fmla="*/ 13489 h 59209"/>
                <a:gd name="connsiteX47" fmla="*/ 1048 w 67849"/>
                <a:gd name="connsiteY47" fmla="*/ 7647 h 59209"/>
                <a:gd name="connsiteX48" fmla="*/ 1048 w 67849"/>
                <a:gd name="connsiteY48" fmla="*/ 1678 h 59209"/>
                <a:gd name="connsiteX49" fmla="*/ 7652 w 67849"/>
                <a:gd name="connsiteY49" fmla="*/ 1043 h 59209"/>
                <a:gd name="connsiteX50" fmla="*/ 9303 w 67849"/>
                <a:gd name="connsiteY50" fmla="*/ 4218 h 59209"/>
                <a:gd name="connsiteX51" fmla="*/ 8287 w 67849"/>
                <a:gd name="connsiteY51" fmla="*/ 7520 h 59209"/>
                <a:gd name="connsiteX52" fmla="*/ 9303 w 67849"/>
                <a:gd name="connsiteY52" fmla="*/ 10060 h 59209"/>
                <a:gd name="connsiteX53" fmla="*/ 8287 w 67849"/>
                <a:gd name="connsiteY53" fmla="*/ 13362 h 59209"/>
                <a:gd name="connsiteX54" fmla="*/ 8287 w 67849"/>
                <a:gd name="connsiteY54" fmla="*/ 19204 h 59209"/>
                <a:gd name="connsiteX55" fmla="*/ 8287 w 67849"/>
                <a:gd name="connsiteY55" fmla="*/ 25046 h 59209"/>
                <a:gd name="connsiteX56" fmla="*/ 9303 w 67849"/>
                <a:gd name="connsiteY56" fmla="*/ 27967 h 59209"/>
                <a:gd name="connsiteX57" fmla="*/ 8160 w 67849"/>
                <a:gd name="connsiteY57" fmla="*/ 31015 h 59209"/>
                <a:gd name="connsiteX58" fmla="*/ 4604 w 67849"/>
                <a:gd name="connsiteY58" fmla="*/ 32666 h 59209"/>
                <a:gd name="connsiteX59" fmla="*/ 1175 w 67849"/>
                <a:gd name="connsiteY59" fmla="*/ 27967 h 59209"/>
                <a:gd name="connsiteX60" fmla="*/ 1175 w 67849"/>
                <a:gd name="connsiteY60" fmla="*/ 28221 h 59209"/>
                <a:gd name="connsiteX61" fmla="*/ 2445 w 67849"/>
                <a:gd name="connsiteY61" fmla="*/ 30507 h 59209"/>
                <a:gd name="connsiteX62" fmla="*/ 7271 w 67849"/>
                <a:gd name="connsiteY62" fmla="*/ 30126 h 59209"/>
                <a:gd name="connsiteX63" fmla="*/ 8033 w 67849"/>
                <a:gd name="connsiteY63" fmla="*/ 27967 h 59209"/>
                <a:gd name="connsiteX64" fmla="*/ 6763 w 67849"/>
                <a:gd name="connsiteY64" fmla="*/ 25427 h 59209"/>
                <a:gd name="connsiteX65" fmla="*/ 1937 w 67849"/>
                <a:gd name="connsiteY65" fmla="*/ 25808 h 59209"/>
                <a:gd name="connsiteX66" fmla="*/ 1175 w 67849"/>
                <a:gd name="connsiteY66" fmla="*/ 27967 h 59209"/>
                <a:gd name="connsiteX67" fmla="*/ 4604 w 67849"/>
                <a:gd name="connsiteY67" fmla="*/ 18696 h 59209"/>
                <a:gd name="connsiteX68" fmla="*/ 1937 w 67849"/>
                <a:gd name="connsiteY68" fmla="*/ 19966 h 59209"/>
                <a:gd name="connsiteX69" fmla="*/ 1937 w 67849"/>
                <a:gd name="connsiteY69" fmla="*/ 24157 h 59209"/>
                <a:gd name="connsiteX70" fmla="*/ 7271 w 67849"/>
                <a:gd name="connsiteY70" fmla="*/ 24157 h 59209"/>
                <a:gd name="connsiteX71" fmla="*/ 6763 w 67849"/>
                <a:gd name="connsiteY71" fmla="*/ 19458 h 59209"/>
                <a:gd name="connsiteX72" fmla="*/ 4604 w 67849"/>
                <a:gd name="connsiteY72" fmla="*/ 18696 h 59209"/>
                <a:gd name="connsiteX73" fmla="*/ 4604 w 67849"/>
                <a:gd name="connsiteY73" fmla="*/ 17426 h 59209"/>
                <a:gd name="connsiteX74" fmla="*/ 7271 w 67849"/>
                <a:gd name="connsiteY74" fmla="*/ 18315 h 59209"/>
                <a:gd name="connsiteX75" fmla="*/ 6763 w 67849"/>
                <a:gd name="connsiteY75" fmla="*/ 13743 h 59209"/>
                <a:gd name="connsiteX76" fmla="*/ 1937 w 67849"/>
                <a:gd name="connsiteY76" fmla="*/ 14124 h 59209"/>
                <a:gd name="connsiteX77" fmla="*/ 1937 w 67849"/>
                <a:gd name="connsiteY77" fmla="*/ 18315 h 59209"/>
                <a:gd name="connsiteX78" fmla="*/ 4604 w 67849"/>
                <a:gd name="connsiteY78" fmla="*/ 17426 h 59209"/>
                <a:gd name="connsiteX79" fmla="*/ 4604 w 67849"/>
                <a:gd name="connsiteY79" fmla="*/ 7012 h 59209"/>
                <a:gd name="connsiteX80" fmla="*/ 1937 w 67849"/>
                <a:gd name="connsiteY80" fmla="*/ 8282 h 59209"/>
                <a:gd name="connsiteX81" fmla="*/ 1937 w 67849"/>
                <a:gd name="connsiteY81" fmla="*/ 12473 h 59209"/>
                <a:gd name="connsiteX82" fmla="*/ 7398 w 67849"/>
                <a:gd name="connsiteY82" fmla="*/ 12473 h 59209"/>
                <a:gd name="connsiteX83" fmla="*/ 8033 w 67849"/>
                <a:gd name="connsiteY83" fmla="*/ 10187 h 59209"/>
                <a:gd name="connsiteX84" fmla="*/ 6763 w 67849"/>
                <a:gd name="connsiteY84" fmla="*/ 7901 h 59209"/>
                <a:gd name="connsiteX85" fmla="*/ 4604 w 67849"/>
                <a:gd name="connsiteY85" fmla="*/ 7139 h 59209"/>
                <a:gd name="connsiteX86" fmla="*/ 4604 w 67849"/>
                <a:gd name="connsiteY86" fmla="*/ 5869 h 59209"/>
                <a:gd name="connsiteX87" fmla="*/ 7271 w 67849"/>
                <a:gd name="connsiteY87" fmla="*/ 6758 h 59209"/>
                <a:gd name="connsiteX88" fmla="*/ 7906 w 67849"/>
                <a:gd name="connsiteY88" fmla="*/ 4472 h 59209"/>
                <a:gd name="connsiteX89" fmla="*/ 6636 w 67849"/>
                <a:gd name="connsiteY89" fmla="*/ 2186 h 59209"/>
                <a:gd name="connsiteX90" fmla="*/ 1810 w 67849"/>
                <a:gd name="connsiteY90" fmla="*/ 2567 h 59209"/>
                <a:gd name="connsiteX91" fmla="*/ 1810 w 67849"/>
                <a:gd name="connsiteY91" fmla="*/ 6758 h 59209"/>
                <a:gd name="connsiteX92" fmla="*/ 4096 w 67849"/>
                <a:gd name="connsiteY92" fmla="*/ 5869 h 59209"/>
                <a:gd name="connsiteX93" fmla="*/ 4477 w 67849"/>
                <a:gd name="connsiteY93" fmla="*/ 5869 h 5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7849" h="59209">
                  <a:moveTo>
                    <a:pt x="63659" y="59209"/>
                  </a:moveTo>
                  <a:lnTo>
                    <a:pt x="63659" y="59209"/>
                  </a:lnTo>
                  <a:cubicBezTo>
                    <a:pt x="62770" y="59209"/>
                    <a:pt x="62008" y="58828"/>
                    <a:pt x="61373" y="58066"/>
                  </a:cubicBezTo>
                  <a:cubicBezTo>
                    <a:pt x="60738" y="57304"/>
                    <a:pt x="60357" y="56161"/>
                    <a:pt x="60357" y="55018"/>
                  </a:cubicBezTo>
                  <a:cubicBezTo>
                    <a:pt x="60357" y="54764"/>
                    <a:pt x="60357" y="54510"/>
                    <a:pt x="60357" y="54256"/>
                  </a:cubicBezTo>
                  <a:cubicBezTo>
                    <a:pt x="60611" y="51716"/>
                    <a:pt x="62516" y="49811"/>
                    <a:pt x="64548" y="49811"/>
                  </a:cubicBezTo>
                  <a:lnTo>
                    <a:pt x="64548" y="49811"/>
                  </a:lnTo>
                  <a:cubicBezTo>
                    <a:pt x="65437" y="49811"/>
                    <a:pt x="66199" y="50192"/>
                    <a:pt x="66834" y="50954"/>
                  </a:cubicBezTo>
                  <a:cubicBezTo>
                    <a:pt x="67469" y="51716"/>
                    <a:pt x="67850" y="52859"/>
                    <a:pt x="67850" y="54002"/>
                  </a:cubicBezTo>
                  <a:cubicBezTo>
                    <a:pt x="67850" y="54256"/>
                    <a:pt x="67850" y="54510"/>
                    <a:pt x="67850" y="54637"/>
                  </a:cubicBezTo>
                  <a:cubicBezTo>
                    <a:pt x="67596" y="57177"/>
                    <a:pt x="65691" y="59082"/>
                    <a:pt x="63659" y="59082"/>
                  </a:cubicBezTo>
                  <a:moveTo>
                    <a:pt x="61627" y="54891"/>
                  </a:moveTo>
                  <a:cubicBezTo>
                    <a:pt x="61627" y="55780"/>
                    <a:pt x="61881" y="56542"/>
                    <a:pt x="62389" y="57050"/>
                  </a:cubicBezTo>
                  <a:cubicBezTo>
                    <a:pt x="62643" y="57304"/>
                    <a:pt x="63024" y="57685"/>
                    <a:pt x="63659" y="57685"/>
                  </a:cubicBezTo>
                  <a:lnTo>
                    <a:pt x="63659" y="57685"/>
                  </a:lnTo>
                  <a:cubicBezTo>
                    <a:pt x="65056" y="57685"/>
                    <a:pt x="66326" y="56161"/>
                    <a:pt x="66580" y="54383"/>
                  </a:cubicBezTo>
                  <a:cubicBezTo>
                    <a:pt x="66580" y="54256"/>
                    <a:pt x="66580" y="54002"/>
                    <a:pt x="66580" y="53875"/>
                  </a:cubicBezTo>
                  <a:cubicBezTo>
                    <a:pt x="66580" y="52986"/>
                    <a:pt x="66326" y="52224"/>
                    <a:pt x="65818" y="51716"/>
                  </a:cubicBezTo>
                  <a:cubicBezTo>
                    <a:pt x="65564" y="51462"/>
                    <a:pt x="65183" y="51081"/>
                    <a:pt x="64548" y="51081"/>
                  </a:cubicBezTo>
                  <a:lnTo>
                    <a:pt x="64548" y="51081"/>
                  </a:lnTo>
                  <a:cubicBezTo>
                    <a:pt x="63151" y="51081"/>
                    <a:pt x="61881" y="52605"/>
                    <a:pt x="61627" y="54383"/>
                  </a:cubicBezTo>
                  <a:cubicBezTo>
                    <a:pt x="61627" y="54510"/>
                    <a:pt x="61627" y="54764"/>
                    <a:pt x="61627" y="54891"/>
                  </a:cubicBezTo>
                  <a:moveTo>
                    <a:pt x="4731" y="50954"/>
                  </a:moveTo>
                  <a:cubicBezTo>
                    <a:pt x="3588" y="50954"/>
                    <a:pt x="2572" y="50573"/>
                    <a:pt x="1683" y="49811"/>
                  </a:cubicBezTo>
                  <a:cubicBezTo>
                    <a:pt x="794" y="49049"/>
                    <a:pt x="159" y="47906"/>
                    <a:pt x="32" y="46636"/>
                  </a:cubicBezTo>
                  <a:cubicBezTo>
                    <a:pt x="32" y="46509"/>
                    <a:pt x="32" y="46382"/>
                    <a:pt x="32" y="46255"/>
                  </a:cubicBezTo>
                  <a:cubicBezTo>
                    <a:pt x="32" y="45112"/>
                    <a:pt x="413" y="44096"/>
                    <a:pt x="1175" y="43207"/>
                  </a:cubicBezTo>
                  <a:cubicBezTo>
                    <a:pt x="2826" y="41302"/>
                    <a:pt x="5747" y="41048"/>
                    <a:pt x="7779" y="42572"/>
                  </a:cubicBezTo>
                  <a:cubicBezTo>
                    <a:pt x="8922" y="43461"/>
                    <a:pt x="9430" y="44858"/>
                    <a:pt x="9430" y="46128"/>
                  </a:cubicBezTo>
                  <a:cubicBezTo>
                    <a:pt x="9430" y="47144"/>
                    <a:pt x="9049" y="48287"/>
                    <a:pt x="8287" y="49176"/>
                  </a:cubicBezTo>
                  <a:cubicBezTo>
                    <a:pt x="7525" y="50192"/>
                    <a:pt x="6382" y="50700"/>
                    <a:pt x="5112" y="50827"/>
                  </a:cubicBezTo>
                  <a:cubicBezTo>
                    <a:pt x="5112" y="50827"/>
                    <a:pt x="4858" y="50827"/>
                    <a:pt x="4731" y="50827"/>
                  </a:cubicBezTo>
                  <a:moveTo>
                    <a:pt x="1302" y="46128"/>
                  </a:moveTo>
                  <a:cubicBezTo>
                    <a:pt x="1302" y="46128"/>
                    <a:pt x="1302" y="46382"/>
                    <a:pt x="1302" y="46382"/>
                  </a:cubicBezTo>
                  <a:cubicBezTo>
                    <a:pt x="1302" y="47271"/>
                    <a:pt x="1810" y="48160"/>
                    <a:pt x="2572" y="48668"/>
                  </a:cubicBezTo>
                  <a:cubicBezTo>
                    <a:pt x="3969" y="49811"/>
                    <a:pt x="6128" y="49684"/>
                    <a:pt x="7398" y="48287"/>
                  </a:cubicBezTo>
                  <a:cubicBezTo>
                    <a:pt x="7906" y="47652"/>
                    <a:pt x="8160" y="46890"/>
                    <a:pt x="8160" y="46128"/>
                  </a:cubicBezTo>
                  <a:cubicBezTo>
                    <a:pt x="8160" y="45112"/>
                    <a:pt x="7779" y="44223"/>
                    <a:pt x="6890" y="43588"/>
                  </a:cubicBezTo>
                  <a:cubicBezTo>
                    <a:pt x="5493" y="42318"/>
                    <a:pt x="3334" y="42572"/>
                    <a:pt x="2064" y="43969"/>
                  </a:cubicBezTo>
                  <a:cubicBezTo>
                    <a:pt x="1556" y="44604"/>
                    <a:pt x="1302" y="45366"/>
                    <a:pt x="1302" y="46128"/>
                  </a:cubicBezTo>
                  <a:moveTo>
                    <a:pt x="4731" y="32793"/>
                  </a:moveTo>
                  <a:cubicBezTo>
                    <a:pt x="3715" y="32793"/>
                    <a:pt x="2572" y="32412"/>
                    <a:pt x="1683" y="31650"/>
                  </a:cubicBezTo>
                  <a:cubicBezTo>
                    <a:pt x="794" y="30888"/>
                    <a:pt x="159" y="29745"/>
                    <a:pt x="32" y="28475"/>
                  </a:cubicBezTo>
                  <a:cubicBezTo>
                    <a:pt x="32" y="28348"/>
                    <a:pt x="32" y="28221"/>
                    <a:pt x="32" y="28094"/>
                  </a:cubicBezTo>
                  <a:cubicBezTo>
                    <a:pt x="32" y="27078"/>
                    <a:pt x="413" y="25935"/>
                    <a:pt x="1048" y="25173"/>
                  </a:cubicBezTo>
                  <a:cubicBezTo>
                    <a:pt x="-349" y="23395"/>
                    <a:pt x="-349" y="20982"/>
                    <a:pt x="1048" y="19331"/>
                  </a:cubicBezTo>
                  <a:cubicBezTo>
                    <a:pt x="-349" y="17680"/>
                    <a:pt x="-349" y="15140"/>
                    <a:pt x="1048" y="13489"/>
                  </a:cubicBezTo>
                  <a:cubicBezTo>
                    <a:pt x="-349" y="11838"/>
                    <a:pt x="-349" y="9425"/>
                    <a:pt x="1048" y="7647"/>
                  </a:cubicBezTo>
                  <a:cubicBezTo>
                    <a:pt x="-349" y="5996"/>
                    <a:pt x="-349" y="3456"/>
                    <a:pt x="1048" y="1678"/>
                  </a:cubicBezTo>
                  <a:cubicBezTo>
                    <a:pt x="2699" y="-227"/>
                    <a:pt x="5620" y="-608"/>
                    <a:pt x="7652" y="1043"/>
                  </a:cubicBezTo>
                  <a:cubicBezTo>
                    <a:pt x="8668" y="1805"/>
                    <a:pt x="9176" y="2948"/>
                    <a:pt x="9303" y="4218"/>
                  </a:cubicBezTo>
                  <a:cubicBezTo>
                    <a:pt x="9303" y="5488"/>
                    <a:pt x="9049" y="6631"/>
                    <a:pt x="8287" y="7520"/>
                  </a:cubicBezTo>
                  <a:cubicBezTo>
                    <a:pt x="8922" y="8282"/>
                    <a:pt x="9303" y="9171"/>
                    <a:pt x="9303" y="10060"/>
                  </a:cubicBezTo>
                  <a:cubicBezTo>
                    <a:pt x="9303" y="11330"/>
                    <a:pt x="9049" y="12473"/>
                    <a:pt x="8287" y="13362"/>
                  </a:cubicBezTo>
                  <a:cubicBezTo>
                    <a:pt x="9684" y="15013"/>
                    <a:pt x="9684" y="17553"/>
                    <a:pt x="8287" y="19204"/>
                  </a:cubicBezTo>
                  <a:cubicBezTo>
                    <a:pt x="9684" y="20855"/>
                    <a:pt x="9684" y="23395"/>
                    <a:pt x="8287" y="25046"/>
                  </a:cubicBezTo>
                  <a:cubicBezTo>
                    <a:pt x="8922" y="25935"/>
                    <a:pt x="9303" y="26951"/>
                    <a:pt x="9303" y="27967"/>
                  </a:cubicBezTo>
                  <a:cubicBezTo>
                    <a:pt x="9303" y="28983"/>
                    <a:pt x="8922" y="30126"/>
                    <a:pt x="8160" y="31015"/>
                  </a:cubicBezTo>
                  <a:cubicBezTo>
                    <a:pt x="7271" y="32158"/>
                    <a:pt x="5874" y="32666"/>
                    <a:pt x="4604" y="32666"/>
                  </a:cubicBezTo>
                  <a:moveTo>
                    <a:pt x="1175" y="27967"/>
                  </a:moveTo>
                  <a:cubicBezTo>
                    <a:pt x="1175" y="27967"/>
                    <a:pt x="1175" y="28221"/>
                    <a:pt x="1175" y="28221"/>
                  </a:cubicBezTo>
                  <a:cubicBezTo>
                    <a:pt x="1175" y="29110"/>
                    <a:pt x="1683" y="29999"/>
                    <a:pt x="2445" y="30507"/>
                  </a:cubicBezTo>
                  <a:cubicBezTo>
                    <a:pt x="3842" y="31777"/>
                    <a:pt x="6001" y="31523"/>
                    <a:pt x="7271" y="30126"/>
                  </a:cubicBezTo>
                  <a:cubicBezTo>
                    <a:pt x="7779" y="29491"/>
                    <a:pt x="8033" y="28729"/>
                    <a:pt x="8033" y="27967"/>
                  </a:cubicBezTo>
                  <a:cubicBezTo>
                    <a:pt x="8033" y="26951"/>
                    <a:pt x="7652" y="26062"/>
                    <a:pt x="6763" y="25427"/>
                  </a:cubicBezTo>
                  <a:cubicBezTo>
                    <a:pt x="5366" y="24284"/>
                    <a:pt x="3207" y="24411"/>
                    <a:pt x="1937" y="25808"/>
                  </a:cubicBezTo>
                  <a:cubicBezTo>
                    <a:pt x="1429" y="26443"/>
                    <a:pt x="1175" y="27205"/>
                    <a:pt x="1175" y="27967"/>
                  </a:cubicBezTo>
                  <a:moveTo>
                    <a:pt x="4604" y="18696"/>
                  </a:moveTo>
                  <a:cubicBezTo>
                    <a:pt x="3588" y="18696"/>
                    <a:pt x="2699" y="19077"/>
                    <a:pt x="1937" y="19966"/>
                  </a:cubicBezTo>
                  <a:cubicBezTo>
                    <a:pt x="921" y="21236"/>
                    <a:pt x="921" y="22887"/>
                    <a:pt x="1937" y="24157"/>
                  </a:cubicBezTo>
                  <a:cubicBezTo>
                    <a:pt x="3461" y="23014"/>
                    <a:pt x="5620" y="23014"/>
                    <a:pt x="7271" y="24157"/>
                  </a:cubicBezTo>
                  <a:cubicBezTo>
                    <a:pt x="8414" y="22760"/>
                    <a:pt x="8160" y="20728"/>
                    <a:pt x="6763" y="19458"/>
                  </a:cubicBezTo>
                  <a:cubicBezTo>
                    <a:pt x="6128" y="18950"/>
                    <a:pt x="5366" y="18696"/>
                    <a:pt x="4604" y="18696"/>
                  </a:cubicBezTo>
                  <a:moveTo>
                    <a:pt x="4604" y="17426"/>
                  </a:moveTo>
                  <a:cubicBezTo>
                    <a:pt x="5493" y="17426"/>
                    <a:pt x="6509" y="17680"/>
                    <a:pt x="7271" y="18315"/>
                  </a:cubicBezTo>
                  <a:cubicBezTo>
                    <a:pt x="8287" y="16918"/>
                    <a:pt x="8160" y="14886"/>
                    <a:pt x="6763" y="13743"/>
                  </a:cubicBezTo>
                  <a:cubicBezTo>
                    <a:pt x="5366" y="12473"/>
                    <a:pt x="3207" y="12727"/>
                    <a:pt x="1937" y="14124"/>
                  </a:cubicBezTo>
                  <a:cubicBezTo>
                    <a:pt x="921" y="15394"/>
                    <a:pt x="921" y="17172"/>
                    <a:pt x="1937" y="18315"/>
                  </a:cubicBezTo>
                  <a:cubicBezTo>
                    <a:pt x="2699" y="17807"/>
                    <a:pt x="3715" y="17426"/>
                    <a:pt x="4604" y="17426"/>
                  </a:cubicBezTo>
                  <a:moveTo>
                    <a:pt x="4604" y="7012"/>
                  </a:moveTo>
                  <a:cubicBezTo>
                    <a:pt x="3588" y="7012"/>
                    <a:pt x="2699" y="7393"/>
                    <a:pt x="1937" y="8282"/>
                  </a:cubicBezTo>
                  <a:cubicBezTo>
                    <a:pt x="921" y="9552"/>
                    <a:pt x="921" y="11203"/>
                    <a:pt x="1937" y="12473"/>
                  </a:cubicBezTo>
                  <a:cubicBezTo>
                    <a:pt x="3461" y="11330"/>
                    <a:pt x="5747" y="11330"/>
                    <a:pt x="7398" y="12473"/>
                  </a:cubicBezTo>
                  <a:cubicBezTo>
                    <a:pt x="7906" y="11838"/>
                    <a:pt x="8160" y="10949"/>
                    <a:pt x="8033" y="10187"/>
                  </a:cubicBezTo>
                  <a:cubicBezTo>
                    <a:pt x="8033" y="9298"/>
                    <a:pt x="7525" y="8536"/>
                    <a:pt x="6763" y="7901"/>
                  </a:cubicBezTo>
                  <a:cubicBezTo>
                    <a:pt x="6128" y="7393"/>
                    <a:pt x="5366" y="7139"/>
                    <a:pt x="4604" y="7139"/>
                  </a:cubicBezTo>
                  <a:moveTo>
                    <a:pt x="4604" y="5869"/>
                  </a:moveTo>
                  <a:cubicBezTo>
                    <a:pt x="5620" y="5869"/>
                    <a:pt x="6509" y="6123"/>
                    <a:pt x="7271" y="6758"/>
                  </a:cubicBezTo>
                  <a:cubicBezTo>
                    <a:pt x="7779" y="6123"/>
                    <a:pt x="8033" y="5234"/>
                    <a:pt x="7906" y="4472"/>
                  </a:cubicBezTo>
                  <a:cubicBezTo>
                    <a:pt x="7906" y="3583"/>
                    <a:pt x="7398" y="2821"/>
                    <a:pt x="6636" y="2186"/>
                  </a:cubicBezTo>
                  <a:cubicBezTo>
                    <a:pt x="5239" y="916"/>
                    <a:pt x="3080" y="1170"/>
                    <a:pt x="1810" y="2567"/>
                  </a:cubicBezTo>
                  <a:cubicBezTo>
                    <a:pt x="794" y="3837"/>
                    <a:pt x="794" y="5488"/>
                    <a:pt x="1810" y="6758"/>
                  </a:cubicBezTo>
                  <a:cubicBezTo>
                    <a:pt x="2445" y="6250"/>
                    <a:pt x="3207" y="5996"/>
                    <a:pt x="4096" y="5869"/>
                  </a:cubicBezTo>
                  <a:cubicBezTo>
                    <a:pt x="4096" y="5869"/>
                    <a:pt x="4350" y="5869"/>
                    <a:pt x="4477" y="5869"/>
                  </a:cubicBezTo>
                </a:path>
              </a:pathLst>
            </a:custGeom>
            <a:solidFill>
              <a:srgbClr val="FFFFFF"/>
            </a:solidFill>
            <a:ln w="0" cap="flat">
              <a:noFill/>
              <a:prstDash val="solid"/>
              <a:miter/>
            </a:ln>
          </p:spPr>
          <p:txBody>
            <a:bodyPr rtlCol="0" anchor="ctr"/>
            <a:lstStyle/>
            <a:p>
              <a:endParaRPr lang="en-AU"/>
            </a:p>
          </p:txBody>
        </p:sp>
        <p:sp>
          <p:nvSpPr>
            <p:cNvPr id="395" name="Freeform: Shape 394">
              <a:extLst>
                <a:ext uri="{FF2B5EF4-FFF2-40B4-BE49-F238E27FC236}">
                  <a16:creationId xmlns:a16="http://schemas.microsoft.com/office/drawing/2014/main" id="{5F943E89-6F1C-68FE-956B-58EFFF748AB7}"/>
                </a:ext>
              </a:extLst>
            </p:cNvPr>
            <p:cNvSpPr/>
            <p:nvPr/>
          </p:nvSpPr>
          <p:spPr>
            <a:xfrm>
              <a:off x="580136" y="231002"/>
              <a:ext cx="12191" cy="12202"/>
            </a:xfrm>
            <a:custGeom>
              <a:avLst/>
              <a:gdLst>
                <a:gd name="connsiteX0" fmla="*/ 6096 w 12191"/>
                <a:gd name="connsiteY0" fmla="*/ 12202 h 12202"/>
                <a:gd name="connsiteX1" fmla="*/ 2159 w 12191"/>
                <a:gd name="connsiteY1" fmla="*/ 10805 h 12202"/>
                <a:gd name="connsiteX2" fmla="*/ 0 w 12191"/>
                <a:gd name="connsiteY2" fmla="*/ 6614 h 12202"/>
                <a:gd name="connsiteX3" fmla="*/ 0 w 12191"/>
                <a:gd name="connsiteY3" fmla="*/ 6106 h 12202"/>
                <a:gd name="connsiteX4" fmla="*/ 1397 w 12191"/>
                <a:gd name="connsiteY4" fmla="*/ 2169 h 12202"/>
                <a:gd name="connsiteX5" fmla="*/ 10033 w 12191"/>
                <a:gd name="connsiteY5" fmla="*/ 1407 h 12202"/>
                <a:gd name="connsiteX6" fmla="*/ 12192 w 12191"/>
                <a:gd name="connsiteY6" fmla="*/ 5598 h 12202"/>
                <a:gd name="connsiteX7" fmla="*/ 12192 w 12191"/>
                <a:gd name="connsiteY7" fmla="*/ 6106 h 12202"/>
                <a:gd name="connsiteX8" fmla="*/ 10795 w 12191"/>
                <a:gd name="connsiteY8" fmla="*/ 10043 h 12202"/>
                <a:gd name="connsiteX9" fmla="*/ 6604 w 12191"/>
                <a:gd name="connsiteY9" fmla="*/ 12202 h 12202"/>
                <a:gd name="connsiteX10" fmla="*/ 6096 w 12191"/>
                <a:gd name="connsiteY10" fmla="*/ 12202 h 12202"/>
                <a:gd name="connsiteX11" fmla="*/ 1905 w 12191"/>
                <a:gd name="connsiteY11" fmla="*/ 5979 h 12202"/>
                <a:gd name="connsiteX12" fmla="*/ 1905 w 12191"/>
                <a:gd name="connsiteY12" fmla="*/ 6360 h 12202"/>
                <a:gd name="connsiteX13" fmla="*/ 3429 w 12191"/>
                <a:gd name="connsiteY13" fmla="*/ 9154 h 12202"/>
                <a:gd name="connsiteX14" fmla="*/ 6477 w 12191"/>
                <a:gd name="connsiteY14" fmla="*/ 10170 h 12202"/>
                <a:gd name="connsiteX15" fmla="*/ 9271 w 12191"/>
                <a:gd name="connsiteY15" fmla="*/ 8646 h 12202"/>
                <a:gd name="connsiteX16" fmla="*/ 10287 w 12191"/>
                <a:gd name="connsiteY16" fmla="*/ 5979 h 12202"/>
                <a:gd name="connsiteX17" fmla="*/ 10287 w 12191"/>
                <a:gd name="connsiteY17" fmla="*/ 5598 h 12202"/>
                <a:gd name="connsiteX18" fmla="*/ 8763 w 12191"/>
                <a:gd name="connsiteY18" fmla="*/ 2804 h 12202"/>
                <a:gd name="connsiteX19" fmla="*/ 2794 w 12191"/>
                <a:gd name="connsiteY19" fmla="*/ 3312 h 12202"/>
                <a:gd name="connsiteX20" fmla="*/ 1778 w 12191"/>
                <a:gd name="connsiteY20" fmla="*/ 5979 h 1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1" h="12202">
                  <a:moveTo>
                    <a:pt x="6096" y="12202"/>
                  </a:moveTo>
                  <a:cubicBezTo>
                    <a:pt x="4699" y="12202"/>
                    <a:pt x="3302" y="11694"/>
                    <a:pt x="2159" y="10805"/>
                  </a:cubicBezTo>
                  <a:cubicBezTo>
                    <a:pt x="889" y="9789"/>
                    <a:pt x="127" y="8265"/>
                    <a:pt x="0" y="6614"/>
                  </a:cubicBezTo>
                  <a:cubicBezTo>
                    <a:pt x="0" y="6487"/>
                    <a:pt x="0" y="6233"/>
                    <a:pt x="0" y="6106"/>
                  </a:cubicBezTo>
                  <a:cubicBezTo>
                    <a:pt x="0" y="4709"/>
                    <a:pt x="508" y="3312"/>
                    <a:pt x="1397" y="2169"/>
                  </a:cubicBezTo>
                  <a:cubicBezTo>
                    <a:pt x="3556" y="-371"/>
                    <a:pt x="7493" y="-752"/>
                    <a:pt x="10033" y="1407"/>
                  </a:cubicBezTo>
                  <a:cubicBezTo>
                    <a:pt x="11303" y="2423"/>
                    <a:pt x="12065" y="3947"/>
                    <a:pt x="12192" y="5598"/>
                  </a:cubicBezTo>
                  <a:cubicBezTo>
                    <a:pt x="12192" y="5725"/>
                    <a:pt x="12192" y="5979"/>
                    <a:pt x="12192" y="6106"/>
                  </a:cubicBezTo>
                  <a:cubicBezTo>
                    <a:pt x="12192" y="7503"/>
                    <a:pt x="11684" y="8900"/>
                    <a:pt x="10795" y="10043"/>
                  </a:cubicBezTo>
                  <a:cubicBezTo>
                    <a:pt x="9779" y="11313"/>
                    <a:pt x="8255" y="12075"/>
                    <a:pt x="6604" y="12202"/>
                  </a:cubicBezTo>
                  <a:cubicBezTo>
                    <a:pt x="6477" y="12202"/>
                    <a:pt x="6223" y="12202"/>
                    <a:pt x="6096" y="12202"/>
                  </a:cubicBezTo>
                  <a:moveTo>
                    <a:pt x="1905" y="5979"/>
                  </a:moveTo>
                  <a:cubicBezTo>
                    <a:pt x="1905" y="5979"/>
                    <a:pt x="1905" y="6233"/>
                    <a:pt x="1905" y="6360"/>
                  </a:cubicBezTo>
                  <a:cubicBezTo>
                    <a:pt x="1905" y="7503"/>
                    <a:pt x="2540" y="8519"/>
                    <a:pt x="3429" y="9154"/>
                  </a:cubicBezTo>
                  <a:cubicBezTo>
                    <a:pt x="4318" y="9916"/>
                    <a:pt x="5461" y="10297"/>
                    <a:pt x="6477" y="10170"/>
                  </a:cubicBezTo>
                  <a:cubicBezTo>
                    <a:pt x="7620" y="10170"/>
                    <a:pt x="8636" y="9535"/>
                    <a:pt x="9271" y="8646"/>
                  </a:cubicBezTo>
                  <a:cubicBezTo>
                    <a:pt x="9906" y="7884"/>
                    <a:pt x="10287" y="6995"/>
                    <a:pt x="10287" y="5979"/>
                  </a:cubicBezTo>
                  <a:cubicBezTo>
                    <a:pt x="10287" y="5979"/>
                    <a:pt x="10287" y="5725"/>
                    <a:pt x="10287" y="5598"/>
                  </a:cubicBezTo>
                  <a:cubicBezTo>
                    <a:pt x="10287" y="4455"/>
                    <a:pt x="9652" y="3439"/>
                    <a:pt x="8763" y="2804"/>
                  </a:cubicBezTo>
                  <a:cubicBezTo>
                    <a:pt x="6985" y="1280"/>
                    <a:pt x="4318" y="1534"/>
                    <a:pt x="2794" y="3312"/>
                  </a:cubicBezTo>
                  <a:cubicBezTo>
                    <a:pt x="2159" y="4074"/>
                    <a:pt x="1778" y="4963"/>
                    <a:pt x="1778" y="5979"/>
                  </a:cubicBezTo>
                </a:path>
              </a:pathLst>
            </a:custGeom>
            <a:solidFill>
              <a:srgbClr val="FFFFFF"/>
            </a:solidFill>
            <a:ln w="0" cap="flat">
              <a:noFill/>
              <a:prstDash val="solid"/>
              <a:miter/>
            </a:ln>
          </p:spPr>
          <p:txBody>
            <a:bodyPr rtlCol="0" anchor="ctr"/>
            <a:lstStyle/>
            <a:p>
              <a:endParaRPr lang="en-AU"/>
            </a:p>
          </p:txBody>
        </p:sp>
        <p:sp>
          <p:nvSpPr>
            <p:cNvPr id="396" name="Freeform: Shape 395">
              <a:extLst>
                <a:ext uri="{FF2B5EF4-FFF2-40B4-BE49-F238E27FC236}">
                  <a16:creationId xmlns:a16="http://schemas.microsoft.com/office/drawing/2014/main" id="{6FF7CB10-6175-17AA-BDB1-7078F673C7D0}"/>
                </a:ext>
              </a:extLst>
            </p:cNvPr>
            <p:cNvSpPr/>
            <p:nvPr/>
          </p:nvSpPr>
          <p:spPr>
            <a:xfrm>
              <a:off x="485863" y="322028"/>
              <a:ext cx="115354" cy="14902"/>
            </a:xfrm>
            <a:custGeom>
              <a:avLst/>
              <a:gdLst>
                <a:gd name="connsiteX0" fmla="*/ 115354 w 115354"/>
                <a:gd name="connsiteY0" fmla="*/ 14649 h 14902"/>
                <a:gd name="connsiteX1" fmla="*/ 114084 w 115354"/>
                <a:gd name="connsiteY1" fmla="*/ 14268 h 14902"/>
                <a:gd name="connsiteX2" fmla="*/ 113195 w 115354"/>
                <a:gd name="connsiteY2" fmla="*/ 6394 h 14902"/>
                <a:gd name="connsiteX3" fmla="*/ 112052 w 115354"/>
                <a:gd name="connsiteY3" fmla="*/ 5886 h 14902"/>
                <a:gd name="connsiteX4" fmla="*/ 111290 w 115354"/>
                <a:gd name="connsiteY4" fmla="*/ 5632 h 14902"/>
                <a:gd name="connsiteX5" fmla="*/ 110147 w 115354"/>
                <a:gd name="connsiteY5" fmla="*/ 4997 h 14902"/>
                <a:gd name="connsiteX6" fmla="*/ 105448 w 115354"/>
                <a:gd name="connsiteY6" fmla="*/ 4870 h 14902"/>
                <a:gd name="connsiteX7" fmla="*/ 104432 w 115354"/>
                <a:gd name="connsiteY7" fmla="*/ 4870 h 14902"/>
                <a:gd name="connsiteX8" fmla="*/ 103416 w 115354"/>
                <a:gd name="connsiteY8" fmla="*/ 4235 h 14902"/>
                <a:gd name="connsiteX9" fmla="*/ 98971 w 115354"/>
                <a:gd name="connsiteY9" fmla="*/ 4108 h 14902"/>
                <a:gd name="connsiteX10" fmla="*/ 97955 w 115354"/>
                <a:gd name="connsiteY10" fmla="*/ 4108 h 14902"/>
                <a:gd name="connsiteX11" fmla="*/ 96812 w 115354"/>
                <a:gd name="connsiteY11" fmla="*/ 3473 h 14902"/>
                <a:gd name="connsiteX12" fmla="*/ 92621 w 115354"/>
                <a:gd name="connsiteY12" fmla="*/ 3473 h 14902"/>
                <a:gd name="connsiteX13" fmla="*/ 91478 w 115354"/>
                <a:gd name="connsiteY13" fmla="*/ 3473 h 14902"/>
                <a:gd name="connsiteX14" fmla="*/ 90462 w 115354"/>
                <a:gd name="connsiteY14" fmla="*/ 2838 h 14902"/>
                <a:gd name="connsiteX15" fmla="*/ 86017 w 115354"/>
                <a:gd name="connsiteY15" fmla="*/ 2838 h 14902"/>
                <a:gd name="connsiteX16" fmla="*/ 85128 w 115354"/>
                <a:gd name="connsiteY16" fmla="*/ 2838 h 14902"/>
                <a:gd name="connsiteX17" fmla="*/ 84239 w 115354"/>
                <a:gd name="connsiteY17" fmla="*/ 2330 h 14902"/>
                <a:gd name="connsiteX18" fmla="*/ 79794 w 115354"/>
                <a:gd name="connsiteY18" fmla="*/ 2330 h 14902"/>
                <a:gd name="connsiteX19" fmla="*/ 78651 w 115354"/>
                <a:gd name="connsiteY19" fmla="*/ 2330 h 14902"/>
                <a:gd name="connsiteX20" fmla="*/ 77762 w 115354"/>
                <a:gd name="connsiteY20" fmla="*/ 1822 h 14902"/>
                <a:gd name="connsiteX21" fmla="*/ 73190 w 115354"/>
                <a:gd name="connsiteY21" fmla="*/ 1949 h 14902"/>
                <a:gd name="connsiteX22" fmla="*/ 71920 w 115354"/>
                <a:gd name="connsiteY22" fmla="*/ 1949 h 14902"/>
                <a:gd name="connsiteX23" fmla="*/ 71412 w 115354"/>
                <a:gd name="connsiteY23" fmla="*/ 1695 h 14902"/>
                <a:gd name="connsiteX24" fmla="*/ 66840 w 115354"/>
                <a:gd name="connsiteY24" fmla="*/ 1949 h 14902"/>
                <a:gd name="connsiteX25" fmla="*/ 65570 w 115354"/>
                <a:gd name="connsiteY25" fmla="*/ 1949 h 14902"/>
                <a:gd name="connsiteX26" fmla="*/ 64808 w 115354"/>
                <a:gd name="connsiteY26" fmla="*/ 1441 h 14902"/>
                <a:gd name="connsiteX27" fmla="*/ 60363 w 115354"/>
                <a:gd name="connsiteY27" fmla="*/ 1695 h 14902"/>
                <a:gd name="connsiteX28" fmla="*/ 59347 w 115354"/>
                <a:gd name="connsiteY28" fmla="*/ 1822 h 14902"/>
                <a:gd name="connsiteX29" fmla="*/ 58077 w 115354"/>
                <a:gd name="connsiteY29" fmla="*/ 1314 h 14902"/>
                <a:gd name="connsiteX30" fmla="*/ 54013 w 115354"/>
                <a:gd name="connsiteY30" fmla="*/ 1695 h 14902"/>
                <a:gd name="connsiteX31" fmla="*/ 52870 w 115354"/>
                <a:gd name="connsiteY31" fmla="*/ 1695 h 14902"/>
                <a:gd name="connsiteX32" fmla="*/ 51600 w 115354"/>
                <a:gd name="connsiteY32" fmla="*/ 1187 h 14902"/>
                <a:gd name="connsiteX33" fmla="*/ 47155 w 115354"/>
                <a:gd name="connsiteY33" fmla="*/ 1695 h 14902"/>
                <a:gd name="connsiteX34" fmla="*/ 46012 w 115354"/>
                <a:gd name="connsiteY34" fmla="*/ 1695 h 14902"/>
                <a:gd name="connsiteX35" fmla="*/ 45250 w 115354"/>
                <a:gd name="connsiteY35" fmla="*/ 1314 h 14902"/>
                <a:gd name="connsiteX36" fmla="*/ 40678 w 115354"/>
                <a:gd name="connsiteY36" fmla="*/ 1949 h 14902"/>
                <a:gd name="connsiteX37" fmla="*/ 39789 w 115354"/>
                <a:gd name="connsiteY37" fmla="*/ 2076 h 14902"/>
                <a:gd name="connsiteX38" fmla="*/ 39281 w 115354"/>
                <a:gd name="connsiteY38" fmla="*/ 1822 h 14902"/>
                <a:gd name="connsiteX39" fmla="*/ 38519 w 115354"/>
                <a:gd name="connsiteY39" fmla="*/ 1441 h 14902"/>
                <a:gd name="connsiteX40" fmla="*/ 34328 w 115354"/>
                <a:gd name="connsiteY40" fmla="*/ 1949 h 14902"/>
                <a:gd name="connsiteX41" fmla="*/ 33185 w 115354"/>
                <a:gd name="connsiteY41" fmla="*/ 2203 h 14902"/>
                <a:gd name="connsiteX42" fmla="*/ 32169 w 115354"/>
                <a:gd name="connsiteY42" fmla="*/ 1822 h 14902"/>
                <a:gd name="connsiteX43" fmla="*/ 27851 w 115354"/>
                <a:gd name="connsiteY43" fmla="*/ 2457 h 14902"/>
                <a:gd name="connsiteX44" fmla="*/ 26581 w 115354"/>
                <a:gd name="connsiteY44" fmla="*/ 2457 h 14902"/>
                <a:gd name="connsiteX45" fmla="*/ 25565 w 115354"/>
                <a:gd name="connsiteY45" fmla="*/ 2203 h 14902"/>
                <a:gd name="connsiteX46" fmla="*/ 21120 w 115354"/>
                <a:gd name="connsiteY46" fmla="*/ 2965 h 14902"/>
                <a:gd name="connsiteX47" fmla="*/ 19977 w 115354"/>
                <a:gd name="connsiteY47" fmla="*/ 3092 h 14902"/>
                <a:gd name="connsiteX48" fmla="*/ 19088 w 115354"/>
                <a:gd name="connsiteY48" fmla="*/ 2711 h 14902"/>
                <a:gd name="connsiteX49" fmla="*/ 14262 w 115354"/>
                <a:gd name="connsiteY49" fmla="*/ 3600 h 14902"/>
                <a:gd name="connsiteX50" fmla="*/ 12992 w 115354"/>
                <a:gd name="connsiteY50" fmla="*/ 3981 h 14902"/>
                <a:gd name="connsiteX51" fmla="*/ 12738 w 115354"/>
                <a:gd name="connsiteY51" fmla="*/ 3981 h 14902"/>
                <a:gd name="connsiteX52" fmla="*/ 11849 w 115354"/>
                <a:gd name="connsiteY52" fmla="*/ 3473 h 14902"/>
                <a:gd name="connsiteX53" fmla="*/ 9055 w 115354"/>
                <a:gd name="connsiteY53" fmla="*/ 3600 h 14902"/>
                <a:gd name="connsiteX54" fmla="*/ 7658 w 115354"/>
                <a:gd name="connsiteY54" fmla="*/ 3854 h 14902"/>
                <a:gd name="connsiteX55" fmla="*/ 5753 w 115354"/>
                <a:gd name="connsiteY55" fmla="*/ 3854 h 14902"/>
                <a:gd name="connsiteX56" fmla="*/ 5245 w 115354"/>
                <a:gd name="connsiteY56" fmla="*/ 3854 h 14902"/>
                <a:gd name="connsiteX57" fmla="*/ 1689 w 115354"/>
                <a:gd name="connsiteY57" fmla="*/ 7664 h 14902"/>
                <a:gd name="connsiteX58" fmla="*/ 2959 w 115354"/>
                <a:gd name="connsiteY58" fmla="*/ 12871 h 14902"/>
                <a:gd name="connsiteX59" fmla="*/ 2070 w 115354"/>
                <a:gd name="connsiteY59" fmla="*/ 13887 h 14902"/>
                <a:gd name="connsiteX60" fmla="*/ 419 w 115354"/>
                <a:gd name="connsiteY60" fmla="*/ 7410 h 14902"/>
                <a:gd name="connsiteX61" fmla="*/ 5245 w 115354"/>
                <a:gd name="connsiteY61" fmla="*/ 2584 h 14902"/>
                <a:gd name="connsiteX62" fmla="*/ 5626 w 115354"/>
                <a:gd name="connsiteY62" fmla="*/ 2584 h 14902"/>
                <a:gd name="connsiteX63" fmla="*/ 7912 w 115354"/>
                <a:gd name="connsiteY63" fmla="*/ 2584 h 14902"/>
                <a:gd name="connsiteX64" fmla="*/ 8547 w 115354"/>
                <a:gd name="connsiteY64" fmla="*/ 2457 h 14902"/>
                <a:gd name="connsiteX65" fmla="*/ 12230 w 115354"/>
                <a:gd name="connsiteY65" fmla="*/ 2330 h 14902"/>
                <a:gd name="connsiteX66" fmla="*/ 13246 w 115354"/>
                <a:gd name="connsiteY66" fmla="*/ 2711 h 14902"/>
                <a:gd name="connsiteX67" fmla="*/ 13246 w 115354"/>
                <a:gd name="connsiteY67" fmla="*/ 2711 h 14902"/>
                <a:gd name="connsiteX68" fmla="*/ 13500 w 115354"/>
                <a:gd name="connsiteY68" fmla="*/ 2584 h 14902"/>
                <a:gd name="connsiteX69" fmla="*/ 19342 w 115354"/>
                <a:gd name="connsiteY69" fmla="*/ 1568 h 14902"/>
                <a:gd name="connsiteX70" fmla="*/ 20358 w 115354"/>
                <a:gd name="connsiteY70" fmla="*/ 1949 h 14902"/>
                <a:gd name="connsiteX71" fmla="*/ 20358 w 115354"/>
                <a:gd name="connsiteY71" fmla="*/ 1949 h 14902"/>
                <a:gd name="connsiteX72" fmla="*/ 25819 w 115354"/>
                <a:gd name="connsiteY72" fmla="*/ 1060 h 14902"/>
                <a:gd name="connsiteX73" fmla="*/ 27089 w 115354"/>
                <a:gd name="connsiteY73" fmla="*/ 1441 h 14902"/>
                <a:gd name="connsiteX74" fmla="*/ 27216 w 115354"/>
                <a:gd name="connsiteY74" fmla="*/ 1441 h 14902"/>
                <a:gd name="connsiteX75" fmla="*/ 32296 w 115354"/>
                <a:gd name="connsiteY75" fmla="*/ 679 h 14902"/>
                <a:gd name="connsiteX76" fmla="*/ 33566 w 115354"/>
                <a:gd name="connsiteY76" fmla="*/ 1060 h 14902"/>
                <a:gd name="connsiteX77" fmla="*/ 33693 w 115354"/>
                <a:gd name="connsiteY77" fmla="*/ 1060 h 14902"/>
                <a:gd name="connsiteX78" fmla="*/ 38773 w 115354"/>
                <a:gd name="connsiteY78" fmla="*/ 425 h 14902"/>
                <a:gd name="connsiteX79" fmla="*/ 39789 w 115354"/>
                <a:gd name="connsiteY79" fmla="*/ 933 h 14902"/>
                <a:gd name="connsiteX80" fmla="*/ 39916 w 115354"/>
                <a:gd name="connsiteY80" fmla="*/ 933 h 14902"/>
                <a:gd name="connsiteX81" fmla="*/ 39916 w 115354"/>
                <a:gd name="connsiteY81" fmla="*/ 933 h 14902"/>
                <a:gd name="connsiteX82" fmla="*/ 45250 w 115354"/>
                <a:gd name="connsiteY82" fmla="*/ 171 h 14902"/>
                <a:gd name="connsiteX83" fmla="*/ 46393 w 115354"/>
                <a:gd name="connsiteY83" fmla="*/ 679 h 14902"/>
                <a:gd name="connsiteX84" fmla="*/ 46393 w 115354"/>
                <a:gd name="connsiteY84" fmla="*/ 679 h 14902"/>
                <a:gd name="connsiteX85" fmla="*/ 51600 w 115354"/>
                <a:gd name="connsiteY85" fmla="*/ 171 h 14902"/>
                <a:gd name="connsiteX86" fmla="*/ 53124 w 115354"/>
                <a:gd name="connsiteY86" fmla="*/ 806 h 14902"/>
                <a:gd name="connsiteX87" fmla="*/ 53251 w 115354"/>
                <a:gd name="connsiteY87" fmla="*/ 806 h 14902"/>
                <a:gd name="connsiteX88" fmla="*/ 58204 w 115354"/>
                <a:gd name="connsiteY88" fmla="*/ 298 h 14902"/>
                <a:gd name="connsiteX89" fmla="*/ 59474 w 115354"/>
                <a:gd name="connsiteY89" fmla="*/ 806 h 14902"/>
                <a:gd name="connsiteX90" fmla="*/ 59474 w 115354"/>
                <a:gd name="connsiteY90" fmla="*/ 806 h 14902"/>
                <a:gd name="connsiteX91" fmla="*/ 64808 w 115354"/>
                <a:gd name="connsiteY91" fmla="*/ 425 h 14902"/>
                <a:gd name="connsiteX92" fmla="*/ 65824 w 115354"/>
                <a:gd name="connsiteY92" fmla="*/ 933 h 14902"/>
                <a:gd name="connsiteX93" fmla="*/ 65951 w 115354"/>
                <a:gd name="connsiteY93" fmla="*/ 933 h 14902"/>
                <a:gd name="connsiteX94" fmla="*/ 71539 w 115354"/>
                <a:gd name="connsiteY94" fmla="*/ 679 h 14902"/>
                <a:gd name="connsiteX95" fmla="*/ 72301 w 115354"/>
                <a:gd name="connsiteY95" fmla="*/ 1060 h 14902"/>
                <a:gd name="connsiteX96" fmla="*/ 72301 w 115354"/>
                <a:gd name="connsiteY96" fmla="*/ 1060 h 14902"/>
                <a:gd name="connsiteX97" fmla="*/ 77762 w 115354"/>
                <a:gd name="connsiteY97" fmla="*/ 933 h 14902"/>
                <a:gd name="connsiteX98" fmla="*/ 78778 w 115354"/>
                <a:gd name="connsiteY98" fmla="*/ 1441 h 14902"/>
                <a:gd name="connsiteX99" fmla="*/ 78778 w 115354"/>
                <a:gd name="connsiteY99" fmla="*/ 1441 h 14902"/>
                <a:gd name="connsiteX100" fmla="*/ 84239 w 115354"/>
                <a:gd name="connsiteY100" fmla="*/ 1441 h 14902"/>
                <a:gd name="connsiteX101" fmla="*/ 85128 w 115354"/>
                <a:gd name="connsiteY101" fmla="*/ 1949 h 14902"/>
                <a:gd name="connsiteX102" fmla="*/ 90462 w 115354"/>
                <a:gd name="connsiteY102" fmla="*/ 1949 h 14902"/>
                <a:gd name="connsiteX103" fmla="*/ 91478 w 115354"/>
                <a:gd name="connsiteY103" fmla="*/ 2584 h 14902"/>
                <a:gd name="connsiteX104" fmla="*/ 91478 w 115354"/>
                <a:gd name="connsiteY104" fmla="*/ 2584 h 14902"/>
                <a:gd name="connsiteX105" fmla="*/ 96685 w 115354"/>
                <a:gd name="connsiteY105" fmla="*/ 2584 h 14902"/>
                <a:gd name="connsiteX106" fmla="*/ 97701 w 115354"/>
                <a:gd name="connsiteY106" fmla="*/ 3092 h 14902"/>
                <a:gd name="connsiteX107" fmla="*/ 97701 w 115354"/>
                <a:gd name="connsiteY107" fmla="*/ 3092 h 14902"/>
                <a:gd name="connsiteX108" fmla="*/ 103162 w 115354"/>
                <a:gd name="connsiteY108" fmla="*/ 3346 h 14902"/>
                <a:gd name="connsiteX109" fmla="*/ 104178 w 115354"/>
                <a:gd name="connsiteY109" fmla="*/ 3854 h 14902"/>
                <a:gd name="connsiteX110" fmla="*/ 104305 w 115354"/>
                <a:gd name="connsiteY110" fmla="*/ 3854 h 14902"/>
                <a:gd name="connsiteX111" fmla="*/ 110020 w 115354"/>
                <a:gd name="connsiteY111" fmla="*/ 4108 h 14902"/>
                <a:gd name="connsiteX112" fmla="*/ 111417 w 115354"/>
                <a:gd name="connsiteY112" fmla="*/ 4870 h 14902"/>
                <a:gd name="connsiteX113" fmla="*/ 111544 w 115354"/>
                <a:gd name="connsiteY113" fmla="*/ 4870 h 14902"/>
                <a:gd name="connsiteX114" fmla="*/ 113449 w 115354"/>
                <a:gd name="connsiteY114" fmla="*/ 5632 h 14902"/>
                <a:gd name="connsiteX115" fmla="*/ 114719 w 115354"/>
                <a:gd name="connsiteY115" fmla="*/ 14903 h 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15354" h="14902">
                  <a:moveTo>
                    <a:pt x="115354" y="14649"/>
                  </a:moveTo>
                  <a:lnTo>
                    <a:pt x="114084" y="14268"/>
                  </a:lnTo>
                  <a:cubicBezTo>
                    <a:pt x="115608" y="9315"/>
                    <a:pt x="113195" y="6394"/>
                    <a:pt x="113195" y="6394"/>
                  </a:cubicBezTo>
                  <a:cubicBezTo>
                    <a:pt x="112814" y="6013"/>
                    <a:pt x="112433" y="6013"/>
                    <a:pt x="112052" y="5886"/>
                  </a:cubicBezTo>
                  <a:cubicBezTo>
                    <a:pt x="111798" y="5886"/>
                    <a:pt x="111544" y="5886"/>
                    <a:pt x="111290" y="5632"/>
                  </a:cubicBezTo>
                  <a:cubicBezTo>
                    <a:pt x="111036" y="5378"/>
                    <a:pt x="110655" y="5124"/>
                    <a:pt x="110147" y="4997"/>
                  </a:cubicBezTo>
                  <a:cubicBezTo>
                    <a:pt x="107988" y="3981"/>
                    <a:pt x="106210" y="4616"/>
                    <a:pt x="105448" y="4870"/>
                  </a:cubicBezTo>
                  <a:cubicBezTo>
                    <a:pt x="105067" y="4997"/>
                    <a:pt x="104813" y="5124"/>
                    <a:pt x="104432" y="4870"/>
                  </a:cubicBezTo>
                  <a:cubicBezTo>
                    <a:pt x="104305" y="4870"/>
                    <a:pt x="103670" y="4362"/>
                    <a:pt x="103416" y="4235"/>
                  </a:cubicBezTo>
                  <a:cubicBezTo>
                    <a:pt x="101257" y="3219"/>
                    <a:pt x="99733" y="3727"/>
                    <a:pt x="98971" y="4108"/>
                  </a:cubicBezTo>
                  <a:cubicBezTo>
                    <a:pt x="98590" y="4235"/>
                    <a:pt x="98209" y="4362"/>
                    <a:pt x="97955" y="4108"/>
                  </a:cubicBezTo>
                  <a:cubicBezTo>
                    <a:pt x="97701" y="3981"/>
                    <a:pt x="97066" y="3600"/>
                    <a:pt x="96812" y="3473"/>
                  </a:cubicBezTo>
                  <a:cubicBezTo>
                    <a:pt x="94907" y="2584"/>
                    <a:pt x="93383" y="3219"/>
                    <a:pt x="92621" y="3473"/>
                  </a:cubicBezTo>
                  <a:cubicBezTo>
                    <a:pt x="92240" y="3600"/>
                    <a:pt x="91859" y="3727"/>
                    <a:pt x="91478" y="3473"/>
                  </a:cubicBezTo>
                  <a:cubicBezTo>
                    <a:pt x="91224" y="3346"/>
                    <a:pt x="90716" y="2965"/>
                    <a:pt x="90462" y="2838"/>
                  </a:cubicBezTo>
                  <a:cubicBezTo>
                    <a:pt x="88303" y="1949"/>
                    <a:pt x="86779" y="2711"/>
                    <a:pt x="86017" y="2838"/>
                  </a:cubicBezTo>
                  <a:cubicBezTo>
                    <a:pt x="85763" y="2838"/>
                    <a:pt x="85382" y="3092"/>
                    <a:pt x="85128" y="2838"/>
                  </a:cubicBezTo>
                  <a:cubicBezTo>
                    <a:pt x="84874" y="2711"/>
                    <a:pt x="84493" y="2457"/>
                    <a:pt x="84239" y="2330"/>
                  </a:cubicBezTo>
                  <a:cubicBezTo>
                    <a:pt x="82207" y="1441"/>
                    <a:pt x="80556" y="2203"/>
                    <a:pt x="79794" y="2330"/>
                  </a:cubicBezTo>
                  <a:cubicBezTo>
                    <a:pt x="79413" y="2457"/>
                    <a:pt x="79032" y="2584"/>
                    <a:pt x="78651" y="2330"/>
                  </a:cubicBezTo>
                  <a:cubicBezTo>
                    <a:pt x="78397" y="2076"/>
                    <a:pt x="78016" y="1949"/>
                    <a:pt x="77762" y="1822"/>
                  </a:cubicBezTo>
                  <a:cubicBezTo>
                    <a:pt x="75857" y="1060"/>
                    <a:pt x="73952" y="1822"/>
                    <a:pt x="73190" y="1949"/>
                  </a:cubicBezTo>
                  <a:cubicBezTo>
                    <a:pt x="72682" y="2076"/>
                    <a:pt x="72301" y="2203"/>
                    <a:pt x="71920" y="1949"/>
                  </a:cubicBezTo>
                  <a:cubicBezTo>
                    <a:pt x="71920" y="1949"/>
                    <a:pt x="71666" y="1695"/>
                    <a:pt x="71412" y="1695"/>
                  </a:cubicBezTo>
                  <a:cubicBezTo>
                    <a:pt x="69253" y="806"/>
                    <a:pt x="67729" y="1568"/>
                    <a:pt x="66840" y="1949"/>
                  </a:cubicBezTo>
                  <a:cubicBezTo>
                    <a:pt x="66332" y="2076"/>
                    <a:pt x="65951" y="2330"/>
                    <a:pt x="65570" y="1949"/>
                  </a:cubicBezTo>
                  <a:cubicBezTo>
                    <a:pt x="65316" y="1822"/>
                    <a:pt x="64935" y="1568"/>
                    <a:pt x="64808" y="1441"/>
                  </a:cubicBezTo>
                  <a:cubicBezTo>
                    <a:pt x="62268" y="806"/>
                    <a:pt x="60998" y="1441"/>
                    <a:pt x="60363" y="1695"/>
                  </a:cubicBezTo>
                  <a:cubicBezTo>
                    <a:pt x="59982" y="1822"/>
                    <a:pt x="59728" y="1949"/>
                    <a:pt x="59347" y="1822"/>
                  </a:cubicBezTo>
                  <a:cubicBezTo>
                    <a:pt x="59093" y="1822"/>
                    <a:pt x="58458" y="1441"/>
                    <a:pt x="58077" y="1314"/>
                  </a:cubicBezTo>
                  <a:cubicBezTo>
                    <a:pt x="56172" y="806"/>
                    <a:pt x="54775" y="1314"/>
                    <a:pt x="54013" y="1695"/>
                  </a:cubicBezTo>
                  <a:cubicBezTo>
                    <a:pt x="53632" y="1822"/>
                    <a:pt x="53251" y="2076"/>
                    <a:pt x="52870" y="1695"/>
                  </a:cubicBezTo>
                  <a:cubicBezTo>
                    <a:pt x="52489" y="1441"/>
                    <a:pt x="51854" y="1187"/>
                    <a:pt x="51600" y="1187"/>
                  </a:cubicBezTo>
                  <a:cubicBezTo>
                    <a:pt x="49441" y="679"/>
                    <a:pt x="47917" y="1314"/>
                    <a:pt x="47155" y="1695"/>
                  </a:cubicBezTo>
                  <a:cubicBezTo>
                    <a:pt x="46774" y="1949"/>
                    <a:pt x="46266" y="2076"/>
                    <a:pt x="46012" y="1695"/>
                  </a:cubicBezTo>
                  <a:cubicBezTo>
                    <a:pt x="46012" y="1695"/>
                    <a:pt x="45377" y="1441"/>
                    <a:pt x="45250" y="1314"/>
                  </a:cubicBezTo>
                  <a:cubicBezTo>
                    <a:pt x="42583" y="933"/>
                    <a:pt x="41313" y="1568"/>
                    <a:pt x="40678" y="1949"/>
                  </a:cubicBezTo>
                  <a:cubicBezTo>
                    <a:pt x="40424" y="2076"/>
                    <a:pt x="40043" y="2203"/>
                    <a:pt x="39789" y="2076"/>
                  </a:cubicBezTo>
                  <a:cubicBezTo>
                    <a:pt x="39789" y="2076"/>
                    <a:pt x="39535" y="2076"/>
                    <a:pt x="39281" y="1822"/>
                  </a:cubicBezTo>
                  <a:cubicBezTo>
                    <a:pt x="39027" y="1822"/>
                    <a:pt x="38646" y="1568"/>
                    <a:pt x="38519" y="1441"/>
                  </a:cubicBezTo>
                  <a:cubicBezTo>
                    <a:pt x="36487" y="933"/>
                    <a:pt x="35090" y="1568"/>
                    <a:pt x="34328" y="1949"/>
                  </a:cubicBezTo>
                  <a:cubicBezTo>
                    <a:pt x="33947" y="2203"/>
                    <a:pt x="33566" y="2330"/>
                    <a:pt x="33185" y="2203"/>
                  </a:cubicBezTo>
                  <a:cubicBezTo>
                    <a:pt x="32804" y="1949"/>
                    <a:pt x="32423" y="1949"/>
                    <a:pt x="32169" y="1822"/>
                  </a:cubicBezTo>
                  <a:cubicBezTo>
                    <a:pt x="30010" y="1314"/>
                    <a:pt x="28613" y="2076"/>
                    <a:pt x="27851" y="2457"/>
                  </a:cubicBezTo>
                  <a:cubicBezTo>
                    <a:pt x="27470" y="2711"/>
                    <a:pt x="26962" y="2965"/>
                    <a:pt x="26581" y="2457"/>
                  </a:cubicBezTo>
                  <a:cubicBezTo>
                    <a:pt x="26581" y="2457"/>
                    <a:pt x="26327" y="2457"/>
                    <a:pt x="25565" y="2203"/>
                  </a:cubicBezTo>
                  <a:cubicBezTo>
                    <a:pt x="23279" y="1695"/>
                    <a:pt x="21882" y="2584"/>
                    <a:pt x="21120" y="2965"/>
                  </a:cubicBezTo>
                  <a:cubicBezTo>
                    <a:pt x="20739" y="3219"/>
                    <a:pt x="20358" y="3346"/>
                    <a:pt x="19977" y="3092"/>
                  </a:cubicBezTo>
                  <a:cubicBezTo>
                    <a:pt x="19977" y="3092"/>
                    <a:pt x="19723" y="2965"/>
                    <a:pt x="19088" y="2711"/>
                  </a:cubicBezTo>
                  <a:cubicBezTo>
                    <a:pt x="16929" y="1949"/>
                    <a:pt x="15151" y="3092"/>
                    <a:pt x="14262" y="3600"/>
                  </a:cubicBezTo>
                  <a:cubicBezTo>
                    <a:pt x="13754" y="3854"/>
                    <a:pt x="13500" y="4108"/>
                    <a:pt x="12992" y="3981"/>
                  </a:cubicBezTo>
                  <a:lnTo>
                    <a:pt x="12738" y="3981"/>
                  </a:lnTo>
                  <a:cubicBezTo>
                    <a:pt x="12738" y="3981"/>
                    <a:pt x="12103" y="3600"/>
                    <a:pt x="11849" y="3473"/>
                  </a:cubicBezTo>
                  <a:cubicBezTo>
                    <a:pt x="10325" y="2965"/>
                    <a:pt x="9690" y="3346"/>
                    <a:pt x="9055" y="3600"/>
                  </a:cubicBezTo>
                  <a:cubicBezTo>
                    <a:pt x="8674" y="3727"/>
                    <a:pt x="8166" y="3981"/>
                    <a:pt x="7658" y="3854"/>
                  </a:cubicBezTo>
                  <a:cubicBezTo>
                    <a:pt x="7023" y="3727"/>
                    <a:pt x="6261" y="3854"/>
                    <a:pt x="5753" y="3854"/>
                  </a:cubicBezTo>
                  <a:cubicBezTo>
                    <a:pt x="5499" y="3854"/>
                    <a:pt x="5372" y="3854"/>
                    <a:pt x="5245" y="3854"/>
                  </a:cubicBezTo>
                  <a:cubicBezTo>
                    <a:pt x="4229" y="3854"/>
                    <a:pt x="1943" y="6648"/>
                    <a:pt x="1689" y="7664"/>
                  </a:cubicBezTo>
                  <a:cubicBezTo>
                    <a:pt x="1054" y="10585"/>
                    <a:pt x="1181" y="11347"/>
                    <a:pt x="2959" y="12871"/>
                  </a:cubicBezTo>
                  <a:lnTo>
                    <a:pt x="2070" y="13887"/>
                  </a:lnTo>
                  <a:cubicBezTo>
                    <a:pt x="-216" y="11855"/>
                    <a:pt x="-343" y="10458"/>
                    <a:pt x="419" y="7410"/>
                  </a:cubicBezTo>
                  <a:cubicBezTo>
                    <a:pt x="673" y="6140"/>
                    <a:pt x="3340" y="2584"/>
                    <a:pt x="5245" y="2584"/>
                  </a:cubicBezTo>
                  <a:cubicBezTo>
                    <a:pt x="5245" y="2584"/>
                    <a:pt x="5499" y="2584"/>
                    <a:pt x="5626" y="2584"/>
                  </a:cubicBezTo>
                  <a:cubicBezTo>
                    <a:pt x="6134" y="2584"/>
                    <a:pt x="7023" y="2457"/>
                    <a:pt x="7912" y="2584"/>
                  </a:cubicBezTo>
                  <a:cubicBezTo>
                    <a:pt x="8039" y="2584"/>
                    <a:pt x="8293" y="2584"/>
                    <a:pt x="8547" y="2457"/>
                  </a:cubicBezTo>
                  <a:cubicBezTo>
                    <a:pt x="9309" y="2203"/>
                    <a:pt x="10325" y="1695"/>
                    <a:pt x="12230" y="2330"/>
                  </a:cubicBezTo>
                  <a:cubicBezTo>
                    <a:pt x="12484" y="2330"/>
                    <a:pt x="12865" y="2584"/>
                    <a:pt x="13246" y="2711"/>
                  </a:cubicBezTo>
                  <a:lnTo>
                    <a:pt x="13246" y="2711"/>
                  </a:lnTo>
                  <a:cubicBezTo>
                    <a:pt x="13246" y="2711"/>
                    <a:pt x="13373" y="2711"/>
                    <a:pt x="13500" y="2584"/>
                  </a:cubicBezTo>
                  <a:cubicBezTo>
                    <a:pt x="14516" y="1949"/>
                    <a:pt x="16675" y="679"/>
                    <a:pt x="19342" y="1568"/>
                  </a:cubicBezTo>
                  <a:cubicBezTo>
                    <a:pt x="19850" y="1695"/>
                    <a:pt x="20104" y="1822"/>
                    <a:pt x="20358" y="1949"/>
                  </a:cubicBezTo>
                  <a:cubicBezTo>
                    <a:pt x="20358" y="1949"/>
                    <a:pt x="20358" y="1949"/>
                    <a:pt x="20358" y="1949"/>
                  </a:cubicBezTo>
                  <a:cubicBezTo>
                    <a:pt x="21120" y="1441"/>
                    <a:pt x="23025" y="425"/>
                    <a:pt x="25819" y="1060"/>
                  </a:cubicBezTo>
                  <a:cubicBezTo>
                    <a:pt x="26454" y="1060"/>
                    <a:pt x="26835" y="1314"/>
                    <a:pt x="27089" y="1441"/>
                  </a:cubicBezTo>
                  <a:cubicBezTo>
                    <a:pt x="27089" y="1441"/>
                    <a:pt x="27089" y="1441"/>
                    <a:pt x="27216" y="1441"/>
                  </a:cubicBezTo>
                  <a:cubicBezTo>
                    <a:pt x="28105" y="1060"/>
                    <a:pt x="29756" y="171"/>
                    <a:pt x="32296" y="679"/>
                  </a:cubicBezTo>
                  <a:cubicBezTo>
                    <a:pt x="32677" y="679"/>
                    <a:pt x="33058" y="933"/>
                    <a:pt x="33566" y="1060"/>
                  </a:cubicBezTo>
                  <a:cubicBezTo>
                    <a:pt x="33566" y="1060"/>
                    <a:pt x="33566" y="1060"/>
                    <a:pt x="33693" y="1060"/>
                  </a:cubicBezTo>
                  <a:cubicBezTo>
                    <a:pt x="34582" y="679"/>
                    <a:pt x="36233" y="-337"/>
                    <a:pt x="38773" y="425"/>
                  </a:cubicBezTo>
                  <a:cubicBezTo>
                    <a:pt x="39027" y="425"/>
                    <a:pt x="39281" y="679"/>
                    <a:pt x="39789" y="933"/>
                  </a:cubicBezTo>
                  <a:cubicBezTo>
                    <a:pt x="39789" y="933"/>
                    <a:pt x="39789" y="933"/>
                    <a:pt x="39916" y="933"/>
                  </a:cubicBezTo>
                  <a:lnTo>
                    <a:pt x="39916" y="933"/>
                  </a:lnTo>
                  <a:cubicBezTo>
                    <a:pt x="40551" y="552"/>
                    <a:pt x="42075" y="-337"/>
                    <a:pt x="45250" y="171"/>
                  </a:cubicBezTo>
                  <a:cubicBezTo>
                    <a:pt x="45504" y="171"/>
                    <a:pt x="46012" y="425"/>
                    <a:pt x="46393" y="679"/>
                  </a:cubicBezTo>
                  <a:cubicBezTo>
                    <a:pt x="46393" y="679"/>
                    <a:pt x="46393" y="679"/>
                    <a:pt x="46393" y="679"/>
                  </a:cubicBezTo>
                  <a:cubicBezTo>
                    <a:pt x="47155" y="425"/>
                    <a:pt x="49060" y="-337"/>
                    <a:pt x="51600" y="171"/>
                  </a:cubicBezTo>
                  <a:cubicBezTo>
                    <a:pt x="51981" y="171"/>
                    <a:pt x="52616" y="552"/>
                    <a:pt x="53124" y="806"/>
                  </a:cubicBezTo>
                  <a:cubicBezTo>
                    <a:pt x="53124" y="806"/>
                    <a:pt x="53124" y="806"/>
                    <a:pt x="53251" y="806"/>
                  </a:cubicBezTo>
                  <a:cubicBezTo>
                    <a:pt x="54140" y="425"/>
                    <a:pt x="55791" y="-337"/>
                    <a:pt x="58204" y="298"/>
                  </a:cubicBezTo>
                  <a:cubicBezTo>
                    <a:pt x="58458" y="298"/>
                    <a:pt x="59093" y="552"/>
                    <a:pt x="59474" y="806"/>
                  </a:cubicBezTo>
                  <a:cubicBezTo>
                    <a:pt x="59474" y="806"/>
                    <a:pt x="59474" y="806"/>
                    <a:pt x="59474" y="806"/>
                  </a:cubicBezTo>
                  <a:cubicBezTo>
                    <a:pt x="60236" y="425"/>
                    <a:pt x="61887" y="-337"/>
                    <a:pt x="64808" y="425"/>
                  </a:cubicBezTo>
                  <a:cubicBezTo>
                    <a:pt x="65189" y="425"/>
                    <a:pt x="65570" y="806"/>
                    <a:pt x="65824" y="933"/>
                  </a:cubicBezTo>
                  <a:cubicBezTo>
                    <a:pt x="65824" y="933"/>
                    <a:pt x="65824" y="933"/>
                    <a:pt x="65951" y="933"/>
                  </a:cubicBezTo>
                  <a:cubicBezTo>
                    <a:pt x="66840" y="552"/>
                    <a:pt x="68872" y="-337"/>
                    <a:pt x="71539" y="679"/>
                  </a:cubicBezTo>
                  <a:cubicBezTo>
                    <a:pt x="71793" y="679"/>
                    <a:pt x="72174" y="933"/>
                    <a:pt x="72301" y="1060"/>
                  </a:cubicBezTo>
                  <a:cubicBezTo>
                    <a:pt x="72301" y="1060"/>
                    <a:pt x="72301" y="1060"/>
                    <a:pt x="72301" y="1060"/>
                  </a:cubicBezTo>
                  <a:cubicBezTo>
                    <a:pt x="73317" y="806"/>
                    <a:pt x="75476" y="44"/>
                    <a:pt x="77762" y="933"/>
                  </a:cubicBezTo>
                  <a:cubicBezTo>
                    <a:pt x="78016" y="933"/>
                    <a:pt x="78397" y="1187"/>
                    <a:pt x="78778" y="1441"/>
                  </a:cubicBezTo>
                  <a:cubicBezTo>
                    <a:pt x="78778" y="1441"/>
                    <a:pt x="78778" y="1441"/>
                    <a:pt x="78778" y="1441"/>
                  </a:cubicBezTo>
                  <a:cubicBezTo>
                    <a:pt x="79667" y="1060"/>
                    <a:pt x="81826" y="298"/>
                    <a:pt x="84239" y="1441"/>
                  </a:cubicBezTo>
                  <a:cubicBezTo>
                    <a:pt x="84493" y="1441"/>
                    <a:pt x="84874" y="1695"/>
                    <a:pt x="85128" y="1949"/>
                  </a:cubicBezTo>
                  <a:cubicBezTo>
                    <a:pt x="85890" y="1568"/>
                    <a:pt x="87922" y="806"/>
                    <a:pt x="90462" y="1949"/>
                  </a:cubicBezTo>
                  <a:cubicBezTo>
                    <a:pt x="90843" y="2076"/>
                    <a:pt x="91224" y="2457"/>
                    <a:pt x="91478" y="2584"/>
                  </a:cubicBezTo>
                  <a:cubicBezTo>
                    <a:pt x="91478" y="2584"/>
                    <a:pt x="91478" y="2584"/>
                    <a:pt x="91478" y="2584"/>
                  </a:cubicBezTo>
                  <a:cubicBezTo>
                    <a:pt x="92367" y="2330"/>
                    <a:pt x="94272" y="1568"/>
                    <a:pt x="96685" y="2584"/>
                  </a:cubicBezTo>
                  <a:cubicBezTo>
                    <a:pt x="96939" y="2711"/>
                    <a:pt x="97447" y="2965"/>
                    <a:pt x="97701" y="3092"/>
                  </a:cubicBezTo>
                  <a:cubicBezTo>
                    <a:pt x="97701" y="3092"/>
                    <a:pt x="97701" y="3092"/>
                    <a:pt x="97701" y="3092"/>
                  </a:cubicBezTo>
                  <a:cubicBezTo>
                    <a:pt x="98590" y="2838"/>
                    <a:pt x="100622" y="2076"/>
                    <a:pt x="103162" y="3346"/>
                  </a:cubicBezTo>
                  <a:cubicBezTo>
                    <a:pt x="103416" y="3473"/>
                    <a:pt x="103797" y="3727"/>
                    <a:pt x="104178" y="3854"/>
                  </a:cubicBezTo>
                  <a:cubicBezTo>
                    <a:pt x="104178" y="3854"/>
                    <a:pt x="104178" y="3854"/>
                    <a:pt x="104305" y="3854"/>
                  </a:cubicBezTo>
                  <a:cubicBezTo>
                    <a:pt x="105194" y="3600"/>
                    <a:pt x="107480" y="2838"/>
                    <a:pt x="110020" y="4108"/>
                  </a:cubicBezTo>
                  <a:cubicBezTo>
                    <a:pt x="110528" y="4362"/>
                    <a:pt x="111036" y="4616"/>
                    <a:pt x="111417" y="4870"/>
                  </a:cubicBezTo>
                  <a:cubicBezTo>
                    <a:pt x="111417" y="4870"/>
                    <a:pt x="111417" y="4870"/>
                    <a:pt x="111544" y="4870"/>
                  </a:cubicBezTo>
                  <a:cubicBezTo>
                    <a:pt x="111925" y="4870"/>
                    <a:pt x="112687" y="4997"/>
                    <a:pt x="113449" y="5632"/>
                  </a:cubicBezTo>
                  <a:cubicBezTo>
                    <a:pt x="113957" y="6013"/>
                    <a:pt x="116370" y="9696"/>
                    <a:pt x="114719" y="14903"/>
                  </a:cubicBezTo>
                </a:path>
              </a:pathLst>
            </a:custGeom>
            <a:solidFill>
              <a:srgbClr val="FFFFFF"/>
            </a:solidFill>
            <a:ln w="0" cap="flat">
              <a:noFill/>
              <a:prstDash val="solid"/>
              <a:miter/>
            </a:ln>
          </p:spPr>
          <p:txBody>
            <a:bodyPr rtlCol="0" anchor="ctr"/>
            <a:lstStyle/>
            <a:p>
              <a:endParaRPr lang="en-AU"/>
            </a:p>
          </p:txBody>
        </p:sp>
        <p:sp>
          <p:nvSpPr>
            <p:cNvPr id="397" name="Freeform: Shape 396">
              <a:extLst>
                <a:ext uri="{FF2B5EF4-FFF2-40B4-BE49-F238E27FC236}">
                  <a16:creationId xmlns:a16="http://schemas.microsoft.com/office/drawing/2014/main" id="{C80F2153-6766-71B1-4238-0A9E582DF7E2}"/>
                </a:ext>
              </a:extLst>
            </p:cNvPr>
            <p:cNvSpPr/>
            <p:nvPr/>
          </p:nvSpPr>
          <p:spPr>
            <a:xfrm>
              <a:off x="582676" y="335558"/>
              <a:ext cx="32130" cy="15109"/>
            </a:xfrm>
            <a:custGeom>
              <a:avLst/>
              <a:gdLst>
                <a:gd name="connsiteX0" fmla="*/ 0 w 32130"/>
                <a:gd name="connsiteY0" fmla="*/ 2008 h 15109"/>
                <a:gd name="connsiteX1" fmla="*/ 10795 w 32130"/>
                <a:gd name="connsiteY1" fmla="*/ 611 h 15109"/>
                <a:gd name="connsiteX2" fmla="*/ 15621 w 32130"/>
                <a:gd name="connsiteY2" fmla="*/ 865 h 15109"/>
                <a:gd name="connsiteX3" fmla="*/ 25781 w 32130"/>
                <a:gd name="connsiteY3" fmla="*/ 1119 h 15109"/>
                <a:gd name="connsiteX4" fmla="*/ 32131 w 32130"/>
                <a:gd name="connsiteY4" fmla="*/ 11406 h 15109"/>
                <a:gd name="connsiteX5" fmla="*/ 31750 w 32130"/>
                <a:gd name="connsiteY5" fmla="*/ 15089 h 15109"/>
                <a:gd name="connsiteX6" fmla="*/ 7620 w 32130"/>
                <a:gd name="connsiteY6" fmla="*/ 13057 h 15109"/>
                <a:gd name="connsiteX7" fmla="*/ 4826 w 32130"/>
                <a:gd name="connsiteY7" fmla="*/ 7850 h 15109"/>
                <a:gd name="connsiteX8" fmla="*/ 635 w 32130"/>
                <a:gd name="connsiteY8" fmla="*/ 2643 h 15109"/>
                <a:gd name="connsiteX9" fmla="*/ 0 w 32130"/>
                <a:gd name="connsiteY9" fmla="*/ 2135 h 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0" h="15109">
                  <a:moveTo>
                    <a:pt x="0" y="2008"/>
                  </a:moveTo>
                  <a:cubicBezTo>
                    <a:pt x="0" y="2008"/>
                    <a:pt x="3810" y="-1294"/>
                    <a:pt x="10795" y="611"/>
                  </a:cubicBezTo>
                  <a:cubicBezTo>
                    <a:pt x="11430" y="738"/>
                    <a:pt x="13970" y="1373"/>
                    <a:pt x="15621" y="865"/>
                  </a:cubicBezTo>
                  <a:cubicBezTo>
                    <a:pt x="16129" y="738"/>
                    <a:pt x="22225" y="-1167"/>
                    <a:pt x="25781" y="1119"/>
                  </a:cubicBezTo>
                  <a:cubicBezTo>
                    <a:pt x="26416" y="1500"/>
                    <a:pt x="31750" y="5564"/>
                    <a:pt x="32131" y="11406"/>
                  </a:cubicBezTo>
                  <a:cubicBezTo>
                    <a:pt x="32131" y="12168"/>
                    <a:pt x="31877" y="14708"/>
                    <a:pt x="31750" y="15089"/>
                  </a:cubicBezTo>
                  <a:cubicBezTo>
                    <a:pt x="31750" y="15343"/>
                    <a:pt x="7747" y="13184"/>
                    <a:pt x="7620" y="13057"/>
                  </a:cubicBezTo>
                  <a:cubicBezTo>
                    <a:pt x="7620" y="12803"/>
                    <a:pt x="5080" y="8231"/>
                    <a:pt x="4826" y="7850"/>
                  </a:cubicBezTo>
                  <a:cubicBezTo>
                    <a:pt x="4572" y="7342"/>
                    <a:pt x="2159" y="3532"/>
                    <a:pt x="635" y="2643"/>
                  </a:cubicBezTo>
                  <a:cubicBezTo>
                    <a:pt x="254" y="2389"/>
                    <a:pt x="0" y="2135"/>
                    <a:pt x="0" y="2135"/>
                  </a:cubicBezTo>
                </a:path>
              </a:pathLst>
            </a:custGeom>
            <a:solidFill>
              <a:srgbClr val="FFFFFF"/>
            </a:solidFill>
            <a:ln w="0" cap="flat">
              <a:noFill/>
              <a:prstDash val="solid"/>
              <a:miter/>
            </a:ln>
          </p:spPr>
          <p:txBody>
            <a:bodyPr rtlCol="0" anchor="ctr"/>
            <a:lstStyle/>
            <a:p>
              <a:endParaRPr lang="en-AU"/>
            </a:p>
          </p:txBody>
        </p:sp>
        <p:sp>
          <p:nvSpPr>
            <p:cNvPr id="398" name="Freeform: Shape 397">
              <a:extLst>
                <a:ext uri="{FF2B5EF4-FFF2-40B4-BE49-F238E27FC236}">
                  <a16:creationId xmlns:a16="http://schemas.microsoft.com/office/drawing/2014/main" id="{3FA79FAB-DBAD-92B5-CB7B-C8D8E5290A21}"/>
                </a:ext>
              </a:extLst>
            </p:cNvPr>
            <p:cNvSpPr/>
            <p:nvPr/>
          </p:nvSpPr>
          <p:spPr>
            <a:xfrm>
              <a:off x="537083" y="335000"/>
              <a:ext cx="32131" cy="12149"/>
            </a:xfrm>
            <a:custGeom>
              <a:avLst/>
              <a:gdLst>
                <a:gd name="connsiteX0" fmla="*/ 0 w 32131"/>
                <a:gd name="connsiteY0" fmla="*/ 1296 h 12149"/>
                <a:gd name="connsiteX1" fmla="*/ 11049 w 32131"/>
                <a:gd name="connsiteY1" fmla="*/ 788 h 12149"/>
                <a:gd name="connsiteX2" fmla="*/ 14732 w 32131"/>
                <a:gd name="connsiteY2" fmla="*/ 534 h 12149"/>
                <a:gd name="connsiteX3" fmla="*/ 25019 w 32131"/>
                <a:gd name="connsiteY3" fmla="*/ 2058 h 12149"/>
                <a:gd name="connsiteX4" fmla="*/ 29591 w 32131"/>
                <a:gd name="connsiteY4" fmla="*/ 7646 h 12149"/>
                <a:gd name="connsiteX5" fmla="*/ 32131 w 32131"/>
                <a:gd name="connsiteY5" fmla="*/ 12091 h 12149"/>
                <a:gd name="connsiteX6" fmla="*/ 6350 w 32131"/>
                <a:gd name="connsiteY6" fmla="*/ 11456 h 12149"/>
                <a:gd name="connsiteX7" fmla="*/ 5207 w 32131"/>
                <a:gd name="connsiteY7" fmla="*/ 8281 h 12149"/>
                <a:gd name="connsiteX8" fmla="*/ 1524 w 32131"/>
                <a:gd name="connsiteY8" fmla="*/ 2312 h 12149"/>
                <a:gd name="connsiteX9" fmla="*/ 127 w 32131"/>
                <a:gd name="connsiteY9" fmla="*/ 1296 h 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1" h="12149">
                  <a:moveTo>
                    <a:pt x="0" y="1296"/>
                  </a:moveTo>
                  <a:cubicBezTo>
                    <a:pt x="0" y="1296"/>
                    <a:pt x="4572" y="-1244"/>
                    <a:pt x="11049" y="788"/>
                  </a:cubicBezTo>
                  <a:cubicBezTo>
                    <a:pt x="11049" y="788"/>
                    <a:pt x="12827" y="1042"/>
                    <a:pt x="14732" y="534"/>
                  </a:cubicBezTo>
                  <a:cubicBezTo>
                    <a:pt x="15367" y="407"/>
                    <a:pt x="20447" y="-1117"/>
                    <a:pt x="25019" y="2058"/>
                  </a:cubicBezTo>
                  <a:cubicBezTo>
                    <a:pt x="25400" y="2312"/>
                    <a:pt x="27686" y="3963"/>
                    <a:pt x="29591" y="7646"/>
                  </a:cubicBezTo>
                  <a:cubicBezTo>
                    <a:pt x="29845" y="8027"/>
                    <a:pt x="32004" y="11837"/>
                    <a:pt x="32131" y="12091"/>
                  </a:cubicBezTo>
                  <a:cubicBezTo>
                    <a:pt x="32258" y="12345"/>
                    <a:pt x="6477" y="11710"/>
                    <a:pt x="6350" y="11456"/>
                  </a:cubicBezTo>
                  <a:cubicBezTo>
                    <a:pt x="6223" y="11202"/>
                    <a:pt x="5461" y="9170"/>
                    <a:pt x="5207" y="8281"/>
                  </a:cubicBezTo>
                  <a:cubicBezTo>
                    <a:pt x="5207" y="7773"/>
                    <a:pt x="3683" y="4217"/>
                    <a:pt x="1524" y="2312"/>
                  </a:cubicBezTo>
                  <a:cubicBezTo>
                    <a:pt x="1143" y="2058"/>
                    <a:pt x="127" y="1296"/>
                    <a:pt x="127" y="1296"/>
                  </a:cubicBezTo>
                </a:path>
              </a:pathLst>
            </a:custGeom>
            <a:solidFill>
              <a:srgbClr val="FFFFFF"/>
            </a:solidFill>
            <a:ln w="0" cap="flat">
              <a:noFill/>
              <a:prstDash val="solid"/>
              <a:miter/>
            </a:ln>
          </p:spPr>
          <p:txBody>
            <a:bodyPr rtlCol="0" anchor="ctr"/>
            <a:lstStyle/>
            <a:p>
              <a:endParaRPr lang="en-AU"/>
            </a:p>
          </p:txBody>
        </p:sp>
        <p:sp>
          <p:nvSpPr>
            <p:cNvPr id="399" name="Freeform: Shape 398">
              <a:extLst>
                <a:ext uri="{FF2B5EF4-FFF2-40B4-BE49-F238E27FC236}">
                  <a16:creationId xmlns:a16="http://schemas.microsoft.com/office/drawing/2014/main" id="{203047CA-D71D-EEF1-5F3A-46CB451FBB8B}"/>
                </a:ext>
              </a:extLst>
            </p:cNvPr>
            <p:cNvSpPr/>
            <p:nvPr/>
          </p:nvSpPr>
          <p:spPr>
            <a:xfrm>
              <a:off x="489966" y="334932"/>
              <a:ext cx="31623" cy="12576"/>
            </a:xfrm>
            <a:custGeom>
              <a:avLst/>
              <a:gdLst>
                <a:gd name="connsiteX0" fmla="*/ 127 w 31623"/>
                <a:gd name="connsiteY0" fmla="*/ 2126 h 12576"/>
                <a:gd name="connsiteX1" fmla="*/ 11557 w 31623"/>
                <a:gd name="connsiteY1" fmla="*/ 856 h 12576"/>
                <a:gd name="connsiteX2" fmla="*/ 14605 w 31623"/>
                <a:gd name="connsiteY2" fmla="*/ 602 h 12576"/>
                <a:gd name="connsiteX3" fmla="*/ 23622 w 31623"/>
                <a:gd name="connsiteY3" fmla="*/ 1237 h 12576"/>
                <a:gd name="connsiteX4" fmla="*/ 29337 w 31623"/>
                <a:gd name="connsiteY4" fmla="*/ 7333 h 12576"/>
                <a:gd name="connsiteX5" fmla="*/ 31623 w 31623"/>
                <a:gd name="connsiteY5" fmla="*/ 11524 h 12576"/>
                <a:gd name="connsiteX6" fmla="*/ 6604 w 31623"/>
                <a:gd name="connsiteY6" fmla="*/ 12540 h 12576"/>
                <a:gd name="connsiteX7" fmla="*/ 2921 w 31623"/>
                <a:gd name="connsiteY7" fmla="*/ 5047 h 12576"/>
                <a:gd name="connsiteX8" fmla="*/ 381 w 31623"/>
                <a:gd name="connsiteY8" fmla="*/ 2253 h 12576"/>
                <a:gd name="connsiteX9" fmla="*/ 0 w 31623"/>
                <a:gd name="connsiteY9" fmla="*/ 1999 h 1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23" h="12576">
                  <a:moveTo>
                    <a:pt x="127" y="2126"/>
                  </a:moveTo>
                  <a:cubicBezTo>
                    <a:pt x="127" y="2126"/>
                    <a:pt x="4318" y="-922"/>
                    <a:pt x="11557" y="856"/>
                  </a:cubicBezTo>
                  <a:cubicBezTo>
                    <a:pt x="11938" y="856"/>
                    <a:pt x="13970" y="856"/>
                    <a:pt x="14605" y="602"/>
                  </a:cubicBezTo>
                  <a:cubicBezTo>
                    <a:pt x="15240" y="348"/>
                    <a:pt x="19939" y="-922"/>
                    <a:pt x="23622" y="1237"/>
                  </a:cubicBezTo>
                  <a:cubicBezTo>
                    <a:pt x="24003" y="1491"/>
                    <a:pt x="27051" y="3015"/>
                    <a:pt x="29337" y="7333"/>
                  </a:cubicBezTo>
                  <a:cubicBezTo>
                    <a:pt x="29464" y="7714"/>
                    <a:pt x="31369" y="11397"/>
                    <a:pt x="31623" y="11524"/>
                  </a:cubicBezTo>
                  <a:cubicBezTo>
                    <a:pt x="31750" y="11651"/>
                    <a:pt x="6731" y="12794"/>
                    <a:pt x="6604" y="12540"/>
                  </a:cubicBezTo>
                  <a:cubicBezTo>
                    <a:pt x="6096" y="11651"/>
                    <a:pt x="5334" y="8476"/>
                    <a:pt x="2921" y="5047"/>
                  </a:cubicBezTo>
                  <a:cubicBezTo>
                    <a:pt x="2667" y="4793"/>
                    <a:pt x="1524" y="3142"/>
                    <a:pt x="381" y="2253"/>
                  </a:cubicBezTo>
                  <a:cubicBezTo>
                    <a:pt x="127" y="1999"/>
                    <a:pt x="0" y="1999"/>
                    <a:pt x="0" y="1999"/>
                  </a:cubicBezTo>
                </a:path>
              </a:pathLst>
            </a:custGeom>
            <a:solidFill>
              <a:srgbClr val="FFFFFF"/>
            </a:solidFill>
            <a:ln w="0" cap="flat">
              <a:noFill/>
              <a:prstDash val="solid"/>
              <a:miter/>
            </a:ln>
          </p:spPr>
          <p:txBody>
            <a:bodyPr rtlCol="0" anchor="ctr"/>
            <a:lstStyle/>
            <a:p>
              <a:endParaRPr lang="en-AU"/>
            </a:p>
          </p:txBody>
        </p:sp>
        <p:sp>
          <p:nvSpPr>
            <p:cNvPr id="400" name="Freeform: Shape 399">
              <a:extLst>
                <a:ext uri="{FF2B5EF4-FFF2-40B4-BE49-F238E27FC236}">
                  <a16:creationId xmlns:a16="http://schemas.microsoft.com/office/drawing/2014/main" id="{6B274B49-D362-EEFA-7091-5D2BFF91741B}"/>
                </a:ext>
              </a:extLst>
            </p:cNvPr>
            <p:cNvSpPr/>
            <p:nvPr/>
          </p:nvSpPr>
          <p:spPr>
            <a:xfrm>
              <a:off x="496443" y="346676"/>
              <a:ext cx="31117" cy="8644"/>
            </a:xfrm>
            <a:custGeom>
              <a:avLst/>
              <a:gdLst>
                <a:gd name="connsiteX0" fmla="*/ 127 w 31117"/>
                <a:gd name="connsiteY0" fmla="*/ 1050 h 8644"/>
                <a:gd name="connsiteX1" fmla="*/ 25146 w 31117"/>
                <a:gd name="connsiteY1" fmla="*/ 34 h 8644"/>
                <a:gd name="connsiteX2" fmla="*/ 31115 w 31117"/>
                <a:gd name="connsiteY2" fmla="*/ 6257 h 8644"/>
                <a:gd name="connsiteX3" fmla="*/ 20955 w 31117"/>
                <a:gd name="connsiteY3" fmla="*/ 7908 h 8644"/>
                <a:gd name="connsiteX4" fmla="*/ 13843 w 31117"/>
                <a:gd name="connsiteY4" fmla="*/ 7781 h 8644"/>
                <a:gd name="connsiteX5" fmla="*/ 4445 w 31117"/>
                <a:gd name="connsiteY5" fmla="*/ 6765 h 8644"/>
                <a:gd name="connsiteX6" fmla="*/ 635 w 31117"/>
                <a:gd name="connsiteY6" fmla="*/ 2320 h 8644"/>
                <a:gd name="connsiteX7" fmla="*/ 0 w 31117"/>
                <a:gd name="connsiteY7" fmla="*/ 1177 h 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17" h="8644">
                  <a:moveTo>
                    <a:pt x="127" y="1050"/>
                  </a:moveTo>
                  <a:cubicBezTo>
                    <a:pt x="127" y="1050"/>
                    <a:pt x="20955" y="-220"/>
                    <a:pt x="25146" y="34"/>
                  </a:cubicBezTo>
                  <a:cubicBezTo>
                    <a:pt x="25273" y="34"/>
                    <a:pt x="27305" y="3971"/>
                    <a:pt x="31115" y="6257"/>
                  </a:cubicBezTo>
                  <a:cubicBezTo>
                    <a:pt x="31242" y="6257"/>
                    <a:pt x="27051" y="9178"/>
                    <a:pt x="20955" y="7908"/>
                  </a:cubicBezTo>
                  <a:cubicBezTo>
                    <a:pt x="20574" y="7908"/>
                    <a:pt x="16510" y="6257"/>
                    <a:pt x="13843" y="7781"/>
                  </a:cubicBezTo>
                  <a:cubicBezTo>
                    <a:pt x="13589" y="7908"/>
                    <a:pt x="8763" y="10194"/>
                    <a:pt x="4445" y="6765"/>
                  </a:cubicBezTo>
                  <a:cubicBezTo>
                    <a:pt x="4064" y="6511"/>
                    <a:pt x="1270" y="3844"/>
                    <a:pt x="635" y="2320"/>
                  </a:cubicBezTo>
                  <a:cubicBezTo>
                    <a:pt x="508" y="1939"/>
                    <a:pt x="0" y="1177"/>
                    <a:pt x="0" y="1177"/>
                  </a:cubicBezTo>
                </a:path>
              </a:pathLst>
            </a:custGeom>
            <a:solidFill>
              <a:srgbClr val="FFFFFF"/>
            </a:solidFill>
            <a:ln w="0" cap="flat">
              <a:noFill/>
              <a:prstDash val="solid"/>
              <a:miter/>
            </a:ln>
          </p:spPr>
          <p:txBody>
            <a:bodyPr rtlCol="0" anchor="ctr"/>
            <a:lstStyle/>
            <a:p>
              <a:endParaRPr lang="en-AU"/>
            </a:p>
          </p:txBody>
        </p:sp>
        <p:sp>
          <p:nvSpPr>
            <p:cNvPr id="401" name="Freeform: Shape 400">
              <a:extLst>
                <a:ext uri="{FF2B5EF4-FFF2-40B4-BE49-F238E27FC236}">
                  <a16:creationId xmlns:a16="http://schemas.microsoft.com/office/drawing/2014/main" id="{49B3B0B7-98A8-14F7-B4FF-60E9CF61B4D5}"/>
                </a:ext>
              </a:extLst>
            </p:cNvPr>
            <p:cNvSpPr/>
            <p:nvPr/>
          </p:nvSpPr>
          <p:spPr>
            <a:xfrm>
              <a:off x="543179" y="346329"/>
              <a:ext cx="31117" cy="8751"/>
            </a:xfrm>
            <a:custGeom>
              <a:avLst/>
              <a:gdLst>
                <a:gd name="connsiteX0" fmla="*/ 127 w 31117"/>
                <a:gd name="connsiteY0" fmla="*/ 127 h 8751"/>
                <a:gd name="connsiteX1" fmla="*/ 25908 w 31117"/>
                <a:gd name="connsiteY1" fmla="*/ 762 h 8751"/>
                <a:gd name="connsiteX2" fmla="*/ 31115 w 31117"/>
                <a:gd name="connsiteY2" fmla="*/ 6858 h 8751"/>
                <a:gd name="connsiteX3" fmla="*/ 20320 w 31117"/>
                <a:gd name="connsiteY3" fmla="*/ 8001 h 8751"/>
                <a:gd name="connsiteX4" fmla="*/ 13589 w 31117"/>
                <a:gd name="connsiteY4" fmla="*/ 7493 h 8751"/>
                <a:gd name="connsiteX5" fmla="*/ 3048 w 31117"/>
                <a:gd name="connsiteY5" fmla="*/ 4826 h 8751"/>
                <a:gd name="connsiteX6" fmla="*/ 381 w 31117"/>
                <a:gd name="connsiteY6" fmla="*/ 889 h 8751"/>
                <a:gd name="connsiteX7" fmla="*/ 0 w 31117"/>
                <a:gd name="connsiteY7" fmla="*/ 0 h 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17" h="8751">
                  <a:moveTo>
                    <a:pt x="127" y="127"/>
                  </a:moveTo>
                  <a:cubicBezTo>
                    <a:pt x="127" y="127"/>
                    <a:pt x="19685" y="254"/>
                    <a:pt x="25908" y="762"/>
                  </a:cubicBezTo>
                  <a:cubicBezTo>
                    <a:pt x="26035" y="762"/>
                    <a:pt x="27686" y="4445"/>
                    <a:pt x="31115" y="6858"/>
                  </a:cubicBezTo>
                  <a:cubicBezTo>
                    <a:pt x="31242" y="6985"/>
                    <a:pt x="26924" y="10160"/>
                    <a:pt x="20320" y="8001"/>
                  </a:cubicBezTo>
                  <a:cubicBezTo>
                    <a:pt x="19939" y="7874"/>
                    <a:pt x="17907" y="6731"/>
                    <a:pt x="13589" y="7493"/>
                  </a:cubicBezTo>
                  <a:cubicBezTo>
                    <a:pt x="12954" y="7493"/>
                    <a:pt x="6858" y="8763"/>
                    <a:pt x="3048" y="4826"/>
                  </a:cubicBezTo>
                  <a:cubicBezTo>
                    <a:pt x="2667" y="4318"/>
                    <a:pt x="1397" y="3048"/>
                    <a:pt x="381" y="889"/>
                  </a:cubicBezTo>
                  <a:cubicBezTo>
                    <a:pt x="127" y="381"/>
                    <a:pt x="0" y="0"/>
                    <a:pt x="0" y="0"/>
                  </a:cubicBezTo>
                </a:path>
              </a:pathLst>
            </a:custGeom>
            <a:solidFill>
              <a:srgbClr val="FFFFFF"/>
            </a:solidFill>
            <a:ln w="0" cap="flat">
              <a:noFill/>
              <a:prstDash val="solid"/>
              <a:miter/>
            </a:ln>
          </p:spPr>
          <p:txBody>
            <a:bodyPr rtlCol="0" anchor="ctr"/>
            <a:lstStyle/>
            <a:p>
              <a:endParaRPr lang="en-AU"/>
            </a:p>
          </p:txBody>
        </p:sp>
        <p:sp>
          <p:nvSpPr>
            <p:cNvPr id="402" name="Freeform: Shape 401">
              <a:extLst>
                <a:ext uri="{FF2B5EF4-FFF2-40B4-BE49-F238E27FC236}">
                  <a16:creationId xmlns:a16="http://schemas.microsoft.com/office/drawing/2014/main" id="{5E722F04-D78E-DDDF-BA85-5F3CACC54B38}"/>
                </a:ext>
              </a:extLst>
            </p:cNvPr>
            <p:cNvSpPr/>
            <p:nvPr/>
          </p:nvSpPr>
          <p:spPr>
            <a:xfrm>
              <a:off x="590169" y="348361"/>
              <a:ext cx="24279" cy="7414"/>
            </a:xfrm>
            <a:custGeom>
              <a:avLst/>
              <a:gdLst>
                <a:gd name="connsiteX0" fmla="*/ 127 w 24279"/>
                <a:gd name="connsiteY0" fmla="*/ 0 h 7414"/>
                <a:gd name="connsiteX1" fmla="*/ 24257 w 24279"/>
                <a:gd name="connsiteY1" fmla="*/ 2159 h 7414"/>
                <a:gd name="connsiteX2" fmla="*/ 17780 w 24279"/>
                <a:gd name="connsiteY2" fmla="*/ 7366 h 7414"/>
                <a:gd name="connsiteX3" fmla="*/ 9779 w 24279"/>
                <a:gd name="connsiteY3" fmla="*/ 6985 h 7414"/>
                <a:gd name="connsiteX4" fmla="*/ 3683 w 24279"/>
                <a:gd name="connsiteY4" fmla="*/ 5461 h 7414"/>
                <a:gd name="connsiteX5" fmla="*/ 889 w 24279"/>
                <a:gd name="connsiteY5" fmla="*/ 1778 h 7414"/>
                <a:gd name="connsiteX6" fmla="*/ 0 w 24279"/>
                <a:gd name="connsiteY6" fmla="*/ 127 h 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79" h="7414">
                  <a:moveTo>
                    <a:pt x="127" y="0"/>
                  </a:moveTo>
                  <a:cubicBezTo>
                    <a:pt x="127" y="0"/>
                    <a:pt x="16002" y="1143"/>
                    <a:pt x="24257" y="2159"/>
                  </a:cubicBezTo>
                  <a:cubicBezTo>
                    <a:pt x="24511" y="2159"/>
                    <a:pt x="22606" y="8001"/>
                    <a:pt x="17780" y="7366"/>
                  </a:cubicBezTo>
                  <a:cubicBezTo>
                    <a:pt x="17145" y="7366"/>
                    <a:pt x="14859" y="6223"/>
                    <a:pt x="9779" y="6985"/>
                  </a:cubicBezTo>
                  <a:cubicBezTo>
                    <a:pt x="9398" y="6985"/>
                    <a:pt x="6731" y="8128"/>
                    <a:pt x="3683" y="5461"/>
                  </a:cubicBezTo>
                  <a:cubicBezTo>
                    <a:pt x="3175" y="5080"/>
                    <a:pt x="1905" y="3556"/>
                    <a:pt x="889" y="1778"/>
                  </a:cubicBezTo>
                  <a:cubicBezTo>
                    <a:pt x="635" y="1270"/>
                    <a:pt x="0" y="127"/>
                    <a:pt x="0" y="127"/>
                  </a:cubicBezTo>
                </a:path>
              </a:pathLst>
            </a:custGeom>
            <a:solidFill>
              <a:srgbClr val="FFFFFF"/>
            </a:solidFill>
            <a:ln w="0" cap="flat">
              <a:noFill/>
              <a:prstDash val="solid"/>
              <a:miter/>
            </a:ln>
          </p:spPr>
          <p:txBody>
            <a:bodyPr rtlCol="0" anchor="ctr"/>
            <a:lstStyle/>
            <a:p>
              <a:endParaRPr lang="en-AU"/>
            </a:p>
          </p:txBody>
        </p:sp>
        <p:sp>
          <p:nvSpPr>
            <p:cNvPr id="403" name="Freeform: Shape 402">
              <a:extLst>
                <a:ext uri="{FF2B5EF4-FFF2-40B4-BE49-F238E27FC236}">
                  <a16:creationId xmlns:a16="http://schemas.microsoft.com/office/drawing/2014/main" id="{43F8B382-5019-A48B-E601-F0A066FF2AB3}"/>
                </a:ext>
              </a:extLst>
            </p:cNvPr>
            <p:cNvSpPr/>
            <p:nvPr/>
          </p:nvSpPr>
          <p:spPr>
            <a:xfrm>
              <a:off x="473238" y="333368"/>
              <a:ext cx="142700" cy="23628"/>
            </a:xfrm>
            <a:custGeom>
              <a:avLst/>
              <a:gdLst>
                <a:gd name="connsiteX0" fmla="*/ 9996 w 142700"/>
                <a:gd name="connsiteY0" fmla="*/ 23628 h 23628"/>
                <a:gd name="connsiteX1" fmla="*/ 3011 w 142700"/>
                <a:gd name="connsiteY1" fmla="*/ 20326 h 23628"/>
                <a:gd name="connsiteX2" fmla="*/ 852 w 142700"/>
                <a:gd name="connsiteY2" fmla="*/ 8515 h 23628"/>
                <a:gd name="connsiteX3" fmla="*/ 12409 w 142700"/>
                <a:gd name="connsiteY3" fmla="*/ 1149 h 23628"/>
                <a:gd name="connsiteX4" fmla="*/ 16981 w 142700"/>
                <a:gd name="connsiteY4" fmla="*/ 2546 h 23628"/>
                <a:gd name="connsiteX5" fmla="*/ 28538 w 142700"/>
                <a:gd name="connsiteY5" fmla="*/ 1530 h 23628"/>
                <a:gd name="connsiteX6" fmla="*/ 31586 w 142700"/>
                <a:gd name="connsiteY6" fmla="*/ 1149 h 23628"/>
                <a:gd name="connsiteX7" fmla="*/ 40730 w 142700"/>
                <a:gd name="connsiteY7" fmla="*/ 1911 h 23628"/>
                <a:gd name="connsiteX8" fmla="*/ 40984 w 142700"/>
                <a:gd name="connsiteY8" fmla="*/ 1911 h 23628"/>
                <a:gd name="connsiteX9" fmla="*/ 44794 w 142700"/>
                <a:gd name="connsiteY9" fmla="*/ 768 h 23628"/>
                <a:gd name="connsiteX10" fmla="*/ 53303 w 142700"/>
                <a:gd name="connsiteY10" fmla="*/ 1022 h 23628"/>
                <a:gd name="connsiteX11" fmla="*/ 55970 w 142700"/>
                <a:gd name="connsiteY11" fmla="*/ 895 h 23628"/>
                <a:gd name="connsiteX12" fmla="*/ 56605 w 142700"/>
                <a:gd name="connsiteY12" fmla="*/ 768 h 23628"/>
                <a:gd name="connsiteX13" fmla="*/ 63971 w 142700"/>
                <a:gd name="connsiteY13" fmla="*/ 1784 h 23628"/>
                <a:gd name="connsiteX14" fmla="*/ 74766 w 142700"/>
                <a:gd name="connsiteY14" fmla="*/ 1276 h 23628"/>
                <a:gd name="connsiteX15" fmla="*/ 78957 w 142700"/>
                <a:gd name="connsiteY15" fmla="*/ 1022 h 23628"/>
                <a:gd name="connsiteX16" fmla="*/ 88609 w 142700"/>
                <a:gd name="connsiteY16" fmla="*/ 2292 h 23628"/>
                <a:gd name="connsiteX17" fmla="*/ 100039 w 142700"/>
                <a:gd name="connsiteY17" fmla="*/ 2292 h 23628"/>
                <a:gd name="connsiteX18" fmla="*/ 103341 w 142700"/>
                <a:gd name="connsiteY18" fmla="*/ 2292 h 23628"/>
                <a:gd name="connsiteX19" fmla="*/ 109437 w 142700"/>
                <a:gd name="connsiteY19" fmla="*/ 2800 h 23628"/>
                <a:gd name="connsiteX20" fmla="*/ 119343 w 142700"/>
                <a:gd name="connsiteY20" fmla="*/ 1403 h 23628"/>
                <a:gd name="connsiteX21" fmla="*/ 125185 w 142700"/>
                <a:gd name="connsiteY21" fmla="*/ 1911 h 23628"/>
                <a:gd name="connsiteX22" fmla="*/ 137250 w 142700"/>
                <a:gd name="connsiteY22" fmla="*/ 3435 h 23628"/>
                <a:gd name="connsiteX23" fmla="*/ 141441 w 142700"/>
                <a:gd name="connsiteY23" fmla="*/ 19437 h 23628"/>
                <a:gd name="connsiteX24" fmla="*/ 134329 w 142700"/>
                <a:gd name="connsiteY24" fmla="*/ 22993 h 23628"/>
                <a:gd name="connsiteX25" fmla="*/ 127217 w 142700"/>
                <a:gd name="connsiteY25" fmla="*/ 22739 h 23628"/>
                <a:gd name="connsiteX26" fmla="*/ 124804 w 142700"/>
                <a:gd name="connsiteY26" fmla="*/ 22993 h 23628"/>
                <a:gd name="connsiteX27" fmla="*/ 122391 w 142700"/>
                <a:gd name="connsiteY27" fmla="*/ 22358 h 23628"/>
                <a:gd name="connsiteX28" fmla="*/ 113628 w 142700"/>
                <a:gd name="connsiteY28" fmla="*/ 22485 h 23628"/>
                <a:gd name="connsiteX29" fmla="*/ 107786 w 142700"/>
                <a:gd name="connsiteY29" fmla="*/ 21977 h 23628"/>
                <a:gd name="connsiteX30" fmla="*/ 101690 w 142700"/>
                <a:gd name="connsiteY30" fmla="*/ 20834 h 23628"/>
                <a:gd name="connsiteX31" fmla="*/ 90260 w 142700"/>
                <a:gd name="connsiteY31" fmla="*/ 21723 h 23628"/>
                <a:gd name="connsiteX32" fmla="*/ 84291 w 142700"/>
                <a:gd name="connsiteY32" fmla="*/ 21215 h 23628"/>
                <a:gd name="connsiteX33" fmla="*/ 79592 w 142700"/>
                <a:gd name="connsiteY33" fmla="*/ 21469 h 23628"/>
                <a:gd name="connsiteX34" fmla="*/ 75528 w 142700"/>
                <a:gd name="connsiteY34" fmla="*/ 20326 h 23628"/>
                <a:gd name="connsiteX35" fmla="*/ 66511 w 142700"/>
                <a:gd name="connsiteY35" fmla="*/ 20834 h 23628"/>
                <a:gd name="connsiteX36" fmla="*/ 63209 w 142700"/>
                <a:gd name="connsiteY36" fmla="*/ 20707 h 23628"/>
                <a:gd name="connsiteX37" fmla="*/ 54827 w 142700"/>
                <a:gd name="connsiteY37" fmla="*/ 20707 h 23628"/>
                <a:gd name="connsiteX38" fmla="*/ 44032 w 142700"/>
                <a:gd name="connsiteY38" fmla="*/ 21977 h 23628"/>
                <a:gd name="connsiteX39" fmla="*/ 38444 w 142700"/>
                <a:gd name="connsiteY39" fmla="*/ 21596 h 23628"/>
                <a:gd name="connsiteX40" fmla="*/ 29935 w 142700"/>
                <a:gd name="connsiteY40" fmla="*/ 22104 h 23628"/>
                <a:gd name="connsiteX41" fmla="*/ 28538 w 142700"/>
                <a:gd name="connsiteY41" fmla="*/ 21342 h 23628"/>
                <a:gd name="connsiteX42" fmla="*/ 18251 w 142700"/>
                <a:gd name="connsiteY42" fmla="*/ 22358 h 23628"/>
                <a:gd name="connsiteX43" fmla="*/ 14568 w 142700"/>
                <a:gd name="connsiteY43" fmla="*/ 22866 h 23628"/>
                <a:gd name="connsiteX44" fmla="*/ 10250 w 142700"/>
                <a:gd name="connsiteY44" fmla="*/ 23628 h 23628"/>
                <a:gd name="connsiteX45" fmla="*/ 12917 w 142700"/>
                <a:gd name="connsiteY45" fmla="*/ 3054 h 23628"/>
                <a:gd name="connsiteX46" fmla="*/ 12663 w 142700"/>
                <a:gd name="connsiteY46" fmla="*/ 3054 h 23628"/>
                <a:gd name="connsiteX47" fmla="*/ 2884 w 142700"/>
                <a:gd name="connsiteY47" fmla="*/ 9277 h 23628"/>
                <a:gd name="connsiteX48" fmla="*/ 4535 w 142700"/>
                <a:gd name="connsiteY48" fmla="*/ 18929 h 23628"/>
                <a:gd name="connsiteX49" fmla="*/ 13933 w 142700"/>
                <a:gd name="connsiteY49" fmla="*/ 20961 h 23628"/>
                <a:gd name="connsiteX50" fmla="*/ 18505 w 142700"/>
                <a:gd name="connsiteY50" fmla="*/ 20453 h 23628"/>
                <a:gd name="connsiteX51" fmla="*/ 26633 w 142700"/>
                <a:gd name="connsiteY51" fmla="*/ 20072 h 23628"/>
                <a:gd name="connsiteX52" fmla="*/ 21807 w 142700"/>
                <a:gd name="connsiteY52" fmla="*/ 12833 h 23628"/>
                <a:gd name="connsiteX53" fmla="*/ 12790 w 142700"/>
                <a:gd name="connsiteY53" fmla="*/ 3181 h 23628"/>
                <a:gd name="connsiteX54" fmla="*/ 109818 w 142700"/>
                <a:gd name="connsiteY54" fmla="*/ 20072 h 23628"/>
                <a:gd name="connsiteX55" fmla="*/ 114136 w 142700"/>
                <a:gd name="connsiteY55" fmla="*/ 20834 h 23628"/>
                <a:gd name="connsiteX56" fmla="*/ 120232 w 142700"/>
                <a:gd name="connsiteY56" fmla="*/ 21088 h 23628"/>
                <a:gd name="connsiteX57" fmla="*/ 115533 w 142700"/>
                <a:gd name="connsiteY57" fmla="*/ 13976 h 23628"/>
                <a:gd name="connsiteX58" fmla="*/ 109564 w 142700"/>
                <a:gd name="connsiteY58" fmla="*/ 5340 h 23628"/>
                <a:gd name="connsiteX59" fmla="*/ 103595 w 142700"/>
                <a:gd name="connsiteY59" fmla="*/ 4324 h 23628"/>
                <a:gd name="connsiteX60" fmla="*/ 99277 w 142700"/>
                <a:gd name="connsiteY60" fmla="*/ 4197 h 23628"/>
                <a:gd name="connsiteX61" fmla="*/ 90387 w 142700"/>
                <a:gd name="connsiteY61" fmla="*/ 3689 h 23628"/>
                <a:gd name="connsiteX62" fmla="*/ 92800 w 142700"/>
                <a:gd name="connsiteY62" fmla="*/ 6356 h 23628"/>
                <a:gd name="connsiteX63" fmla="*/ 95213 w 142700"/>
                <a:gd name="connsiteY63" fmla="*/ 10420 h 23628"/>
                <a:gd name="connsiteX64" fmla="*/ 107151 w 142700"/>
                <a:gd name="connsiteY64" fmla="*/ 20199 h 23628"/>
                <a:gd name="connsiteX65" fmla="*/ 109945 w 142700"/>
                <a:gd name="connsiteY65" fmla="*/ 20072 h 23628"/>
                <a:gd name="connsiteX66" fmla="*/ 130519 w 142700"/>
                <a:gd name="connsiteY66" fmla="*/ 20580 h 23628"/>
                <a:gd name="connsiteX67" fmla="*/ 134964 w 142700"/>
                <a:gd name="connsiteY67" fmla="*/ 21215 h 23628"/>
                <a:gd name="connsiteX68" fmla="*/ 139917 w 142700"/>
                <a:gd name="connsiteY68" fmla="*/ 18548 h 23628"/>
                <a:gd name="connsiteX69" fmla="*/ 136107 w 142700"/>
                <a:gd name="connsiteY69" fmla="*/ 4959 h 23628"/>
                <a:gd name="connsiteX70" fmla="*/ 125947 w 142700"/>
                <a:gd name="connsiteY70" fmla="*/ 3943 h 23628"/>
                <a:gd name="connsiteX71" fmla="*/ 119089 w 142700"/>
                <a:gd name="connsiteY71" fmla="*/ 3435 h 23628"/>
                <a:gd name="connsiteX72" fmla="*/ 111469 w 142700"/>
                <a:gd name="connsiteY72" fmla="*/ 4197 h 23628"/>
                <a:gd name="connsiteX73" fmla="*/ 117438 w 142700"/>
                <a:gd name="connsiteY73" fmla="*/ 13087 h 23628"/>
                <a:gd name="connsiteX74" fmla="*/ 124931 w 142700"/>
                <a:gd name="connsiteY74" fmla="*/ 21088 h 23628"/>
                <a:gd name="connsiteX75" fmla="*/ 126963 w 142700"/>
                <a:gd name="connsiteY75" fmla="*/ 20961 h 23628"/>
                <a:gd name="connsiteX76" fmla="*/ 130519 w 142700"/>
                <a:gd name="connsiteY76" fmla="*/ 20580 h 23628"/>
                <a:gd name="connsiteX77" fmla="*/ 18759 w 142700"/>
                <a:gd name="connsiteY77" fmla="*/ 3816 h 23628"/>
                <a:gd name="connsiteX78" fmla="*/ 23712 w 142700"/>
                <a:gd name="connsiteY78" fmla="*/ 12071 h 23628"/>
                <a:gd name="connsiteX79" fmla="*/ 30570 w 142700"/>
                <a:gd name="connsiteY79" fmla="*/ 20326 h 23628"/>
                <a:gd name="connsiteX80" fmla="*/ 37428 w 142700"/>
                <a:gd name="connsiteY80" fmla="*/ 19818 h 23628"/>
                <a:gd name="connsiteX81" fmla="*/ 44413 w 142700"/>
                <a:gd name="connsiteY81" fmla="*/ 20072 h 23628"/>
                <a:gd name="connsiteX82" fmla="*/ 52668 w 142700"/>
                <a:gd name="connsiteY82" fmla="*/ 19437 h 23628"/>
                <a:gd name="connsiteX83" fmla="*/ 46064 w 142700"/>
                <a:gd name="connsiteY83" fmla="*/ 10928 h 23628"/>
                <a:gd name="connsiteX84" fmla="*/ 43397 w 142700"/>
                <a:gd name="connsiteY84" fmla="*/ 6737 h 23628"/>
                <a:gd name="connsiteX85" fmla="*/ 31840 w 142700"/>
                <a:gd name="connsiteY85" fmla="*/ 3054 h 23628"/>
                <a:gd name="connsiteX86" fmla="*/ 27903 w 142700"/>
                <a:gd name="connsiteY86" fmla="*/ 3435 h 23628"/>
                <a:gd name="connsiteX87" fmla="*/ 18505 w 142700"/>
                <a:gd name="connsiteY87" fmla="*/ 3943 h 23628"/>
                <a:gd name="connsiteX88" fmla="*/ 86450 w 142700"/>
                <a:gd name="connsiteY88" fmla="*/ 19310 h 23628"/>
                <a:gd name="connsiteX89" fmla="*/ 90641 w 142700"/>
                <a:gd name="connsiteY89" fmla="*/ 20072 h 23628"/>
                <a:gd name="connsiteX90" fmla="*/ 99531 w 142700"/>
                <a:gd name="connsiteY90" fmla="*/ 19818 h 23628"/>
                <a:gd name="connsiteX91" fmla="*/ 93435 w 142700"/>
                <a:gd name="connsiteY91" fmla="*/ 11309 h 23628"/>
                <a:gd name="connsiteX92" fmla="*/ 91149 w 142700"/>
                <a:gd name="connsiteY92" fmla="*/ 7372 h 23628"/>
                <a:gd name="connsiteX93" fmla="*/ 79465 w 142700"/>
                <a:gd name="connsiteY93" fmla="*/ 2927 h 23628"/>
                <a:gd name="connsiteX94" fmla="*/ 74258 w 142700"/>
                <a:gd name="connsiteY94" fmla="*/ 3054 h 23628"/>
                <a:gd name="connsiteX95" fmla="*/ 65876 w 142700"/>
                <a:gd name="connsiteY95" fmla="*/ 3054 h 23628"/>
                <a:gd name="connsiteX96" fmla="*/ 69940 w 142700"/>
                <a:gd name="connsiteY96" fmla="*/ 9404 h 23628"/>
                <a:gd name="connsiteX97" fmla="*/ 70067 w 142700"/>
                <a:gd name="connsiteY97" fmla="*/ 9912 h 23628"/>
                <a:gd name="connsiteX98" fmla="*/ 79592 w 142700"/>
                <a:gd name="connsiteY98" fmla="*/ 19691 h 23628"/>
                <a:gd name="connsiteX99" fmla="*/ 83910 w 142700"/>
                <a:gd name="connsiteY99" fmla="*/ 19437 h 23628"/>
                <a:gd name="connsiteX100" fmla="*/ 86704 w 142700"/>
                <a:gd name="connsiteY100" fmla="*/ 19183 h 23628"/>
                <a:gd name="connsiteX101" fmla="*/ 43397 w 142700"/>
                <a:gd name="connsiteY101" fmla="*/ 3562 h 23628"/>
                <a:gd name="connsiteX102" fmla="*/ 45175 w 142700"/>
                <a:gd name="connsiteY102" fmla="*/ 5467 h 23628"/>
                <a:gd name="connsiteX103" fmla="*/ 47969 w 142700"/>
                <a:gd name="connsiteY103" fmla="*/ 10039 h 23628"/>
                <a:gd name="connsiteX104" fmla="*/ 54827 w 142700"/>
                <a:gd name="connsiteY104" fmla="*/ 18421 h 23628"/>
                <a:gd name="connsiteX105" fmla="*/ 62320 w 142700"/>
                <a:gd name="connsiteY105" fmla="*/ 18802 h 23628"/>
                <a:gd name="connsiteX106" fmla="*/ 66892 w 142700"/>
                <a:gd name="connsiteY106" fmla="*/ 18802 h 23628"/>
                <a:gd name="connsiteX107" fmla="*/ 73242 w 142700"/>
                <a:gd name="connsiteY107" fmla="*/ 18802 h 23628"/>
                <a:gd name="connsiteX108" fmla="*/ 68289 w 142700"/>
                <a:gd name="connsiteY108" fmla="*/ 10293 h 23628"/>
                <a:gd name="connsiteX109" fmla="*/ 68289 w 142700"/>
                <a:gd name="connsiteY109" fmla="*/ 9912 h 23628"/>
                <a:gd name="connsiteX110" fmla="*/ 57113 w 142700"/>
                <a:gd name="connsiteY110" fmla="*/ 2419 h 23628"/>
                <a:gd name="connsiteX111" fmla="*/ 56605 w 142700"/>
                <a:gd name="connsiteY111" fmla="*/ 2546 h 23628"/>
                <a:gd name="connsiteX112" fmla="*/ 52668 w 142700"/>
                <a:gd name="connsiteY112" fmla="*/ 2546 h 23628"/>
                <a:gd name="connsiteX113" fmla="*/ 45810 w 142700"/>
                <a:gd name="connsiteY113" fmla="*/ 2292 h 23628"/>
                <a:gd name="connsiteX114" fmla="*/ 43397 w 142700"/>
                <a:gd name="connsiteY114" fmla="*/ 3308 h 23628"/>
                <a:gd name="connsiteX115" fmla="*/ 63717 w 142700"/>
                <a:gd name="connsiteY115" fmla="*/ 1657 h 23628"/>
                <a:gd name="connsiteX116" fmla="*/ 64098 w 142700"/>
                <a:gd name="connsiteY116" fmla="*/ 2546 h 23628"/>
                <a:gd name="connsiteX117" fmla="*/ 63717 w 142700"/>
                <a:gd name="connsiteY117" fmla="*/ 1657 h 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42700" h="23628">
                  <a:moveTo>
                    <a:pt x="9996" y="23628"/>
                  </a:moveTo>
                  <a:cubicBezTo>
                    <a:pt x="7837" y="23628"/>
                    <a:pt x="5551" y="22866"/>
                    <a:pt x="3011" y="20326"/>
                  </a:cubicBezTo>
                  <a:cubicBezTo>
                    <a:pt x="-37" y="17278"/>
                    <a:pt x="-799" y="12706"/>
                    <a:pt x="852" y="8515"/>
                  </a:cubicBezTo>
                  <a:cubicBezTo>
                    <a:pt x="2757" y="3943"/>
                    <a:pt x="7202" y="1149"/>
                    <a:pt x="12409" y="1149"/>
                  </a:cubicBezTo>
                  <a:cubicBezTo>
                    <a:pt x="13171" y="1149"/>
                    <a:pt x="14949" y="1149"/>
                    <a:pt x="16981" y="2546"/>
                  </a:cubicBezTo>
                  <a:cubicBezTo>
                    <a:pt x="18632" y="1657"/>
                    <a:pt x="22442" y="6"/>
                    <a:pt x="28538" y="1530"/>
                  </a:cubicBezTo>
                  <a:cubicBezTo>
                    <a:pt x="28792" y="1530"/>
                    <a:pt x="30062" y="1530"/>
                    <a:pt x="31586" y="1149"/>
                  </a:cubicBezTo>
                  <a:cubicBezTo>
                    <a:pt x="34253" y="514"/>
                    <a:pt x="37428" y="133"/>
                    <a:pt x="40730" y="1911"/>
                  </a:cubicBezTo>
                  <a:cubicBezTo>
                    <a:pt x="40730" y="1911"/>
                    <a:pt x="40857" y="1911"/>
                    <a:pt x="40984" y="1911"/>
                  </a:cubicBezTo>
                  <a:cubicBezTo>
                    <a:pt x="41492" y="1911"/>
                    <a:pt x="42000" y="2165"/>
                    <a:pt x="44794" y="768"/>
                  </a:cubicBezTo>
                  <a:cubicBezTo>
                    <a:pt x="45683" y="387"/>
                    <a:pt x="48858" y="-883"/>
                    <a:pt x="53303" y="1022"/>
                  </a:cubicBezTo>
                  <a:cubicBezTo>
                    <a:pt x="54065" y="1403"/>
                    <a:pt x="55081" y="1022"/>
                    <a:pt x="55970" y="895"/>
                  </a:cubicBezTo>
                  <a:cubicBezTo>
                    <a:pt x="56224" y="895"/>
                    <a:pt x="56351" y="768"/>
                    <a:pt x="56605" y="768"/>
                  </a:cubicBezTo>
                  <a:cubicBezTo>
                    <a:pt x="57240" y="641"/>
                    <a:pt x="60542" y="-121"/>
                    <a:pt x="63971" y="1784"/>
                  </a:cubicBezTo>
                  <a:cubicBezTo>
                    <a:pt x="65749" y="1022"/>
                    <a:pt x="69559" y="-248"/>
                    <a:pt x="74766" y="1276"/>
                  </a:cubicBezTo>
                  <a:cubicBezTo>
                    <a:pt x="75401" y="1403"/>
                    <a:pt x="76671" y="1657"/>
                    <a:pt x="78957" y="1022"/>
                  </a:cubicBezTo>
                  <a:cubicBezTo>
                    <a:pt x="80100" y="768"/>
                    <a:pt x="84418" y="-121"/>
                    <a:pt x="88609" y="2292"/>
                  </a:cubicBezTo>
                  <a:cubicBezTo>
                    <a:pt x="90006" y="1403"/>
                    <a:pt x="93816" y="-248"/>
                    <a:pt x="100039" y="2292"/>
                  </a:cubicBezTo>
                  <a:cubicBezTo>
                    <a:pt x="100928" y="2673"/>
                    <a:pt x="102071" y="2546"/>
                    <a:pt x="103341" y="2292"/>
                  </a:cubicBezTo>
                  <a:cubicBezTo>
                    <a:pt x="105119" y="2038"/>
                    <a:pt x="107278" y="1784"/>
                    <a:pt x="109437" y="2800"/>
                  </a:cubicBezTo>
                  <a:cubicBezTo>
                    <a:pt x="113120" y="387"/>
                    <a:pt x="117946" y="895"/>
                    <a:pt x="119343" y="1403"/>
                  </a:cubicBezTo>
                  <a:cubicBezTo>
                    <a:pt x="123026" y="2546"/>
                    <a:pt x="124423" y="2038"/>
                    <a:pt x="125185" y="1911"/>
                  </a:cubicBezTo>
                  <a:cubicBezTo>
                    <a:pt x="133313" y="-248"/>
                    <a:pt x="135853" y="2165"/>
                    <a:pt x="137250" y="3435"/>
                  </a:cubicBezTo>
                  <a:cubicBezTo>
                    <a:pt x="143219" y="8896"/>
                    <a:pt x="143727" y="15373"/>
                    <a:pt x="141441" y="19437"/>
                  </a:cubicBezTo>
                  <a:cubicBezTo>
                    <a:pt x="139790" y="22358"/>
                    <a:pt x="136996" y="23882"/>
                    <a:pt x="134329" y="22993"/>
                  </a:cubicBezTo>
                  <a:cubicBezTo>
                    <a:pt x="131281" y="22104"/>
                    <a:pt x="128995" y="22485"/>
                    <a:pt x="127217" y="22739"/>
                  </a:cubicBezTo>
                  <a:cubicBezTo>
                    <a:pt x="126328" y="22739"/>
                    <a:pt x="125439" y="22993"/>
                    <a:pt x="124804" y="22993"/>
                  </a:cubicBezTo>
                  <a:cubicBezTo>
                    <a:pt x="123915" y="22993"/>
                    <a:pt x="123026" y="22739"/>
                    <a:pt x="122391" y="22358"/>
                  </a:cubicBezTo>
                  <a:cubicBezTo>
                    <a:pt x="118835" y="24263"/>
                    <a:pt x="114390" y="22866"/>
                    <a:pt x="113628" y="22485"/>
                  </a:cubicBezTo>
                  <a:cubicBezTo>
                    <a:pt x="112231" y="21850"/>
                    <a:pt x="110326" y="21723"/>
                    <a:pt x="107786" y="21977"/>
                  </a:cubicBezTo>
                  <a:cubicBezTo>
                    <a:pt x="105373" y="22231"/>
                    <a:pt x="103341" y="21723"/>
                    <a:pt x="101690" y="20834"/>
                  </a:cubicBezTo>
                  <a:cubicBezTo>
                    <a:pt x="97499" y="23755"/>
                    <a:pt x="91530" y="22231"/>
                    <a:pt x="90260" y="21723"/>
                  </a:cubicBezTo>
                  <a:cubicBezTo>
                    <a:pt x="87847" y="20834"/>
                    <a:pt x="86323" y="20961"/>
                    <a:pt x="84291" y="21215"/>
                  </a:cubicBezTo>
                  <a:cubicBezTo>
                    <a:pt x="83021" y="21342"/>
                    <a:pt x="81497" y="21596"/>
                    <a:pt x="79592" y="21469"/>
                  </a:cubicBezTo>
                  <a:cubicBezTo>
                    <a:pt x="78322" y="21469"/>
                    <a:pt x="76925" y="21088"/>
                    <a:pt x="75528" y="20326"/>
                  </a:cubicBezTo>
                  <a:cubicBezTo>
                    <a:pt x="72988" y="21342"/>
                    <a:pt x="68416" y="21342"/>
                    <a:pt x="66511" y="20834"/>
                  </a:cubicBezTo>
                  <a:cubicBezTo>
                    <a:pt x="64860" y="20326"/>
                    <a:pt x="63463" y="20580"/>
                    <a:pt x="63209" y="20707"/>
                  </a:cubicBezTo>
                  <a:cubicBezTo>
                    <a:pt x="59653" y="22104"/>
                    <a:pt x="56478" y="21342"/>
                    <a:pt x="54827" y="20707"/>
                  </a:cubicBezTo>
                  <a:cubicBezTo>
                    <a:pt x="52033" y="22358"/>
                    <a:pt x="47461" y="22993"/>
                    <a:pt x="44032" y="21977"/>
                  </a:cubicBezTo>
                  <a:cubicBezTo>
                    <a:pt x="40095" y="20834"/>
                    <a:pt x="38825" y="21469"/>
                    <a:pt x="38444" y="21596"/>
                  </a:cubicBezTo>
                  <a:cubicBezTo>
                    <a:pt x="35396" y="22993"/>
                    <a:pt x="32602" y="23120"/>
                    <a:pt x="29935" y="22104"/>
                  </a:cubicBezTo>
                  <a:cubicBezTo>
                    <a:pt x="29427" y="21850"/>
                    <a:pt x="29046" y="21596"/>
                    <a:pt x="28538" y="21342"/>
                  </a:cubicBezTo>
                  <a:cubicBezTo>
                    <a:pt x="27141" y="22104"/>
                    <a:pt x="23458" y="23501"/>
                    <a:pt x="18251" y="22358"/>
                  </a:cubicBezTo>
                  <a:cubicBezTo>
                    <a:pt x="17108" y="22104"/>
                    <a:pt x="15965" y="22358"/>
                    <a:pt x="14568" y="22866"/>
                  </a:cubicBezTo>
                  <a:cubicBezTo>
                    <a:pt x="13298" y="23247"/>
                    <a:pt x="11774" y="23628"/>
                    <a:pt x="10250" y="23628"/>
                  </a:cubicBezTo>
                  <a:moveTo>
                    <a:pt x="12917" y="3054"/>
                  </a:moveTo>
                  <a:cubicBezTo>
                    <a:pt x="12917" y="3054"/>
                    <a:pt x="12790" y="3054"/>
                    <a:pt x="12663" y="3054"/>
                  </a:cubicBezTo>
                  <a:cubicBezTo>
                    <a:pt x="7329" y="3054"/>
                    <a:pt x="4027" y="6229"/>
                    <a:pt x="2884" y="9277"/>
                  </a:cubicBezTo>
                  <a:cubicBezTo>
                    <a:pt x="1487" y="12706"/>
                    <a:pt x="2122" y="16389"/>
                    <a:pt x="4535" y="18929"/>
                  </a:cubicBezTo>
                  <a:cubicBezTo>
                    <a:pt x="8218" y="22485"/>
                    <a:pt x="11139" y="21723"/>
                    <a:pt x="13933" y="20961"/>
                  </a:cubicBezTo>
                  <a:cubicBezTo>
                    <a:pt x="15457" y="20453"/>
                    <a:pt x="16981" y="20072"/>
                    <a:pt x="18505" y="20453"/>
                  </a:cubicBezTo>
                  <a:cubicBezTo>
                    <a:pt x="22188" y="21342"/>
                    <a:pt x="24982" y="20580"/>
                    <a:pt x="26633" y="20072"/>
                  </a:cubicBezTo>
                  <a:cubicBezTo>
                    <a:pt x="23712" y="17405"/>
                    <a:pt x="22188" y="13722"/>
                    <a:pt x="21807" y="12833"/>
                  </a:cubicBezTo>
                  <a:cubicBezTo>
                    <a:pt x="18505" y="3816"/>
                    <a:pt x="14060" y="3181"/>
                    <a:pt x="12790" y="3181"/>
                  </a:cubicBezTo>
                  <a:moveTo>
                    <a:pt x="109818" y="20072"/>
                  </a:moveTo>
                  <a:cubicBezTo>
                    <a:pt x="111596" y="20072"/>
                    <a:pt x="112993" y="20326"/>
                    <a:pt x="114136" y="20834"/>
                  </a:cubicBezTo>
                  <a:cubicBezTo>
                    <a:pt x="114517" y="21088"/>
                    <a:pt x="117692" y="21977"/>
                    <a:pt x="120232" y="21088"/>
                  </a:cubicBezTo>
                  <a:cubicBezTo>
                    <a:pt x="118327" y="19310"/>
                    <a:pt x="116930" y="16643"/>
                    <a:pt x="115533" y="13976"/>
                  </a:cubicBezTo>
                  <a:cubicBezTo>
                    <a:pt x="113882" y="10801"/>
                    <a:pt x="112231" y="7499"/>
                    <a:pt x="109564" y="5340"/>
                  </a:cubicBezTo>
                  <a:cubicBezTo>
                    <a:pt x="107659" y="3816"/>
                    <a:pt x="105754" y="4070"/>
                    <a:pt x="103595" y="4324"/>
                  </a:cubicBezTo>
                  <a:cubicBezTo>
                    <a:pt x="102071" y="4578"/>
                    <a:pt x="100547" y="4705"/>
                    <a:pt x="99277" y="4197"/>
                  </a:cubicBezTo>
                  <a:cubicBezTo>
                    <a:pt x="94832" y="2419"/>
                    <a:pt x="91784" y="3054"/>
                    <a:pt x="90387" y="3689"/>
                  </a:cubicBezTo>
                  <a:cubicBezTo>
                    <a:pt x="91276" y="4451"/>
                    <a:pt x="92038" y="5213"/>
                    <a:pt x="92800" y="6356"/>
                  </a:cubicBezTo>
                  <a:cubicBezTo>
                    <a:pt x="93689" y="7626"/>
                    <a:pt x="94451" y="9023"/>
                    <a:pt x="95213" y="10420"/>
                  </a:cubicBezTo>
                  <a:cubicBezTo>
                    <a:pt x="98007" y="15627"/>
                    <a:pt x="101055" y="20834"/>
                    <a:pt x="107151" y="20199"/>
                  </a:cubicBezTo>
                  <a:cubicBezTo>
                    <a:pt x="108167" y="20072"/>
                    <a:pt x="109056" y="20072"/>
                    <a:pt x="109945" y="20072"/>
                  </a:cubicBezTo>
                  <a:moveTo>
                    <a:pt x="130519" y="20580"/>
                  </a:moveTo>
                  <a:cubicBezTo>
                    <a:pt x="131789" y="20580"/>
                    <a:pt x="133313" y="20707"/>
                    <a:pt x="134964" y="21215"/>
                  </a:cubicBezTo>
                  <a:cubicBezTo>
                    <a:pt x="136869" y="21723"/>
                    <a:pt x="138774" y="20707"/>
                    <a:pt x="139917" y="18548"/>
                  </a:cubicBezTo>
                  <a:cubicBezTo>
                    <a:pt x="141822" y="15119"/>
                    <a:pt x="141314" y="9658"/>
                    <a:pt x="136107" y="4959"/>
                  </a:cubicBezTo>
                  <a:cubicBezTo>
                    <a:pt x="134964" y="3943"/>
                    <a:pt x="132932" y="2038"/>
                    <a:pt x="125947" y="3943"/>
                  </a:cubicBezTo>
                  <a:cubicBezTo>
                    <a:pt x="124677" y="4324"/>
                    <a:pt x="122899" y="4578"/>
                    <a:pt x="119089" y="3435"/>
                  </a:cubicBezTo>
                  <a:cubicBezTo>
                    <a:pt x="118200" y="3181"/>
                    <a:pt x="114390" y="2673"/>
                    <a:pt x="111469" y="4197"/>
                  </a:cubicBezTo>
                  <a:cubicBezTo>
                    <a:pt x="114136" y="6610"/>
                    <a:pt x="115787" y="9912"/>
                    <a:pt x="117438" y="13087"/>
                  </a:cubicBezTo>
                  <a:cubicBezTo>
                    <a:pt x="119597" y="17278"/>
                    <a:pt x="121502" y="20961"/>
                    <a:pt x="124931" y="21088"/>
                  </a:cubicBezTo>
                  <a:cubicBezTo>
                    <a:pt x="125439" y="21088"/>
                    <a:pt x="126201" y="21088"/>
                    <a:pt x="126963" y="20961"/>
                  </a:cubicBezTo>
                  <a:cubicBezTo>
                    <a:pt x="127979" y="20834"/>
                    <a:pt x="129122" y="20580"/>
                    <a:pt x="130519" y="20580"/>
                  </a:cubicBezTo>
                  <a:moveTo>
                    <a:pt x="18759" y="3816"/>
                  </a:moveTo>
                  <a:cubicBezTo>
                    <a:pt x="20410" y="5467"/>
                    <a:pt x="22188" y="8007"/>
                    <a:pt x="23712" y="12071"/>
                  </a:cubicBezTo>
                  <a:cubicBezTo>
                    <a:pt x="23966" y="12706"/>
                    <a:pt x="26125" y="18421"/>
                    <a:pt x="30570" y="20326"/>
                  </a:cubicBezTo>
                  <a:cubicBezTo>
                    <a:pt x="32729" y="21215"/>
                    <a:pt x="35015" y="20961"/>
                    <a:pt x="37428" y="19818"/>
                  </a:cubicBezTo>
                  <a:cubicBezTo>
                    <a:pt x="38063" y="19564"/>
                    <a:pt x="39714" y="18675"/>
                    <a:pt x="44413" y="20072"/>
                  </a:cubicBezTo>
                  <a:cubicBezTo>
                    <a:pt x="46826" y="20834"/>
                    <a:pt x="50382" y="20453"/>
                    <a:pt x="52668" y="19437"/>
                  </a:cubicBezTo>
                  <a:cubicBezTo>
                    <a:pt x="48985" y="16516"/>
                    <a:pt x="47461" y="13595"/>
                    <a:pt x="46064" y="10928"/>
                  </a:cubicBezTo>
                  <a:cubicBezTo>
                    <a:pt x="45302" y="9404"/>
                    <a:pt x="44540" y="8007"/>
                    <a:pt x="43397" y="6737"/>
                  </a:cubicBezTo>
                  <a:cubicBezTo>
                    <a:pt x="39333" y="2038"/>
                    <a:pt x="35269" y="2292"/>
                    <a:pt x="31840" y="3054"/>
                  </a:cubicBezTo>
                  <a:cubicBezTo>
                    <a:pt x="30316" y="3435"/>
                    <a:pt x="28665" y="3562"/>
                    <a:pt x="27903" y="3435"/>
                  </a:cubicBezTo>
                  <a:cubicBezTo>
                    <a:pt x="23204" y="2292"/>
                    <a:pt x="20156" y="3054"/>
                    <a:pt x="18505" y="3943"/>
                  </a:cubicBezTo>
                  <a:moveTo>
                    <a:pt x="86450" y="19310"/>
                  </a:moveTo>
                  <a:cubicBezTo>
                    <a:pt x="87720" y="19310"/>
                    <a:pt x="88990" y="19437"/>
                    <a:pt x="90641" y="20072"/>
                  </a:cubicBezTo>
                  <a:cubicBezTo>
                    <a:pt x="91530" y="20453"/>
                    <a:pt x="96102" y="21596"/>
                    <a:pt x="99531" y="19818"/>
                  </a:cubicBezTo>
                  <a:cubicBezTo>
                    <a:pt x="96864" y="17659"/>
                    <a:pt x="95086" y="14230"/>
                    <a:pt x="93435" y="11309"/>
                  </a:cubicBezTo>
                  <a:cubicBezTo>
                    <a:pt x="92673" y="9912"/>
                    <a:pt x="91911" y="8515"/>
                    <a:pt x="91149" y="7372"/>
                  </a:cubicBezTo>
                  <a:cubicBezTo>
                    <a:pt x="87085" y="1530"/>
                    <a:pt x="81116" y="2546"/>
                    <a:pt x="79465" y="2927"/>
                  </a:cubicBezTo>
                  <a:cubicBezTo>
                    <a:pt x="77433" y="3435"/>
                    <a:pt x="75655" y="3435"/>
                    <a:pt x="74258" y="3054"/>
                  </a:cubicBezTo>
                  <a:cubicBezTo>
                    <a:pt x="70575" y="1911"/>
                    <a:pt x="67527" y="2419"/>
                    <a:pt x="65876" y="3054"/>
                  </a:cubicBezTo>
                  <a:cubicBezTo>
                    <a:pt x="67400" y="4451"/>
                    <a:pt x="68797" y="6356"/>
                    <a:pt x="69940" y="9404"/>
                  </a:cubicBezTo>
                  <a:cubicBezTo>
                    <a:pt x="69940" y="9404"/>
                    <a:pt x="69940" y="9658"/>
                    <a:pt x="70067" y="9912"/>
                  </a:cubicBezTo>
                  <a:cubicBezTo>
                    <a:pt x="71845" y="16008"/>
                    <a:pt x="75020" y="19310"/>
                    <a:pt x="79592" y="19691"/>
                  </a:cubicBezTo>
                  <a:cubicBezTo>
                    <a:pt x="81243" y="19691"/>
                    <a:pt x="82513" y="19691"/>
                    <a:pt x="83910" y="19437"/>
                  </a:cubicBezTo>
                  <a:cubicBezTo>
                    <a:pt x="84799" y="19437"/>
                    <a:pt x="85815" y="19183"/>
                    <a:pt x="86704" y="19183"/>
                  </a:cubicBezTo>
                  <a:moveTo>
                    <a:pt x="43397" y="3562"/>
                  </a:moveTo>
                  <a:cubicBezTo>
                    <a:pt x="43397" y="3562"/>
                    <a:pt x="44667" y="4705"/>
                    <a:pt x="45175" y="5467"/>
                  </a:cubicBezTo>
                  <a:cubicBezTo>
                    <a:pt x="46445" y="6864"/>
                    <a:pt x="47207" y="8515"/>
                    <a:pt x="47969" y="10039"/>
                  </a:cubicBezTo>
                  <a:cubicBezTo>
                    <a:pt x="49366" y="12833"/>
                    <a:pt x="50890" y="15627"/>
                    <a:pt x="54827" y="18421"/>
                  </a:cubicBezTo>
                  <a:cubicBezTo>
                    <a:pt x="54827" y="18421"/>
                    <a:pt x="58002" y="20453"/>
                    <a:pt x="62320" y="18802"/>
                  </a:cubicBezTo>
                  <a:cubicBezTo>
                    <a:pt x="62955" y="18548"/>
                    <a:pt x="64860" y="18294"/>
                    <a:pt x="66892" y="18802"/>
                  </a:cubicBezTo>
                  <a:cubicBezTo>
                    <a:pt x="68162" y="19183"/>
                    <a:pt x="71083" y="19310"/>
                    <a:pt x="73242" y="18802"/>
                  </a:cubicBezTo>
                  <a:cubicBezTo>
                    <a:pt x="71337" y="17151"/>
                    <a:pt x="69432" y="14484"/>
                    <a:pt x="68289" y="10293"/>
                  </a:cubicBezTo>
                  <a:lnTo>
                    <a:pt x="68289" y="9912"/>
                  </a:lnTo>
                  <a:cubicBezTo>
                    <a:pt x="64987" y="1022"/>
                    <a:pt x="58383" y="2165"/>
                    <a:pt x="57113" y="2419"/>
                  </a:cubicBezTo>
                  <a:cubicBezTo>
                    <a:pt x="56986" y="2419"/>
                    <a:pt x="56732" y="2419"/>
                    <a:pt x="56605" y="2546"/>
                  </a:cubicBezTo>
                  <a:cubicBezTo>
                    <a:pt x="55589" y="2800"/>
                    <a:pt x="54192" y="3308"/>
                    <a:pt x="52668" y="2546"/>
                  </a:cubicBezTo>
                  <a:cubicBezTo>
                    <a:pt x="48858" y="895"/>
                    <a:pt x="46318" y="2038"/>
                    <a:pt x="45810" y="2292"/>
                  </a:cubicBezTo>
                  <a:cubicBezTo>
                    <a:pt x="44794" y="2800"/>
                    <a:pt x="43905" y="3181"/>
                    <a:pt x="43397" y="3308"/>
                  </a:cubicBezTo>
                  <a:moveTo>
                    <a:pt x="63717" y="1657"/>
                  </a:moveTo>
                  <a:lnTo>
                    <a:pt x="64098" y="2546"/>
                  </a:lnTo>
                  <a:lnTo>
                    <a:pt x="63717" y="1657"/>
                  </a:lnTo>
                  <a:close/>
                </a:path>
              </a:pathLst>
            </a:custGeom>
            <a:solidFill>
              <a:srgbClr val="FFFFFF"/>
            </a:solidFill>
            <a:ln w="0" cap="flat">
              <a:noFill/>
              <a:prstDash val="solid"/>
              <a:miter/>
            </a:ln>
          </p:spPr>
          <p:txBody>
            <a:bodyPr rtlCol="0" anchor="ctr"/>
            <a:lstStyle/>
            <a:p>
              <a:endParaRPr lang="en-AU"/>
            </a:p>
          </p:txBody>
        </p:sp>
        <p:sp>
          <p:nvSpPr>
            <p:cNvPr id="404" name="Freeform: Shape 403">
              <a:extLst>
                <a:ext uri="{FF2B5EF4-FFF2-40B4-BE49-F238E27FC236}">
                  <a16:creationId xmlns:a16="http://schemas.microsoft.com/office/drawing/2014/main" id="{71869160-1265-39E1-74B6-F0E5EA877C82}"/>
                </a:ext>
              </a:extLst>
            </p:cNvPr>
            <p:cNvSpPr/>
            <p:nvPr/>
          </p:nvSpPr>
          <p:spPr>
            <a:xfrm>
              <a:off x="476963" y="336671"/>
              <a:ext cx="18209" cy="16927"/>
            </a:xfrm>
            <a:custGeom>
              <a:avLst/>
              <a:gdLst>
                <a:gd name="connsiteX0" fmla="*/ 302 w 18209"/>
                <a:gd name="connsiteY0" fmla="*/ 4958 h 16927"/>
                <a:gd name="connsiteX1" fmla="*/ 6017 w 18209"/>
                <a:gd name="connsiteY1" fmla="*/ 16896 h 16927"/>
                <a:gd name="connsiteX2" fmla="*/ 5255 w 18209"/>
                <a:gd name="connsiteY2" fmla="*/ 7371 h 16927"/>
                <a:gd name="connsiteX3" fmla="*/ 18209 w 18209"/>
                <a:gd name="connsiteY3" fmla="*/ 14229 h 16927"/>
                <a:gd name="connsiteX4" fmla="*/ 15415 w 18209"/>
                <a:gd name="connsiteY4" fmla="*/ 10165 h 16927"/>
                <a:gd name="connsiteX5" fmla="*/ 7541 w 18209"/>
                <a:gd name="connsiteY5" fmla="*/ 5 h 16927"/>
                <a:gd name="connsiteX6" fmla="*/ 10970 w 18209"/>
                <a:gd name="connsiteY6" fmla="*/ 6609 h 16927"/>
                <a:gd name="connsiteX7" fmla="*/ 11986 w 18209"/>
                <a:gd name="connsiteY7" fmla="*/ 9530 h 16927"/>
                <a:gd name="connsiteX8" fmla="*/ 4366 w 18209"/>
                <a:gd name="connsiteY8" fmla="*/ 4704 h 16927"/>
                <a:gd name="connsiteX9" fmla="*/ 3731 w 18209"/>
                <a:gd name="connsiteY9" fmla="*/ 12197 h 16927"/>
                <a:gd name="connsiteX10" fmla="*/ 302 w 18209"/>
                <a:gd name="connsiteY10" fmla="*/ 5974 h 16927"/>
                <a:gd name="connsiteX11" fmla="*/ 302 w 18209"/>
                <a:gd name="connsiteY11" fmla="*/ 5212 h 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09" h="16927">
                  <a:moveTo>
                    <a:pt x="302" y="4958"/>
                  </a:moveTo>
                  <a:cubicBezTo>
                    <a:pt x="302" y="4958"/>
                    <a:pt x="-1984" y="12578"/>
                    <a:pt x="6017" y="16896"/>
                  </a:cubicBezTo>
                  <a:cubicBezTo>
                    <a:pt x="6525" y="17150"/>
                    <a:pt x="4747" y="16007"/>
                    <a:pt x="5255" y="7371"/>
                  </a:cubicBezTo>
                  <a:cubicBezTo>
                    <a:pt x="5255" y="6736"/>
                    <a:pt x="8811" y="14610"/>
                    <a:pt x="18209" y="14229"/>
                  </a:cubicBezTo>
                  <a:cubicBezTo>
                    <a:pt x="18209" y="14229"/>
                    <a:pt x="16304" y="13213"/>
                    <a:pt x="15415" y="10165"/>
                  </a:cubicBezTo>
                  <a:cubicBezTo>
                    <a:pt x="15288" y="9530"/>
                    <a:pt x="12240" y="2672"/>
                    <a:pt x="7541" y="5"/>
                  </a:cubicBezTo>
                  <a:cubicBezTo>
                    <a:pt x="7287" y="-122"/>
                    <a:pt x="10081" y="2164"/>
                    <a:pt x="10970" y="6609"/>
                  </a:cubicBezTo>
                  <a:cubicBezTo>
                    <a:pt x="11097" y="7244"/>
                    <a:pt x="11732" y="9276"/>
                    <a:pt x="11986" y="9530"/>
                  </a:cubicBezTo>
                  <a:cubicBezTo>
                    <a:pt x="12240" y="9657"/>
                    <a:pt x="8049" y="8387"/>
                    <a:pt x="4366" y="4704"/>
                  </a:cubicBezTo>
                  <a:cubicBezTo>
                    <a:pt x="4366" y="4704"/>
                    <a:pt x="3096" y="10546"/>
                    <a:pt x="3731" y="12197"/>
                  </a:cubicBezTo>
                  <a:cubicBezTo>
                    <a:pt x="3985" y="12705"/>
                    <a:pt x="683" y="9657"/>
                    <a:pt x="302" y="5974"/>
                  </a:cubicBezTo>
                  <a:cubicBezTo>
                    <a:pt x="302" y="5339"/>
                    <a:pt x="302" y="5212"/>
                    <a:pt x="302" y="5212"/>
                  </a:cubicBezTo>
                </a:path>
              </a:pathLst>
            </a:custGeom>
            <a:solidFill>
              <a:srgbClr val="FFFFFF"/>
            </a:solidFill>
            <a:ln w="0" cap="flat">
              <a:noFill/>
              <a:prstDash val="solid"/>
              <a:miter/>
            </a:ln>
          </p:spPr>
          <p:txBody>
            <a:bodyPr rtlCol="0" anchor="ctr"/>
            <a:lstStyle/>
            <a:p>
              <a:endParaRPr lang="en-AU"/>
            </a:p>
          </p:txBody>
        </p:sp>
        <p:sp>
          <p:nvSpPr>
            <p:cNvPr id="405" name="Freeform: Shape 404">
              <a:extLst>
                <a:ext uri="{FF2B5EF4-FFF2-40B4-BE49-F238E27FC236}">
                  <a16:creationId xmlns:a16="http://schemas.microsoft.com/office/drawing/2014/main" id="{025BA73A-30F9-B8B8-004E-CA808E4B1984}"/>
                </a:ext>
              </a:extLst>
            </p:cNvPr>
            <p:cNvSpPr/>
            <p:nvPr/>
          </p:nvSpPr>
          <p:spPr>
            <a:xfrm>
              <a:off x="519176" y="337110"/>
              <a:ext cx="24383" cy="13650"/>
            </a:xfrm>
            <a:custGeom>
              <a:avLst/>
              <a:gdLst>
                <a:gd name="connsiteX0" fmla="*/ 0 w 24383"/>
                <a:gd name="connsiteY0" fmla="*/ 1090 h 13650"/>
                <a:gd name="connsiteX1" fmla="*/ 9525 w 24383"/>
                <a:gd name="connsiteY1" fmla="*/ 8964 h 13650"/>
                <a:gd name="connsiteX2" fmla="*/ 7112 w 24383"/>
                <a:gd name="connsiteY2" fmla="*/ 963 h 13650"/>
                <a:gd name="connsiteX3" fmla="*/ 14351 w 24383"/>
                <a:gd name="connsiteY3" fmla="*/ 6043 h 13650"/>
                <a:gd name="connsiteX4" fmla="*/ 18542 w 24383"/>
                <a:gd name="connsiteY4" fmla="*/ 8710 h 13650"/>
                <a:gd name="connsiteX5" fmla="*/ 12954 w 24383"/>
                <a:gd name="connsiteY5" fmla="*/ 74 h 13650"/>
                <a:gd name="connsiteX6" fmla="*/ 22225 w 24383"/>
                <a:gd name="connsiteY6" fmla="*/ 10107 h 13650"/>
                <a:gd name="connsiteX7" fmla="*/ 24384 w 24383"/>
                <a:gd name="connsiteY7" fmla="*/ 13155 h 13650"/>
                <a:gd name="connsiteX8" fmla="*/ 9779 w 24383"/>
                <a:gd name="connsiteY8" fmla="*/ 4900 h 13650"/>
                <a:gd name="connsiteX9" fmla="*/ 15240 w 24383"/>
                <a:gd name="connsiteY9" fmla="*/ 13536 h 13650"/>
                <a:gd name="connsiteX10" fmla="*/ 4064 w 24383"/>
                <a:gd name="connsiteY10" fmla="*/ 5789 h 13650"/>
                <a:gd name="connsiteX11" fmla="*/ 635 w 24383"/>
                <a:gd name="connsiteY11" fmla="*/ 1217 h 13650"/>
                <a:gd name="connsiteX12" fmla="*/ 0 w 24383"/>
                <a:gd name="connsiteY12" fmla="*/ 836 h 1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3" h="13650">
                  <a:moveTo>
                    <a:pt x="0" y="1090"/>
                  </a:moveTo>
                  <a:cubicBezTo>
                    <a:pt x="4572" y="2233"/>
                    <a:pt x="7112" y="7567"/>
                    <a:pt x="9525" y="8964"/>
                  </a:cubicBezTo>
                  <a:cubicBezTo>
                    <a:pt x="9779" y="9091"/>
                    <a:pt x="7112" y="5154"/>
                    <a:pt x="7112" y="963"/>
                  </a:cubicBezTo>
                  <a:cubicBezTo>
                    <a:pt x="7112" y="582"/>
                    <a:pt x="13081" y="5027"/>
                    <a:pt x="14351" y="6043"/>
                  </a:cubicBezTo>
                  <a:cubicBezTo>
                    <a:pt x="14732" y="6297"/>
                    <a:pt x="17907" y="9218"/>
                    <a:pt x="18542" y="8710"/>
                  </a:cubicBezTo>
                  <a:cubicBezTo>
                    <a:pt x="18923" y="8456"/>
                    <a:pt x="15621" y="2741"/>
                    <a:pt x="12954" y="74"/>
                  </a:cubicBezTo>
                  <a:cubicBezTo>
                    <a:pt x="12573" y="-307"/>
                    <a:pt x="16129" y="455"/>
                    <a:pt x="22225" y="10107"/>
                  </a:cubicBezTo>
                  <a:cubicBezTo>
                    <a:pt x="22606" y="10742"/>
                    <a:pt x="23749" y="12774"/>
                    <a:pt x="24384" y="13155"/>
                  </a:cubicBezTo>
                  <a:cubicBezTo>
                    <a:pt x="24384" y="13155"/>
                    <a:pt x="17145" y="13536"/>
                    <a:pt x="9779" y="4900"/>
                  </a:cubicBezTo>
                  <a:cubicBezTo>
                    <a:pt x="9525" y="4519"/>
                    <a:pt x="11176" y="9091"/>
                    <a:pt x="15240" y="13536"/>
                  </a:cubicBezTo>
                  <a:cubicBezTo>
                    <a:pt x="15621" y="13917"/>
                    <a:pt x="9017" y="13790"/>
                    <a:pt x="4064" y="5789"/>
                  </a:cubicBezTo>
                  <a:cubicBezTo>
                    <a:pt x="3810" y="5281"/>
                    <a:pt x="2032" y="2233"/>
                    <a:pt x="635" y="1217"/>
                  </a:cubicBezTo>
                  <a:cubicBezTo>
                    <a:pt x="381" y="963"/>
                    <a:pt x="0" y="836"/>
                    <a:pt x="0" y="836"/>
                  </a:cubicBezTo>
                </a:path>
              </a:pathLst>
            </a:custGeom>
            <a:solidFill>
              <a:srgbClr val="FFFFFF"/>
            </a:solidFill>
            <a:ln w="0" cap="flat">
              <a:noFill/>
              <a:prstDash val="solid"/>
              <a:miter/>
            </a:ln>
          </p:spPr>
          <p:txBody>
            <a:bodyPr rtlCol="0" anchor="ctr"/>
            <a:lstStyle/>
            <a:p>
              <a:endParaRPr lang="en-AU"/>
            </a:p>
          </p:txBody>
        </p:sp>
        <p:sp>
          <p:nvSpPr>
            <p:cNvPr id="406" name="Freeform: Shape 405">
              <a:extLst>
                <a:ext uri="{FF2B5EF4-FFF2-40B4-BE49-F238E27FC236}">
                  <a16:creationId xmlns:a16="http://schemas.microsoft.com/office/drawing/2014/main" id="{240D33F0-A005-183C-FB5E-EEB2F84EA2CF}"/>
                </a:ext>
              </a:extLst>
            </p:cNvPr>
            <p:cNvSpPr/>
            <p:nvPr/>
          </p:nvSpPr>
          <p:spPr>
            <a:xfrm>
              <a:off x="566166" y="338709"/>
              <a:ext cx="24510" cy="13933"/>
            </a:xfrm>
            <a:custGeom>
              <a:avLst/>
              <a:gdLst>
                <a:gd name="connsiteX0" fmla="*/ 254 w 24510"/>
                <a:gd name="connsiteY0" fmla="*/ 0 h 13933"/>
                <a:gd name="connsiteX1" fmla="*/ 9525 w 24510"/>
                <a:gd name="connsiteY1" fmla="*/ 9271 h 13933"/>
                <a:gd name="connsiteX2" fmla="*/ 8255 w 24510"/>
                <a:gd name="connsiteY2" fmla="*/ 762 h 13933"/>
                <a:gd name="connsiteX3" fmla="*/ 13208 w 24510"/>
                <a:gd name="connsiteY3" fmla="*/ 6477 h 13933"/>
                <a:gd name="connsiteX4" fmla="*/ 17907 w 24510"/>
                <a:gd name="connsiteY4" fmla="*/ 9398 h 13933"/>
                <a:gd name="connsiteX5" fmla="*/ 13335 w 24510"/>
                <a:gd name="connsiteY5" fmla="*/ 381 h 13933"/>
                <a:gd name="connsiteX6" fmla="*/ 21717 w 24510"/>
                <a:gd name="connsiteY6" fmla="*/ 10541 h 13933"/>
                <a:gd name="connsiteX7" fmla="*/ 24511 w 24510"/>
                <a:gd name="connsiteY7" fmla="*/ 13843 h 13933"/>
                <a:gd name="connsiteX8" fmla="*/ 9779 w 24510"/>
                <a:gd name="connsiteY8" fmla="*/ 4699 h 13933"/>
                <a:gd name="connsiteX9" fmla="*/ 14097 w 24510"/>
                <a:gd name="connsiteY9" fmla="*/ 13462 h 13933"/>
                <a:gd name="connsiteX10" fmla="*/ 3683 w 24510"/>
                <a:gd name="connsiteY10" fmla="*/ 5207 h 13933"/>
                <a:gd name="connsiteX11" fmla="*/ 635 w 24510"/>
                <a:gd name="connsiteY11" fmla="*/ 381 h 13933"/>
                <a:gd name="connsiteX12" fmla="*/ 0 w 24510"/>
                <a:gd name="connsiteY12" fmla="*/ 0 h 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10" h="13933">
                  <a:moveTo>
                    <a:pt x="254" y="0"/>
                  </a:moveTo>
                  <a:cubicBezTo>
                    <a:pt x="4699" y="1524"/>
                    <a:pt x="6858" y="6604"/>
                    <a:pt x="9525" y="9271"/>
                  </a:cubicBezTo>
                  <a:cubicBezTo>
                    <a:pt x="9779" y="9525"/>
                    <a:pt x="7112" y="7112"/>
                    <a:pt x="8255" y="762"/>
                  </a:cubicBezTo>
                  <a:cubicBezTo>
                    <a:pt x="8255" y="381"/>
                    <a:pt x="9779" y="3429"/>
                    <a:pt x="13208" y="6477"/>
                  </a:cubicBezTo>
                  <a:cubicBezTo>
                    <a:pt x="13462" y="6731"/>
                    <a:pt x="17399" y="9779"/>
                    <a:pt x="17907" y="9398"/>
                  </a:cubicBezTo>
                  <a:cubicBezTo>
                    <a:pt x="18288" y="9144"/>
                    <a:pt x="15875" y="3302"/>
                    <a:pt x="13335" y="381"/>
                  </a:cubicBezTo>
                  <a:cubicBezTo>
                    <a:pt x="12954" y="0"/>
                    <a:pt x="16510" y="1016"/>
                    <a:pt x="21717" y="10541"/>
                  </a:cubicBezTo>
                  <a:cubicBezTo>
                    <a:pt x="22098" y="11303"/>
                    <a:pt x="24003" y="13335"/>
                    <a:pt x="24511" y="13843"/>
                  </a:cubicBezTo>
                  <a:cubicBezTo>
                    <a:pt x="24511" y="13843"/>
                    <a:pt x="17907" y="15494"/>
                    <a:pt x="9779" y="4699"/>
                  </a:cubicBezTo>
                  <a:cubicBezTo>
                    <a:pt x="9525" y="4318"/>
                    <a:pt x="10414" y="8763"/>
                    <a:pt x="14097" y="13462"/>
                  </a:cubicBezTo>
                  <a:cubicBezTo>
                    <a:pt x="14351" y="13843"/>
                    <a:pt x="8001" y="13716"/>
                    <a:pt x="3683" y="5207"/>
                  </a:cubicBezTo>
                  <a:cubicBezTo>
                    <a:pt x="3429" y="4699"/>
                    <a:pt x="1905" y="1524"/>
                    <a:pt x="635" y="381"/>
                  </a:cubicBezTo>
                  <a:cubicBezTo>
                    <a:pt x="381" y="127"/>
                    <a:pt x="0" y="0"/>
                    <a:pt x="0" y="0"/>
                  </a:cubicBezTo>
                </a:path>
              </a:pathLst>
            </a:custGeom>
            <a:solidFill>
              <a:srgbClr val="FFFFFF"/>
            </a:solidFill>
            <a:ln w="0" cap="flat">
              <a:noFill/>
              <a:prstDash val="solid"/>
              <a:miter/>
            </a:ln>
          </p:spPr>
          <p:txBody>
            <a:bodyPr rtlCol="0" anchor="ctr"/>
            <a:lstStyle/>
            <a:p>
              <a:endParaRPr lang="en-AU"/>
            </a:p>
          </p:txBody>
        </p:sp>
        <p:sp>
          <p:nvSpPr>
            <p:cNvPr id="407" name="Freeform: Shape 406">
              <a:extLst>
                <a:ext uri="{FF2B5EF4-FFF2-40B4-BE49-F238E27FC236}">
                  <a16:creationId xmlns:a16="http://schemas.microsoft.com/office/drawing/2014/main" id="{7F20D882-214B-8AFA-2E6A-8A219E11BA04}"/>
                </a:ext>
              </a:extLst>
            </p:cNvPr>
            <p:cNvSpPr/>
            <p:nvPr/>
          </p:nvSpPr>
          <p:spPr>
            <a:xfrm>
              <a:off x="535686" y="326887"/>
              <a:ext cx="14879" cy="5344"/>
            </a:xfrm>
            <a:custGeom>
              <a:avLst/>
              <a:gdLst>
                <a:gd name="connsiteX0" fmla="*/ 0 w 14879"/>
                <a:gd name="connsiteY0" fmla="*/ 2805 h 5344"/>
                <a:gd name="connsiteX1" fmla="*/ 10160 w 14879"/>
                <a:gd name="connsiteY1" fmla="*/ 5345 h 5344"/>
                <a:gd name="connsiteX2" fmla="*/ 14732 w 14879"/>
                <a:gd name="connsiteY2" fmla="*/ 4456 h 5344"/>
                <a:gd name="connsiteX3" fmla="*/ 6604 w 14879"/>
                <a:gd name="connsiteY3" fmla="*/ 3186 h 5344"/>
                <a:gd name="connsiteX4" fmla="*/ 14478 w 14879"/>
                <a:gd name="connsiteY4" fmla="*/ 2678 h 5344"/>
                <a:gd name="connsiteX5" fmla="*/ 6604 w 14879"/>
                <a:gd name="connsiteY5" fmla="*/ 2170 h 5344"/>
                <a:gd name="connsiteX6" fmla="*/ 14732 w 14879"/>
                <a:gd name="connsiteY6" fmla="*/ 900 h 5344"/>
                <a:gd name="connsiteX7" fmla="*/ 10160 w 14879"/>
                <a:gd name="connsiteY7" fmla="*/ 11 h 5344"/>
                <a:gd name="connsiteX8" fmla="*/ 0 w 14879"/>
                <a:gd name="connsiteY8" fmla="*/ 2551 h 5344"/>
                <a:gd name="connsiteX9" fmla="*/ 0 w 14879"/>
                <a:gd name="connsiteY9" fmla="*/ 2805 h 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79" h="5344">
                  <a:moveTo>
                    <a:pt x="0" y="2805"/>
                  </a:moveTo>
                  <a:cubicBezTo>
                    <a:pt x="4191" y="3186"/>
                    <a:pt x="4445" y="5345"/>
                    <a:pt x="10160" y="5345"/>
                  </a:cubicBezTo>
                  <a:cubicBezTo>
                    <a:pt x="13208" y="5345"/>
                    <a:pt x="15494" y="4456"/>
                    <a:pt x="14732" y="4456"/>
                  </a:cubicBezTo>
                  <a:cubicBezTo>
                    <a:pt x="12573" y="4456"/>
                    <a:pt x="9525" y="5345"/>
                    <a:pt x="6604" y="3186"/>
                  </a:cubicBezTo>
                  <a:cubicBezTo>
                    <a:pt x="6350" y="3059"/>
                    <a:pt x="11811" y="3186"/>
                    <a:pt x="14478" y="2678"/>
                  </a:cubicBezTo>
                  <a:cubicBezTo>
                    <a:pt x="11811" y="2170"/>
                    <a:pt x="6477" y="2297"/>
                    <a:pt x="6604" y="2170"/>
                  </a:cubicBezTo>
                  <a:cubicBezTo>
                    <a:pt x="9525" y="11"/>
                    <a:pt x="12446" y="900"/>
                    <a:pt x="14732" y="900"/>
                  </a:cubicBezTo>
                  <a:cubicBezTo>
                    <a:pt x="15494" y="900"/>
                    <a:pt x="13208" y="-116"/>
                    <a:pt x="10160" y="11"/>
                  </a:cubicBezTo>
                  <a:cubicBezTo>
                    <a:pt x="4445" y="11"/>
                    <a:pt x="4191" y="2170"/>
                    <a:pt x="0" y="2551"/>
                  </a:cubicBezTo>
                  <a:lnTo>
                    <a:pt x="0" y="2805"/>
                  </a:lnTo>
                  <a:close/>
                </a:path>
              </a:pathLst>
            </a:custGeom>
            <a:solidFill>
              <a:srgbClr val="FFFFFF"/>
            </a:solidFill>
            <a:ln w="0" cap="flat">
              <a:noFill/>
              <a:prstDash val="solid"/>
              <a:miter/>
            </a:ln>
          </p:spPr>
          <p:txBody>
            <a:bodyPr rtlCol="0" anchor="ctr"/>
            <a:lstStyle/>
            <a:p>
              <a:endParaRPr lang="en-AU"/>
            </a:p>
          </p:txBody>
        </p:sp>
        <p:sp>
          <p:nvSpPr>
            <p:cNvPr id="408" name="Freeform: Shape 407">
              <a:extLst>
                <a:ext uri="{FF2B5EF4-FFF2-40B4-BE49-F238E27FC236}">
                  <a16:creationId xmlns:a16="http://schemas.microsoft.com/office/drawing/2014/main" id="{065FB287-C011-95AD-B4C4-4FFF2B24407F}"/>
                </a:ext>
              </a:extLst>
            </p:cNvPr>
            <p:cNvSpPr/>
            <p:nvPr/>
          </p:nvSpPr>
          <p:spPr>
            <a:xfrm>
              <a:off x="558673" y="327638"/>
              <a:ext cx="15012" cy="5407"/>
            </a:xfrm>
            <a:custGeom>
              <a:avLst/>
              <a:gdLst>
                <a:gd name="connsiteX0" fmla="*/ 0 w 15012"/>
                <a:gd name="connsiteY0" fmla="*/ 2054 h 5407"/>
                <a:gd name="connsiteX1" fmla="*/ 10033 w 15012"/>
                <a:gd name="connsiteY1" fmla="*/ 5356 h 5407"/>
                <a:gd name="connsiteX2" fmla="*/ 14605 w 15012"/>
                <a:gd name="connsiteY2" fmla="*/ 4721 h 5407"/>
                <a:gd name="connsiteX3" fmla="*/ 6604 w 15012"/>
                <a:gd name="connsiteY3" fmla="*/ 2943 h 5407"/>
                <a:gd name="connsiteX4" fmla="*/ 14478 w 15012"/>
                <a:gd name="connsiteY4" fmla="*/ 2943 h 5407"/>
                <a:gd name="connsiteX5" fmla="*/ 6731 w 15012"/>
                <a:gd name="connsiteY5" fmla="*/ 1927 h 5407"/>
                <a:gd name="connsiteX6" fmla="*/ 14859 w 15012"/>
                <a:gd name="connsiteY6" fmla="*/ 1292 h 5407"/>
                <a:gd name="connsiteX7" fmla="*/ 10414 w 15012"/>
                <a:gd name="connsiteY7" fmla="*/ 22 h 5407"/>
                <a:gd name="connsiteX8" fmla="*/ 0 w 15012"/>
                <a:gd name="connsiteY8" fmla="*/ 1800 h 5407"/>
                <a:gd name="connsiteX9" fmla="*/ 0 w 15012"/>
                <a:gd name="connsiteY9" fmla="*/ 2054 h 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12" h="5407">
                  <a:moveTo>
                    <a:pt x="0" y="2054"/>
                  </a:moveTo>
                  <a:cubicBezTo>
                    <a:pt x="4191" y="2689"/>
                    <a:pt x="4318" y="4848"/>
                    <a:pt x="10033" y="5356"/>
                  </a:cubicBezTo>
                  <a:cubicBezTo>
                    <a:pt x="13081" y="5610"/>
                    <a:pt x="15367" y="4848"/>
                    <a:pt x="14605" y="4721"/>
                  </a:cubicBezTo>
                  <a:cubicBezTo>
                    <a:pt x="12446" y="4594"/>
                    <a:pt x="9271" y="5229"/>
                    <a:pt x="6604" y="2943"/>
                  </a:cubicBezTo>
                  <a:cubicBezTo>
                    <a:pt x="6477" y="2816"/>
                    <a:pt x="11811" y="3324"/>
                    <a:pt x="14478" y="2943"/>
                  </a:cubicBezTo>
                  <a:cubicBezTo>
                    <a:pt x="11811" y="2308"/>
                    <a:pt x="6477" y="2054"/>
                    <a:pt x="6731" y="1927"/>
                  </a:cubicBezTo>
                  <a:cubicBezTo>
                    <a:pt x="9779" y="22"/>
                    <a:pt x="12700" y="1165"/>
                    <a:pt x="14859" y="1292"/>
                  </a:cubicBezTo>
                  <a:cubicBezTo>
                    <a:pt x="15621" y="1292"/>
                    <a:pt x="13462" y="149"/>
                    <a:pt x="10414" y="22"/>
                  </a:cubicBezTo>
                  <a:cubicBezTo>
                    <a:pt x="4699" y="-232"/>
                    <a:pt x="4318" y="1800"/>
                    <a:pt x="0" y="1800"/>
                  </a:cubicBezTo>
                  <a:lnTo>
                    <a:pt x="0" y="2054"/>
                  </a:lnTo>
                  <a:close/>
                </a:path>
              </a:pathLst>
            </a:custGeom>
            <a:solidFill>
              <a:srgbClr val="FFFFFF"/>
            </a:solidFill>
            <a:ln w="0" cap="flat">
              <a:noFill/>
              <a:prstDash val="solid"/>
              <a:miter/>
            </a:ln>
          </p:spPr>
          <p:txBody>
            <a:bodyPr rtlCol="0" anchor="ctr"/>
            <a:lstStyle/>
            <a:p>
              <a:endParaRPr lang="en-AU"/>
            </a:p>
          </p:txBody>
        </p:sp>
        <p:sp>
          <p:nvSpPr>
            <p:cNvPr id="409" name="Freeform: Shape 408">
              <a:extLst>
                <a:ext uri="{FF2B5EF4-FFF2-40B4-BE49-F238E27FC236}">
                  <a16:creationId xmlns:a16="http://schemas.microsoft.com/office/drawing/2014/main" id="{8D71203B-B45B-2F6B-7E19-5E700A5DE560}"/>
                </a:ext>
              </a:extLst>
            </p:cNvPr>
            <p:cNvSpPr/>
            <p:nvPr/>
          </p:nvSpPr>
          <p:spPr>
            <a:xfrm>
              <a:off x="579881" y="328628"/>
              <a:ext cx="15012" cy="5433"/>
            </a:xfrm>
            <a:custGeom>
              <a:avLst/>
              <a:gdLst>
                <a:gd name="connsiteX0" fmla="*/ 127 w 15012"/>
                <a:gd name="connsiteY0" fmla="*/ 1953 h 5433"/>
                <a:gd name="connsiteX1" fmla="*/ 10033 w 15012"/>
                <a:gd name="connsiteY1" fmla="*/ 5382 h 5433"/>
                <a:gd name="connsiteX2" fmla="*/ 14605 w 15012"/>
                <a:gd name="connsiteY2" fmla="*/ 4874 h 5433"/>
                <a:gd name="connsiteX3" fmla="*/ 6604 w 15012"/>
                <a:gd name="connsiteY3" fmla="*/ 2969 h 5433"/>
                <a:gd name="connsiteX4" fmla="*/ 14478 w 15012"/>
                <a:gd name="connsiteY4" fmla="*/ 3096 h 5433"/>
                <a:gd name="connsiteX5" fmla="*/ 6731 w 15012"/>
                <a:gd name="connsiteY5" fmla="*/ 1953 h 5433"/>
                <a:gd name="connsiteX6" fmla="*/ 14859 w 15012"/>
                <a:gd name="connsiteY6" fmla="*/ 1445 h 5433"/>
                <a:gd name="connsiteX7" fmla="*/ 10414 w 15012"/>
                <a:gd name="connsiteY7" fmla="*/ 48 h 5433"/>
                <a:gd name="connsiteX8" fmla="*/ 0 w 15012"/>
                <a:gd name="connsiteY8" fmla="*/ 1699 h 5433"/>
                <a:gd name="connsiteX9" fmla="*/ 0 w 15012"/>
                <a:gd name="connsiteY9" fmla="*/ 1953 h 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12" h="5433">
                  <a:moveTo>
                    <a:pt x="127" y="1953"/>
                  </a:moveTo>
                  <a:cubicBezTo>
                    <a:pt x="4318" y="2715"/>
                    <a:pt x="4445" y="4874"/>
                    <a:pt x="10033" y="5382"/>
                  </a:cubicBezTo>
                  <a:cubicBezTo>
                    <a:pt x="13081" y="5636"/>
                    <a:pt x="15367" y="4874"/>
                    <a:pt x="14605" y="4874"/>
                  </a:cubicBezTo>
                  <a:cubicBezTo>
                    <a:pt x="12446" y="4747"/>
                    <a:pt x="9271" y="5255"/>
                    <a:pt x="6604" y="2969"/>
                  </a:cubicBezTo>
                  <a:cubicBezTo>
                    <a:pt x="6477" y="2842"/>
                    <a:pt x="11811" y="3350"/>
                    <a:pt x="14478" y="3096"/>
                  </a:cubicBezTo>
                  <a:cubicBezTo>
                    <a:pt x="11811" y="2461"/>
                    <a:pt x="6477" y="2080"/>
                    <a:pt x="6731" y="1953"/>
                  </a:cubicBezTo>
                  <a:cubicBezTo>
                    <a:pt x="9779" y="48"/>
                    <a:pt x="12700" y="1191"/>
                    <a:pt x="14859" y="1445"/>
                  </a:cubicBezTo>
                  <a:cubicBezTo>
                    <a:pt x="15621" y="1445"/>
                    <a:pt x="13462" y="302"/>
                    <a:pt x="10414" y="48"/>
                  </a:cubicBezTo>
                  <a:cubicBezTo>
                    <a:pt x="4699" y="-333"/>
                    <a:pt x="4318" y="1699"/>
                    <a:pt x="0" y="1699"/>
                  </a:cubicBezTo>
                  <a:lnTo>
                    <a:pt x="0" y="1953"/>
                  </a:lnTo>
                  <a:close/>
                </a:path>
              </a:pathLst>
            </a:custGeom>
            <a:solidFill>
              <a:srgbClr val="FFFFFF"/>
            </a:solidFill>
            <a:ln w="0" cap="flat">
              <a:noFill/>
              <a:prstDash val="solid"/>
              <a:miter/>
            </a:ln>
          </p:spPr>
          <p:txBody>
            <a:bodyPr rtlCol="0" anchor="ctr"/>
            <a:lstStyle/>
            <a:p>
              <a:endParaRPr lang="en-AU"/>
            </a:p>
          </p:txBody>
        </p:sp>
        <p:sp>
          <p:nvSpPr>
            <p:cNvPr id="410" name="Freeform: Shape 409">
              <a:extLst>
                <a:ext uri="{FF2B5EF4-FFF2-40B4-BE49-F238E27FC236}">
                  <a16:creationId xmlns:a16="http://schemas.microsoft.com/office/drawing/2014/main" id="{61CE8789-EF5D-3BB2-0AC0-4630B3F4E13B}"/>
                </a:ext>
              </a:extLst>
            </p:cNvPr>
            <p:cNvSpPr/>
            <p:nvPr/>
          </p:nvSpPr>
          <p:spPr>
            <a:xfrm>
              <a:off x="513333" y="326852"/>
              <a:ext cx="15012" cy="5424"/>
            </a:xfrm>
            <a:custGeom>
              <a:avLst/>
              <a:gdLst>
                <a:gd name="connsiteX0" fmla="*/ 0 w 15012"/>
                <a:gd name="connsiteY0" fmla="*/ 3602 h 5424"/>
                <a:gd name="connsiteX1" fmla="*/ 10414 w 15012"/>
                <a:gd name="connsiteY1" fmla="*/ 5380 h 5424"/>
                <a:gd name="connsiteX2" fmla="*/ 14859 w 15012"/>
                <a:gd name="connsiteY2" fmla="*/ 4110 h 5424"/>
                <a:gd name="connsiteX3" fmla="*/ 6731 w 15012"/>
                <a:gd name="connsiteY3" fmla="*/ 3475 h 5424"/>
                <a:gd name="connsiteX4" fmla="*/ 14478 w 15012"/>
                <a:gd name="connsiteY4" fmla="*/ 2459 h 5424"/>
                <a:gd name="connsiteX5" fmla="*/ 6604 w 15012"/>
                <a:gd name="connsiteY5" fmla="*/ 2459 h 5424"/>
                <a:gd name="connsiteX6" fmla="*/ 14605 w 15012"/>
                <a:gd name="connsiteY6" fmla="*/ 681 h 5424"/>
                <a:gd name="connsiteX7" fmla="*/ 10033 w 15012"/>
                <a:gd name="connsiteY7" fmla="*/ 46 h 5424"/>
                <a:gd name="connsiteX8" fmla="*/ 0 w 15012"/>
                <a:gd name="connsiteY8" fmla="*/ 3348 h 5424"/>
                <a:gd name="connsiteX9" fmla="*/ 0 w 15012"/>
                <a:gd name="connsiteY9" fmla="*/ 3602 h 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12" h="5424">
                  <a:moveTo>
                    <a:pt x="0" y="3602"/>
                  </a:moveTo>
                  <a:cubicBezTo>
                    <a:pt x="4318" y="3602"/>
                    <a:pt x="4699" y="5761"/>
                    <a:pt x="10414" y="5380"/>
                  </a:cubicBezTo>
                  <a:cubicBezTo>
                    <a:pt x="13462" y="5253"/>
                    <a:pt x="15621" y="4110"/>
                    <a:pt x="14859" y="4110"/>
                  </a:cubicBezTo>
                  <a:cubicBezTo>
                    <a:pt x="12700" y="4237"/>
                    <a:pt x="9652" y="5380"/>
                    <a:pt x="6731" y="3475"/>
                  </a:cubicBezTo>
                  <a:cubicBezTo>
                    <a:pt x="6477" y="3475"/>
                    <a:pt x="11811" y="3094"/>
                    <a:pt x="14478" y="2459"/>
                  </a:cubicBezTo>
                  <a:cubicBezTo>
                    <a:pt x="11811" y="2205"/>
                    <a:pt x="6477" y="2713"/>
                    <a:pt x="6604" y="2459"/>
                  </a:cubicBezTo>
                  <a:cubicBezTo>
                    <a:pt x="9271" y="173"/>
                    <a:pt x="12446" y="808"/>
                    <a:pt x="14605" y="681"/>
                  </a:cubicBezTo>
                  <a:cubicBezTo>
                    <a:pt x="15367" y="681"/>
                    <a:pt x="13081" y="-208"/>
                    <a:pt x="10033" y="46"/>
                  </a:cubicBezTo>
                  <a:cubicBezTo>
                    <a:pt x="4318" y="554"/>
                    <a:pt x="4191" y="2586"/>
                    <a:pt x="0" y="3348"/>
                  </a:cubicBezTo>
                  <a:lnTo>
                    <a:pt x="0" y="3602"/>
                  </a:lnTo>
                  <a:close/>
                </a:path>
              </a:pathLst>
            </a:custGeom>
            <a:solidFill>
              <a:srgbClr val="FFFFFF"/>
            </a:solidFill>
            <a:ln w="0" cap="flat">
              <a:noFill/>
              <a:prstDash val="solid"/>
              <a:miter/>
            </a:ln>
          </p:spPr>
          <p:txBody>
            <a:bodyPr rtlCol="0" anchor="ctr"/>
            <a:lstStyle/>
            <a:p>
              <a:endParaRPr lang="en-AU"/>
            </a:p>
          </p:txBody>
        </p:sp>
        <p:sp>
          <p:nvSpPr>
            <p:cNvPr id="411" name="Freeform: Shape 410">
              <a:extLst>
                <a:ext uri="{FF2B5EF4-FFF2-40B4-BE49-F238E27FC236}">
                  <a16:creationId xmlns:a16="http://schemas.microsoft.com/office/drawing/2014/main" id="{1E4AAC53-0695-3142-EA2E-246D30A7351D}"/>
                </a:ext>
              </a:extLst>
            </p:cNvPr>
            <p:cNvSpPr/>
            <p:nvPr/>
          </p:nvSpPr>
          <p:spPr>
            <a:xfrm>
              <a:off x="492379" y="327946"/>
              <a:ext cx="15012" cy="5476"/>
            </a:xfrm>
            <a:custGeom>
              <a:avLst/>
              <a:gdLst>
                <a:gd name="connsiteX0" fmla="*/ 0 w 15012"/>
                <a:gd name="connsiteY0" fmla="*/ 3778 h 5476"/>
                <a:gd name="connsiteX1" fmla="*/ 10414 w 15012"/>
                <a:gd name="connsiteY1" fmla="*/ 5429 h 5476"/>
                <a:gd name="connsiteX2" fmla="*/ 14859 w 15012"/>
                <a:gd name="connsiteY2" fmla="*/ 4032 h 5476"/>
                <a:gd name="connsiteX3" fmla="*/ 6731 w 15012"/>
                <a:gd name="connsiteY3" fmla="*/ 3524 h 5476"/>
                <a:gd name="connsiteX4" fmla="*/ 14478 w 15012"/>
                <a:gd name="connsiteY4" fmla="*/ 2381 h 5476"/>
                <a:gd name="connsiteX5" fmla="*/ 6604 w 15012"/>
                <a:gd name="connsiteY5" fmla="*/ 2508 h 5476"/>
                <a:gd name="connsiteX6" fmla="*/ 14605 w 15012"/>
                <a:gd name="connsiteY6" fmla="*/ 603 h 5476"/>
                <a:gd name="connsiteX7" fmla="*/ 10033 w 15012"/>
                <a:gd name="connsiteY7" fmla="*/ 95 h 5476"/>
                <a:gd name="connsiteX8" fmla="*/ 127 w 15012"/>
                <a:gd name="connsiteY8" fmla="*/ 3524 h 5476"/>
                <a:gd name="connsiteX9" fmla="*/ 127 w 15012"/>
                <a:gd name="connsiteY9" fmla="*/ 3778 h 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12" h="5476">
                  <a:moveTo>
                    <a:pt x="0" y="3778"/>
                  </a:moveTo>
                  <a:cubicBezTo>
                    <a:pt x="4318" y="3778"/>
                    <a:pt x="4699" y="5810"/>
                    <a:pt x="10414" y="5429"/>
                  </a:cubicBezTo>
                  <a:cubicBezTo>
                    <a:pt x="13462" y="5175"/>
                    <a:pt x="15621" y="4032"/>
                    <a:pt x="14859" y="4032"/>
                  </a:cubicBezTo>
                  <a:cubicBezTo>
                    <a:pt x="12700" y="4286"/>
                    <a:pt x="9779" y="5429"/>
                    <a:pt x="6731" y="3524"/>
                  </a:cubicBezTo>
                  <a:cubicBezTo>
                    <a:pt x="6477" y="3524"/>
                    <a:pt x="11938" y="3016"/>
                    <a:pt x="14478" y="2381"/>
                  </a:cubicBezTo>
                  <a:cubicBezTo>
                    <a:pt x="11811" y="2127"/>
                    <a:pt x="6477" y="2762"/>
                    <a:pt x="6604" y="2508"/>
                  </a:cubicBezTo>
                  <a:cubicBezTo>
                    <a:pt x="9271" y="95"/>
                    <a:pt x="12319" y="730"/>
                    <a:pt x="14605" y="603"/>
                  </a:cubicBezTo>
                  <a:cubicBezTo>
                    <a:pt x="15367" y="603"/>
                    <a:pt x="13081" y="-286"/>
                    <a:pt x="10033" y="95"/>
                  </a:cubicBezTo>
                  <a:cubicBezTo>
                    <a:pt x="4318" y="730"/>
                    <a:pt x="4318" y="2762"/>
                    <a:pt x="127" y="3524"/>
                  </a:cubicBezTo>
                  <a:lnTo>
                    <a:pt x="127" y="3778"/>
                  </a:lnTo>
                  <a:close/>
                </a:path>
              </a:pathLst>
            </a:custGeom>
            <a:solidFill>
              <a:srgbClr val="FFFFFF"/>
            </a:solidFill>
            <a:ln w="0" cap="flat">
              <a:noFill/>
              <a:prstDash val="solid"/>
              <a:miter/>
            </a:ln>
          </p:spPr>
          <p:txBody>
            <a:bodyPr rtlCol="0" anchor="ctr"/>
            <a:lstStyle/>
            <a:p>
              <a:endParaRPr lang="en-AU"/>
            </a:p>
          </p:txBody>
        </p:sp>
        <p:sp>
          <p:nvSpPr>
            <p:cNvPr id="412" name="Freeform: Shape 411">
              <a:extLst>
                <a:ext uri="{FF2B5EF4-FFF2-40B4-BE49-F238E27FC236}">
                  <a16:creationId xmlns:a16="http://schemas.microsoft.com/office/drawing/2014/main" id="{CBC5DEC5-697D-5499-1123-1D5C402AC564}"/>
                </a:ext>
              </a:extLst>
            </p:cNvPr>
            <p:cNvSpPr/>
            <p:nvPr/>
          </p:nvSpPr>
          <p:spPr>
            <a:xfrm>
              <a:off x="476376" y="286893"/>
              <a:ext cx="12827" cy="29082"/>
            </a:xfrm>
            <a:custGeom>
              <a:avLst/>
              <a:gdLst>
                <a:gd name="connsiteX0" fmla="*/ 11049 w 12827"/>
                <a:gd name="connsiteY0" fmla="*/ 28956 h 29082"/>
                <a:gd name="connsiteX1" fmla="*/ 7366 w 12827"/>
                <a:gd name="connsiteY1" fmla="*/ 17526 h 29082"/>
                <a:gd name="connsiteX2" fmla="*/ 9144 w 12827"/>
                <a:gd name="connsiteY2" fmla="*/ 16891 h 29082"/>
                <a:gd name="connsiteX3" fmla="*/ 12827 w 12827"/>
                <a:gd name="connsiteY3" fmla="*/ 28575 h 29082"/>
                <a:gd name="connsiteX4" fmla="*/ 10922 w 12827"/>
                <a:gd name="connsiteY4" fmla="*/ 29083 h 29082"/>
                <a:gd name="connsiteX5" fmla="*/ 4572 w 12827"/>
                <a:gd name="connsiteY5" fmla="*/ 10795 h 29082"/>
                <a:gd name="connsiteX6" fmla="*/ 2159 w 12827"/>
                <a:gd name="connsiteY6" fmla="*/ 5588 h 29082"/>
                <a:gd name="connsiteX7" fmla="*/ 0 w 12827"/>
                <a:gd name="connsiteY7" fmla="*/ 762 h 29082"/>
                <a:gd name="connsiteX8" fmla="*/ 1778 w 12827"/>
                <a:gd name="connsiteY8" fmla="*/ 0 h 29082"/>
                <a:gd name="connsiteX9" fmla="*/ 3937 w 12827"/>
                <a:gd name="connsiteY9" fmla="*/ 4826 h 29082"/>
                <a:gd name="connsiteX10" fmla="*/ 6350 w 12827"/>
                <a:gd name="connsiteY10" fmla="*/ 10033 h 29082"/>
                <a:gd name="connsiteX11" fmla="*/ 4572 w 12827"/>
                <a:gd name="connsiteY11" fmla="*/ 10795 h 2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7" h="29082">
                  <a:moveTo>
                    <a:pt x="11049" y="28956"/>
                  </a:moveTo>
                  <a:cubicBezTo>
                    <a:pt x="10160" y="25273"/>
                    <a:pt x="9017" y="21463"/>
                    <a:pt x="7366" y="17526"/>
                  </a:cubicBezTo>
                  <a:lnTo>
                    <a:pt x="9144" y="16891"/>
                  </a:lnTo>
                  <a:cubicBezTo>
                    <a:pt x="10795" y="20955"/>
                    <a:pt x="11938" y="24892"/>
                    <a:pt x="12827" y="28575"/>
                  </a:cubicBezTo>
                  <a:lnTo>
                    <a:pt x="10922" y="29083"/>
                  </a:lnTo>
                  <a:close/>
                  <a:moveTo>
                    <a:pt x="4572" y="10795"/>
                  </a:moveTo>
                  <a:cubicBezTo>
                    <a:pt x="3810" y="9017"/>
                    <a:pt x="2921" y="7239"/>
                    <a:pt x="2159" y="5588"/>
                  </a:cubicBezTo>
                  <a:cubicBezTo>
                    <a:pt x="1397" y="3937"/>
                    <a:pt x="635" y="2286"/>
                    <a:pt x="0" y="762"/>
                  </a:cubicBezTo>
                  <a:lnTo>
                    <a:pt x="1778" y="0"/>
                  </a:lnTo>
                  <a:cubicBezTo>
                    <a:pt x="2413" y="1524"/>
                    <a:pt x="3175" y="3175"/>
                    <a:pt x="3937" y="4826"/>
                  </a:cubicBezTo>
                  <a:cubicBezTo>
                    <a:pt x="4699" y="6477"/>
                    <a:pt x="5588" y="8255"/>
                    <a:pt x="6350" y="10033"/>
                  </a:cubicBezTo>
                  <a:lnTo>
                    <a:pt x="4572" y="10795"/>
                  </a:lnTo>
                  <a:close/>
                </a:path>
              </a:pathLst>
            </a:custGeom>
            <a:solidFill>
              <a:srgbClr val="FFFFFF"/>
            </a:solidFill>
            <a:ln w="0" cap="flat">
              <a:noFill/>
              <a:prstDash val="solid"/>
              <a:miter/>
            </a:ln>
          </p:spPr>
          <p:txBody>
            <a:bodyPr rtlCol="0" anchor="ctr"/>
            <a:lstStyle/>
            <a:p>
              <a:endParaRPr lang="en-AU"/>
            </a:p>
          </p:txBody>
        </p:sp>
        <p:sp>
          <p:nvSpPr>
            <p:cNvPr id="413" name="Freeform: Shape 412">
              <a:extLst>
                <a:ext uri="{FF2B5EF4-FFF2-40B4-BE49-F238E27FC236}">
                  <a16:creationId xmlns:a16="http://schemas.microsoft.com/office/drawing/2014/main" id="{F3C5416E-6158-4C85-9B55-C7B316DB89BA}"/>
                </a:ext>
              </a:extLst>
            </p:cNvPr>
            <p:cNvSpPr/>
            <p:nvPr/>
          </p:nvSpPr>
          <p:spPr>
            <a:xfrm>
              <a:off x="475829" y="284795"/>
              <a:ext cx="2622" cy="2666"/>
            </a:xfrm>
            <a:custGeom>
              <a:avLst/>
              <a:gdLst>
                <a:gd name="connsiteX0" fmla="*/ 166 w 2622"/>
                <a:gd name="connsiteY0" fmla="*/ 1844 h 2666"/>
                <a:gd name="connsiteX1" fmla="*/ 2071 w 2622"/>
                <a:gd name="connsiteY1" fmla="*/ 320 h 2666"/>
                <a:gd name="connsiteX2" fmla="*/ 293 w 2622"/>
                <a:gd name="connsiteY2" fmla="*/ 2606 h 2666"/>
                <a:gd name="connsiteX3" fmla="*/ 293 w 2622"/>
                <a:gd name="connsiteY3" fmla="*/ 1844 h 2666"/>
              </a:gdLst>
              <a:ahLst/>
              <a:cxnLst>
                <a:cxn ang="0">
                  <a:pos x="connsiteX0" y="connsiteY0"/>
                </a:cxn>
                <a:cxn ang="0">
                  <a:pos x="connsiteX1" y="connsiteY1"/>
                </a:cxn>
                <a:cxn ang="0">
                  <a:pos x="connsiteX2" y="connsiteY2"/>
                </a:cxn>
                <a:cxn ang="0">
                  <a:pos x="connsiteX3" y="connsiteY3"/>
                </a:cxn>
              </a:cxnLst>
              <a:rect l="l" t="t" r="r" b="b"/>
              <a:pathLst>
                <a:path w="2622" h="2666">
                  <a:moveTo>
                    <a:pt x="166" y="1844"/>
                  </a:moveTo>
                  <a:cubicBezTo>
                    <a:pt x="1182" y="955"/>
                    <a:pt x="1055" y="-696"/>
                    <a:pt x="2071" y="320"/>
                  </a:cubicBezTo>
                  <a:cubicBezTo>
                    <a:pt x="3849" y="2352"/>
                    <a:pt x="801" y="2860"/>
                    <a:pt x="293" y="2606"/>
                  </a:cubicBezTo>
                  <a:cubicBezTo>
                    <a:pt x="-215" y="2352"/>
                    <a:pt x="39" y="1971"/>
                    <a:pt x="293" y="1844"/>
                  </a:cubicBezTo>
                </a:path>
              </a:pathLst>
            </a:custGeom>
            <a:solidFill>
              <a:srgbClr val="FFFFFF"/>
            </a:solidFill>
            <a:ln w="0" cap="flat">
              <a:noFill/>
              <a:prstDash val="solid"/>
              <a:miter/>
            </a:ln>
          </p:spPr>
          <p:txBody>
            <a:bodyPr rtlCol="0" anchor="ctr"/>
            <a:lstStyle/>
            <a:p>
              <a:endParaRPr lang="en-AU"/>
            </a:p>
          </p:txBody>
        </p:sp>
        <p:sp>
          <p:nvSpPr>
            <p:cNvPr id="414" name="Freeform: Shape 413">
              <a:extLst>
                <a:ext uri="{FF2B5EF4-FFF2-40B4-BE49-F238E27FC236}">
                  <a16:creationId xmlns:a16="http://schemas.microsoft.com/office/drawing/2014/main" id="{A40C59F3-FFD4-2729-2B7C-76E2235706CF}"/>
                </a:ext>
              </a:extLst>
            </p:cNvPr>
            <p:cNvSpPr/>
            <p:nvPr/>
          </p:nvSpPr>
          <p:spPr>
            <a:xfrm>
              <a:off x="609429" y="284795"/>
              <a:ext cx="2622" cy="2666"/>
            </a:xfrm>
            <a:custGeom>
              <a:avLst/>
              <a:gdLst>
                <a:gd name="connsiteX0" fmla="*/ 2456 w 2622"/>
                <a:gd name="connsiteY0" fmla="*/ 1844 h 2666"/>
                <a:gd name="connsiteX1" fmla="*/ 551 w 2622"/>
                <a:gd name="connsiteY1" fmla="*/ 320 h 2666"/>
                <a:gd name="connsiteX2" fmla="*/ 2329 w 2622"/>
                <a:gd name="connsiteY2" fmla="*/ 2606 h 2666"/>
                <a:gd name="connsiteX3" fmla="*/ 2329 w 2622"/>
                <a:gd name="connsiteY3" fmla="*/ 1844 h 2666"/>
              </a:gdLst>
              <a:ahLst/>
              <a:cxnLst>
                <a:cxn ang="0">
                  <a:pos x="connsiteX0" y="connsiteY0"/>
                </a:cxn>
                <a:cxn ang="0">
                  <a:pos x="connsiteX1" y="connsiteY1"/>
                </a:cxn>
                <a:cxn ang="0">
                  <a:pos x="connsiteX2" y="connsiteY2"/>
                </a:cxn>
                <a:cxn ang="0">
                  <a:pos x="connsiteX3" y="connsiteY3"/>
                </a:cxn>
              </a:cxnLst>
              <a:rect l="l" t="t" r="r" b="b"/>
              <a:pathLst>
                <a:path w="2622" h="2666">
                  <a:moveTo>
                    <a:pt x="2456" y="1844"/>
                  </a:moveTo>
                  <a:cubicBezTo>
                    <a:pt x="1440" y="955"/>
                    <a:pt x="1567" y="-696"/>
                    <a:pt x="551" y="320"/>
                  </a:cubicBezTo>
                  <a:cubicBezTo>
                    <a:pt x="-1227" y="2352"/>
                    <a:pt x="1821" y="2860"/>
                    <a:pt x="2329" y="2606"/>
                  </a:cubicBezTo>
                  <a:cubicBezTo>
                    <a:pt x="2837" y="2352"/>
                    <a:pt x="2583" y="1971"/>
                    <a:pt x="2329" y="1844"/>
                  </a:cubicBezTo>
                </a:path>
              </a:pathLst>
            </a:custGeom>
            <a:solidFill>
              <a:srgbClr val="FFFFFF"/>
            </a:solidFill>
            <a:ln w="0" cap="flat">
              <a:noFill/>
              <a:prstDash val="solid"/>
              <a:miter/>
            </a:ln>
          </p:spPr>
          <p:txBody>
            <a:bodyPr rtlCol="0" anchor="ctr"/>
            <a:lstStyle/>
            <a:p>
              <a:endParaRPr lang="en-AU"/>
            </a:p>
          </p:txBody>
        </p:sp>
        <p:sp>
          <p:nvSpPr>
            <p:cNvPr id="415" name="Freeform: Shape 414">
              <a:extLst>
                <a:ext uri="{FF2B5EF4-FFF2-40B4-BE49-F238E27FC236}">
                  <a16:creationId xmlns:a16="http://schemas.microsoft.com/office/drawing/2014/main" id="{6E6F8E26-2C6A-3485-26AF-83F94DA60E79}"/>
                </a:ext>
              </a:extLst>
            </p:cNvPr>
            <p:cNvSpPr/>
            <p:nvPr/>
          </p:nvSpPr>
          <p:spPr>
            <a:xfrm>
              <a:off x="480664" y="295402"/>
              <a:ext cx="7547" cy="9270"/>
            </a:xfrm>
            <a:custGeom>
              <a:avLst/>
              <a:gdLst>
                <a:gd name="connsiteX0" fmla="*/ 4222 w 7547"/>
                <a:gd name="connsiteY0" fmla="*/ 9271 h 9270"/>
                <a:gd name="connsiteX1" fmla="*/ 31 w 7547"/>
                <a:gd name="connsiteY1" fmla="*/ 4826 h 9270"/>
                <a:gd name="connsiteX2" fmla="*/ 1047 w 7547"/>
                <a:gd name="connsiteY2" fmla="*/ 1143 h 9270"/>
                <a:gd name="connsiteX3" fmla="*/ 3333 w 7547"/>
                <a:gd name="connsiteY3" fmla="*/ 0 h 9270"/>
                <a:gd name="connsiteX4" fmla="*/ 3333 w 7547"/>
                <a:gd name="connsiteY4" fmla="*/ 0 h 9270"/>
                <a:gd name="connsiteX5" fmla="*/ 7524 w 7547"/>
                <a:gd name="connsiteY5" fmla="*/ 4445 h 9270"/>
                <a:gd name="connsiteX6" fmla="*/ 6508 w 7547"/>
                <a:gd name="connsiteY6" fmla="*/ 8128 h 9270"/>
                <a:gd name="connsiteX7" fmla="*/ 4222 w 7547"/>
                <a:gd name="connsiteY7" fmla="*/ 9271 h 9270"/>
                <a:gd name="connsiteX8" fmla="*/ 4222 w 7547"/>
                <a:gd name="connsiteY8" fmla="*/ 9271 h 9270"/>
                <a:gd name="connsiteX9" fmla="*/ 3460 w 7547"/>
                <a:gd name="connsiteY9" fmla="*/ 1270 h 9270"/>
                <a:gd name="connsiteX10" fmla="*/ 3460 w 7547"/>
                <a:gd name="connsiteY10" fmla="*/ 1270 h 9270"/>
                <a:gd name="connsiteX11" fmla="*/ 2190 w 7547"/>
                <a:gd name="connsiteY11" fmla="*/ 1905 h 9270"/>
                <a:gd name="connsiteX12" fmla="*/ 1555 w 7547"/>
                <a:gd name="connsiteY12" fmla="*/ 4572 h 9270"/>
                <a:gd name="connsiteX13" fmla="*/ 4476 w 7547"/>
                <a:gd name="connsiteY13" fmla="*/ 7874 h 9270"/>
                <a:gd name="connsiteX14" fmla="*/ 4476 w 7547"/>
                <a:gd name="connsiteY14" fmla="*/ 7874 h 9270"/>
                <a:gd name="connsiteX15" fmla="*/ 5746 w 7547"/>
                <a:gd name="connsiteY15" fmla="*/ 7239 h 9270"/>
                <a:gd name="connsiteX16" fmla="*/ 6381 w 7547"/>
                <a:gd name="connsiteY16" fmla="*/ 4572 h 9270"/>
                <a:gd name="connsiteX17" fmla="*/ 6381 w 7547"/>
                <a:gd name="connsiteY17" fmla="*/ 4572 h 9270"/>
                <a:gd name="connsiteX18" fmla="*/ 3460 w 7547"/>
                <a:gd name="connsiteY18" fmla="*/ 1270 h 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47" h="9270">
                  <a:moveTo>
                    <a:pt x="4222" y="9271"/>
                  </a:moveTo>
                  <a:cubicBezTo>
                    <a:pt x="2190" y="9271"/>
                    <a:pt x="412" y="7366"/>
                    <a:pt x="31" y="4826"/>
                  </a:cubicBezTo>
                  <a:cubicBezTo>
                    <a:pt x="-96" y="3429"/>
                    <a:pt x="158" y="2032"/>
                    <a:pt x="1047" y="1143"/>
                  </a:cubicBezTo>
                  <a:cubicBezTo>
                    <a:pt x="1682" y="508"/>
                    <a:pt x="2444" y="127"/>
                    <a:pt x="3333" y="0"/>
                  </a:cubicBezTo>
                  <a:lnTo>
                    <a:pt x="3333" y="0"/>
                  </a:lnTo>
                  <a:cubicBezTo>
                    <a:pt x="5365" y="0"/>
                    <a:pt x="7270" y="2032"/>
                    <a:pt x="7524" y="4445"/>
                  </a:cubicBezTo>
                  <a:cubicBezTo>
                    <a:pt x="7651" y="5842"/>
                    <a:pt x="7270" y="7239"/>
                    <a:pt x="6508" y="8128"/>
                  </a:cubicBezTo>
                  <a:cubicBezTo>
                    <a:pt x="5873" y="8890"/>
                    <a:pt x="5111" y="9271"/>
                    <a:pt x="4222" y="9271"/>
                  </a:cubicBezTo>
                  <a:lnTo>
                    <a:pt x="4222" y="9271"/>
                  </a:lnTo>
                  <a:close/>
                  <a:moveTo>
                    <a:pt x="3460" y="1270"/>
                  </a:moveTo>
                  <a:lnTo>
                    <a:pt x="3460" y="1270"/>
                  </a:lnTo>
                  <a:cubicBezTo>
                    <a:pt x="3460" y="1270"/>
                    <a:pt x="2444" y="1651"/>
                    <a:pt x="2190" y="1905"/>
                  </a:cubicBezTo>
                  <a:cubicBezTo>
                    <a:pt x="1682" y="2540"/>
                    <a:pt x="1428" y="3556"/>
                    <a:pt x="1555" y="4572"/>
                  </a:cubicBezTo>
                  <a:cubicBezTo>
                    <a:pt x="1809" y="6477"/>
                    <a:pt x="3079" y="7874"/>
                    <a:pt x="4476" y="7874"/>
                  </a:cubicBezTo>
                  <a:lnTo>
                    <a:pt x="4476" y="7874"/>
                  </a:lnTo>
                  <a:cubicBezTo>
                    <a:pt x="4476" y="7874"/>
                    <a:pt x="5619" y="7493"/>
                    <a:pt x="5746" y="7239"/>
                  </a:cubicBezTo>
                  <a:cubicBezTo>
                    <a:pt x="6254" y="6604"/>
                    <a:pt x="6508" y="5588"/>
                    <a:pt x="6381" y="4572"/>
                  </a:cubicBezTo>
                  <a:lnTo>
                    <a:pt x="6381" y="4572"/>
                  </a:lnTo>
                  <a:cubicBezTo>
                    <a:pt x="6127" y="2794"/>
                    <a:pt x="4857" y="1270"/>
                    <a:pt x="3460" y="1270"/>
                  </a:cubicBezTo>
                </a:path>
              </a:pathLst>
            </a:custGeom>
            <a:solidFill>
              <a:srgbClr val="FFFFFF"/>
            </a:solidFill>
            <a:ln w="0" cap="flat">
              <a:noFill/>
              <a:prstDash val="solid"/>
              <a:miter/>
            </a:ln>
          </p:spPr>
          <p:txBody>
            <a:bodyPr rtlCol="0" anchor="ctr"/>
            <a:lstStyle/>
            <a:p>
              <a:endParaRPr lang="en-AU"/>
            </a:p>
          </p:txBody>
        </p:sp>
        <p:sp>
          <p:nvSpPr>
            <p:cNvPr id="416" name="Freeform: Shape 415">
              <a:extLst>
                <a:ext uri="{FF2B5EF4-FFF2-40B4-BE49-F238E27FC236}">
                  <a16:creationId xmlns:a16="http://schemas.microsoft.com/office/drawing/2014/main" id="{E02A62A2-8B04-9882-3847-6946B3F2EDE3}"/>
                </a:ext>
              </a:extLst>
            </p:cNvPr>
            <p:cNvSpPr/>
            <p:nvPr/>
          </p:nvSpPr>
          <p:spPr>
            <a:xfrm>
              <a:off x="479488" y="287020"/>
              <a:ext cx="131762" cy="40386"/>
            </a:xfrm>
            <a:custGeom>
              <a:avLst/>
              <a:gdLst>
                <a:gd name="connsiteX0" fmla="*/ 119317 w 131762"/>
                <a:gd name="connsiteY0" fmla="*/ 40259 h 40386"/>
                <a:gd name="connsiteX1" fmla="*/ 117412 w 131762"/>
                <a:gd name="connsiteY1" fmla="*/ 40259 h 40386"/>
                <a:gd name="connsiteX2" fmla="*/ 117920 w 131762"/>
                <a:gd name="connsiteY2" fmla="*/ 35179 h 40386"/>
                <a:gd name="connsiteX3" fmla="*/ 119824 w 131762"/>
                <a:gd name="connsiteY3" fmla="*/ 35433 h 40386"/>
                <a:gd name="connsiteX4" fmla="*/ 119317 w 131762"/>
                <a:gd name="connsiteY4" fmla="*/ 40386 h 40386"/>
                <a:gd name="connsiteX5" fmla="*/ 120967 w 131762"/>
                <a:gd name="connsiteY5" fmla="*/ 28956 h 40386"/>
                <a:gd name="connsiteX6" fmla="*/ 119063 w 131762"/>
                <a:gd name="connsiteY6" fmla="*/ 28448 h 40386"/>
                <a:gd name="connsiteX7" fmla="*/ 122745 w 131762"/>
                <a:gd name="connsiteY7" fmla="*/ 16764 h 40386"/>
                <a:gd name="connsiteX8" fmla="*/ 123507 w 131762"/>
                <a:gd name="connsiteY8" fmla="*/ 17018 h 40386"/>
                <a:gd name="connsiteX9" fmla="*/ 123507 w 131762"/>
                <a:gd name="connsiteY9" fmla="*/ 16764 h 40386"/>
                <a:gd name="connsiteX10" fmla="*/ 123507 w 131762"/>
                <a:gd name="connsiteY10" fmla="*/ 16764 h 40386"/>
                <a:gd name="connsiteX11" fmla="*/ 126174 w 131762"/>
                <a:gd name="connsiteY11" fmla="*/ 13716 h 40386"/>
                <a:gd name="connsiteX12" fmla="*/ 125413 w 131762"/>
                <a:gd name="connsiteY12" fmla="*/ 10414 h 40386"/>
                <a:gd name="connsiteX13" fmla="*/ 125667 w 131762"/>
                <a:gd name="connsiteY13" fmla="*/ 10033 h 40386"/>
                <a:gd name="connsiteX14" fmla="*/ 125413 w 131762"/>
                <a:gd name="connsiteY14" fmla="*/ 10033 h 40386"/>
                <a:gd name="connsiteX15" fmla="*/ 127699 w 131762"/>
                <a:gd name="connsiteY15" fmla="*/ 4826 h 40386"/>
                <a:gd name="connsiteX16" fmla="*/ 129985 w 131762"/>
                <a:gd name="connsiteY16" fmla="*/ 0 h 40386"/>
                <a:gd name="connsiteX17" fmla="*/ 131763 w 131762"/>
                <a:gd name="connsiteY17" fmla="*/ 762 h 40386"/>
                <a:gd name="connsiteX18" fmla="*/ 129477 w 131762"/>
                <a:gd name="connsiteY18" fmla="*/ 5715 h 40386"/>
                <a:gd name="connsiteX19" fmla="*/ 127445 w 131762"/>
                <a:gd name="connsiteY19" fmla="*/ 10033 h 40386"/>
                <a:gd name="connsiteX20" fmla="*/ 127953 w 131762"/>
                <a:gd name="connsiteY20" fmla="*/ 14351 h 40386"/>
                <a:gd name="connsiteX21" fmla="*/ 123762 w 131762"/>
                <a:gd name="connsiteY21" fmla="*/ 18796 h 40386"/>
                <a:gd name="connsiteX22" fmla="*/ 120587 w 131762"/>
                <a:gd name="connsiteY22" fmla="*/ 29083 h 40386"/>
                <a:gd name="connsiteX23" fmla="*/ 4763 w 131762"/>
                <a:gd name="connsiteY23" fmla="*/ 18796 h 40386"/>
                <a:gd name="connsiteX24" fmla="*/ 191 w 131762"/>
                <a:gd name="connsiteY24" fmla="*/ 14224 h 40386"/>
                <a:gd name="connsiteX25" fmla="*/ 1714 w 131762"/>
                <a:gd name="connsiteY25" fmla="*/ 8890 h 40386"/>
                <a:gd name="connsiteX26" fmla="*/ 2857 w 131762"/>
                <a:gd name="connsiteY26" fmla="*/ 10414 h 40386"/>
                <a:gd name="connsiteX27" fmla="*/ 2095 w 131762"/>
                <a:gd name="connsiteY27" fmla="*/ 13716 h 40386"/>
                <a:gd name="connsiteX28" fmla="*/ 4889 w 131762"/>
                <a:gd name="connsiteY28" fmla="*/ 16764 h 40386"/>
                <a:gd name="connsiteX29" fmla="*/ 4889 w 131762"/>
                <a:gd name="connsiteY29" fmla="*/ 16764 h 40386"/>
                <a:gd name="connsiteX30" fmla="*/ 4889 w 131762"/>
                <a:gd name="connsiteY30" fmla="*/ 18669 h 40386"/>
                <a:gd name="connsiteX31" fmla="*/ 4889 w 131762"/>
                <a:gd name="connsiteY31" fmla="*/ 18669 h 4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762" h="40386">
                  <a:moveTo>
                    <a:pt x="119317" y="40259"/>
                  </a:moveTo>
                  <a:lnTo>
                    <a:pt x="117412" y="40259"/>
                  </a:lnTo>
                  <a:cubicBezTo>
                    <a:pt x="117412" y="39243"/>
                    <a:pt x="117792" y="35941"/>
                    <a:pt x="117920" y="35179"/>
                  </a:cubicBezTo>
                  <a:lnTo>
                    <a:pt x="119824" y="35433"/>
                  </a:lnTo>
                  <a:cubicBezTo>
                    <a:pt x="119824" y="36322"/>
                    <a:pt x="119444" y="39497"/>
                    <a:pt x="119317" y="40386"/>
                  </a:cubicBezTo>
                  <a:moveTo>
                    <a:pt x="120967" y="28956"/>
                  </a:moveTo>
                  <a:lnTo>
                    <a:pt x="119063" y="28448"/>
                  </a:lnTo>
                  <a:cubicBezTo>
                    <a:pt x="119952" y="24765"/>
                    <a:pt x="121221" y="20955"/>
                    <a:pt x="122745" y="16764"/>
                  </a:cubicBezTo>
                  <a:lnTo>
                    <a:pt x="123507" y="17018"/>
                  </a:lnTo>
                  <a:lnTo>
                    <a:pt x="123507" y="16764"/>
                  </a:lnTo>
                  <a:lnTo>
                    <a:pt x="123507" y="16764"/>
                  </a:lnTo>
                  <a:cubicBezTo>
                    <a:pt x="124650" y="16764"/>
                    <a:pt x="125794" y="15494"/>
                    <a:pt x="126174" y="13716"/>
                  </a:cubicBezTo>
                  <a:cubicBezTo>
                    <a:pt x="126556" y="11811"/>
                    <a:pt x="126174" y="11049"/>
                    <a:pt x="125413" y="10414"/>
                  </a:cubicBezTo>
                  <a:lnTo>
                    <a:pt x="125667" y="10033"/>
                  </a:lnTo>
                  <a:lnTo>
                    <a:pt x="125413" y="10033"/>
                  </a:lnTo>
                  <a:cubicBezTo>
                    <a:pt x="126174" y="8128"/>
                    <a:pt x="126937" y="6477"/>
                    <a:pt x="127699" y="4826"/>
                  </a:cubicBezTo>
                  <a:cubicBezTo>
                    <a:pt x="128460" y="3175"/>
                    <a:pt x="129223" y="1524"/>
                    <a:pt x="129985" y="0"/>
                  </a:cubicBezTo>
                  <a:lnTo>
                    <a:pt x="131763" y="762"/>
                  </a:lnTo>
                  <a:cubicBezTo>
                    <a:pt x="131000" y="2286"/>
                    <a:pt x="130238" y="3937"/>
                    <a:pt x="129477" y="5715"/>
                  </a:cubicBezTo>
                  <a:cubicBezTo>
                    <a:pt x="128842" y="7112"/>
                    <a:pt x="128206" y="8636"/>
                    <a:pt x="127445" y="10033"/>
                  </a:cubicBezTo>
                  <a:cubicBezTo>
                    <a:pt x="128206" y="11049"/>
                    <a:pt x="128334" y="12446"/>
                    <a:pt x="127953" y="14351"/>
                  </a:cubicBezTo>
                  <a:cubicBezTo>
                    <a:pt x="127445" y="16764"/>
                    <a:pt x="125667" y="18669"/>
                    <a:pt x="123762" y="18796"/>
                  </a:cubicBezTo>
                  <a:cubicBezTo>
                    <a:pt x="122364" y="22479"/>
                    <a:pt x="121349" y="25781"/>
                    <a:pt x="120587" y="29083"/>
                  </a:cubicBezTo>
                  <a:moveTo>
                    <a:pt x="4763" y="18796"/>
                  </a:moveTo>
                  <a:cubicBezTo>
                    <a:pt x="2603" y="18796"/>
                    <a:pt x="699" y="17018"/>
                    <a:pt x="191" y="14224"/>
                  </a:cubicBezTo>
                  <a:cubicBezTo>
                    <a:pt x="-318" y="11811"/>
                    <a:pt x="191" y="10033"/>
                    <a:pt x="1714" y="8890"/>
                  </a:cubicBezTo>
                  <a:lnTo>
                    <a:pt x="2857" y="10414"/>
                  </a:lnTo>
                  <a:cubicBezTo>
                    <a:pt x="2095" y="11049"/>
                    <a:pt x="1714" y="11811"/>
                    <a:pt x="2095" y="13716"/>
                  </a:cubicBezTo>
                  <a:cubicBezTo>
                    <a:pt x="2477" y="15494"/>
                    <a:pt x="3620" y="16764"/>
                    <a:pt x="4889" y="16764"/>
                  </a:cubicBezTo>
                  <a:lnTo>
                    <a:pt x="4889" y="16764"/>
                  </a:lnTo>
                  <a:lnTo>
                    <a:pt x="4889" y="18669"/>
                  </a:lnTo>
                  <a:cubicBezTo>
                    <a:pt x="4889" y="18669"/>
                    <a:pt x="4889" y="18669"/>
                    <a:pt x="4889" y="18669"/>
                  </a:cubicBezTo>
                </a:path>
              </a:pathLst>
            </a:custGeom>
            <a:solidFill>
              <a:srgbClr val="FFFFFF"/>
            </a:solidFill>
            <a:ln w="0" cap="flat">
              <a:noFill/>
              <a:prstDash val="solid"/>
              <a:miter/>
            </a:ln>
          </p:spPr>
          <p:txBody>
            <a:bodyPr rtlCol="0" anchor="ctr"/>
            <a:lstStyle/>
            <a:p>
              <a:endParaRPr lang="en-AU"/>
            </a:p>
          </p:txBody>
        </p:sp>
        <p:sp>
          <p:nvSpPr>
            <p:cNvPr id="417" name="Freeform: Shape 416">
              <a:extLst>
                <a:ext uri="{FF2B5EF4-FFF2-40B4-BE49-F238E27FC236}">
                  <a16:creationId xmlns:a16="http://schemas.microsoft.com/office/drawing/2014/main" id="{C21971BB-5224-5E84-0FBC-A81F1DF7817D}"/>
                </a:ext>
              </a:extLst>
            </p:cNvPr>
            <p:cNvSpPr/>
            <p:nvPr/>
          </p:nvSpPr>
          <p:spPr>
            <a:xfrm>
              <a:off x="480568" y="258514"/>
              <a:ext cx="126770" cy="46158"/>
            </a:xfrm>
            <a:custGeom>
              <a:avLst/>
              <a:gdLst>
                <a:gd name="connsiteX0" fmla="*/ 122555 w 126770"/>
                <a:gd name="connsiteY0" fmla="*/ 46158 h 46158"/>
                <a:gd name="connsiteX1" fmla="*/ 122555 w 126770"/>
                <a:gd name="connsiteY1" fmla="*/ 46158 h 46158"/>
                <a:gd name="connsiteX2" fmla="*/ 120269 w 126770"/>
                <a:gd name="connsiteY2" fmla="*/ 45015 h 46158"/>
                <a:gd name="connsiteX3" fmla="*/ 119253 w 126770"/>
                <a:gd name="connsiteY3" fmla="*/ 41332 h 46158"/>
                <a:gd name="connsiteX4" fmla="*/ 123444 w 126770"/>
                <a:gd name="connsiteY4" fmla="*/ 36887 h 46158"/>
                <a:gd name="connsiteX5" fmla="*/ 123444 w 126770"/>
                <a:gd name="connsiteY5" fmla="*/ 36887 h 46158"/>
                <a:gd name="connsiteX6" fmla="*/ 125730 w 126770"/>
                <a:gd name="connsiteY6" fmla="*/ 38030 h 46158"/>
                <a:gd name="connsiteX7" fmla="*/ 126746 w 126770"/>
                <a:gd name="connsiteY7" fmla="*/ 41713 h 46158"/>
                <a:gd name="connsiteX8" fmla="*/ 122555 w 126770"/>
                <a:gd name="connsiteY8" fmla="*/ 46158 h 46158"/>
                <a:gd name="connsiteX9" fmla="*/ 120523 w 126770"/>
                <a:gd name="connsiteY9" fmla="*/ 41459 h 46158"/>
                <a:gd name="connsiteX10" fmla="*/ 120523 w 126770"/>
                <a:gd name="connsiteY10" fmla="*/ 41459 h 46158"/>
                <a:gd name="connsiteX11" fmla="*/ 121158 w 126770"/>
                <a:gd name="connsiteY11" fmla="*/ 44126 h 46158"/>
                <a:gd name="connsiteX12" fmla="*/ 122428 w 126770"/>
                <a:gd name="connsiteY12" fmla="*/ 44761 h 46158"/>
                <a:gd name="connsiteX13" fmla="*/ 122428 w 126770"/>
                <a:gd name="connsiteY13" fmla="*/ 44761 h 46158"/>
                <a:gd name="connsiteX14" fmla="*/ 125349 w 126770"/>
                <a:gd name="connsiteY14" fmla="*/ 41459 h 46158"/>
                <a:gd name="connsiteX15" fmla="*/ 124714 w 126770"/>
                <a:gd name="connsiteY15" fmla="*/ 38792 h 46158"/>
                <a:gd name="connsiteX16" fmla="*/ 123444 w 126770"/>
                <a:gd name="connsiteY16" fmla="*/ 38157 h 46158"/>
                <a:gd name="connsiteX17" fmla="*/ 123444 w 126770"/>
                <a:gd name="connsiteY17" fmla="*/ 38157 h 46158"/>
                <a:gd name="connsiteX18" fmla="*/ 120523 w 126770"/>
                <a:gd name="connsiteY18" fmla="*/ 41459 h 46158"/>
                <a:gd name="connsiteX19" fmla="*/ 73660 w 126770"/>
                <a:gd name="connsiteY19" fmla="*/ 8947 h 46158"/>
                <a:gd name="connsiteX20" fmla="*/ 72771 w 126770"/>
                <a:gd name="connsiteY20" fmla="*/ 7931 h 46158"/>
                <a:gd name="connsiteX21" fmla="*/ 89662 w 126770"/>
                <a:gd name="connsiteY21" fmla="*/ 3105 h 46158"/>
                <a:gd name="connsiteX22" fmla="*/ 95377 w 126770"/>
                <a:gd name="connsiteY22" fmla="*/ 4248 h 46158"/>
                <a:gd name="connsiteX23" fmla="*/ 97790 w 126770"/>
                <a:gd name="connsiteY23" fmla="*/ 4629 h 46158"/>
                <a:gd name="connsiteX24" fmla="*/ 97790 w 126770"/>
                <a:gd name="connsiteY24" fmla="*/ 4629 h 46158"/>
                <a:gd name="connsiteX25" fmla="*/ 98044 w 126770"/>
                <a:gd name="connsiteY25" fmla="*/ 4375 h 46158"/>
                <a:gd name="connsiteX26" fmla="*/ 118872 w 126770"/>
                <a:gd name="connsiteY26" fmla="*/ 565 h 46158"/>
                <a:gd name="connsiteX27" fmla="*/ 126746 w 126770"/>
                <a:gd name="connsiteY27" fmla="*/ 5391 h 46158"/>
                <a:gd name="connsiteX28" fmla="*/ 125476 w 126770"/>
                <a:gd name="connsiteY28" fmla="*/ 5645 h 46158"/>
                <a:gd name="connsiteX29" fmla="*/ 118618 w 126770"/>
                <a:gd name="connsiteY29" fmla="*/ 1835 h 46158"/>
                <a:gd name="connsiteX30" fmla="*/ 98806 w 126770"/>
                <a:gd name="connsiteY30" fmla="*/ 5391 h 46158"/>
                <a:gd name="connsiteX31" fmla="*/ 98679 w 126770"/>
                <a:gd name="connsiteY31" fmla="*/ 5518 h 46158"/>
                <a:gd name="connsiteX32" fmla="*/ 95123 w 126770"/>
                <a:gd name="connsiteY32" fmla="*/ 5518 h 46158"/>
                <a:gd name="connsiteX33" fmla="*/ 89408 w 126770"/>
                <a:gd name="connsiteY33" fmla="*/ 4502 h 46158"/>
                <a:gd name="connsiteX34" fmla="*/ 73533 w 126770"/>
                <a:gd name="connsiteY34" fmla="*/ 8947 h 46158"/>
                <a:gd name="connsiteX35" fmla="*/ 53086 w 126770"/>
                <a:gd name="connsiteY35" fmla="*/ 8947 h 46158"/>
                <a:gd name="connsiteX36" fmla="*/ 37338 w 126770"/>
                <a:gd name="connsiteY36" fmla="*/ 4502 h 46158"/>
                <a:gd name="connsiteX37" fmla="*/ 31623 w 126770"/>
                <a:gd name="connsiteY37" fmla="*/ 5518 h 46158"/>
                <a:gd name="connsiteX38" fmla="*/ 28067 w 126770"/>
                <a:gd name="connsiteY38" fmla="*/ 5518 h 46158"/>
                <a:gd name="connsiteX39" fmla="*/ 27940 w 126770"/>
                <a:gd name="connsiteY39" fmla="*/ 5391 h 46158"/>
                <a:gd name="connsiteX40" fmla="*/ 8128 w 126770"/>
                <a:gd name="connsiteY40" fmla="*/ 1835 h 46158"/>
                <a:gd name="connsiteX41" fmla="*/ 1270 w 126770"/>
                <a:gd name="connsiteY41" fmla="*/ 5645 h 46158"/>
                <a:gd name="connsiteX42" fmla="*/ 0 w 126770"/>
                <a:gd name="connsiteY42" fmla="*/ 5391 h 46158"/>
                <a:gd name="connsiteX43" fmla="*/ 7874 w 126770"/>
                <a:gd name="connsiteY43" fmla="*/ 565 h 46158"/>
                <a:gd name="connsiteX44" fmla="*/ 28702 w 126770"/>
                <a:gd name="connsiteY44" fmla="*/ 4375 h 46158"/>
                <a:gd name="connsiteX45" fmla="*/ 28956 w 126770"/>
                <a:gd name="connsiteY45" fmla="*/ 4629 h 46158"/>
                <a:gd name="connsiteX46" fmla="*/ 31369 w 126770"/>
                <a:gd name="connsiteY46" fmla="*/ 4248 h 46158"/>
                <a:gd name="connsiteX47" fmla="*/ 37084 w 126770"/>
                <a:gd name="connsiteY47" fmla="*/ 3105 h 46158"/>
                <a:gd name="connsiteX48" fmla="*/ 53975 w 126770"/>
                <a:gd name="connsiteY48" fmla="*/ 7804 h 46158"/>
                <a:gd name="connsiteX49" fmla="*/ 53086 w 126770"/>
                <a:gd name="connsiteY49" fmla="*/ 8820 h 4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6770" h="46158">
                  <a:moveTo>
                    <a:pt x="122555" y="46158"/>
                  </a:moveTo>
                  <a:lnTo>
                    <a:pt x="122555" y="46158"/>
                  </a:lnTo>
                  <a:cubicBezTo>
                    <a:pt x="121666" y="46158"/>
                    <a:pt x="120904" y="45777"/>
                    <a:pt x="120269" y="45015"/>
                  </a:cubicBezTo>
                  <a:cubicBezTo>
                    <a:pt x="119507" y="44126"/>
                    <a:pt x="119126" y="42729"/>
                    <a:pt x="119253" y="41332"/>
                  </a:cubicBezTo>
                  <a:cubicBezTo>
                    <a:pt x="119507" y="38792"/>
                    <a:pt x="121412" y="36887"/>
                    <a:pt x="123444" y="36887"/>
                  </a:cubicBezTo>
                  <a:lnTo>
                    <a:pt x="123444" y="36887"/>
                  </a:lnTo>
                  <a:cubicBezTo>
                    <a:pt x="124333" y="36887"/>
                    <a:pt x="125095" y="37268"/>
                    <a:pt x="125730" y="38030"/>
                  </a:cubicBezTo>
                  <a:cubicBezTo>
                    <a:pt x="126492" y="38919"/>
                    <a:pt x="126873" y="40316"/>
                    <a:pt x="126746" y="41713"/>
                  </a:cubicBezTo>
                  <a:cubicBezTo>
                    <a:pt x="126365" y="44253"/>
                    <a:pt x="124587" y="46158"/>
                    <a:pt x="122555" y="46158"/>
                  </a:cubicBezTo>
                  <a:moveTo>
                    <a:pt x="120523" y="41459"/>
                  </a:moveTo>
                  <a:lnTo>
                    <a:pt x="120523" y="41459"/>
                  </a:lnTo>
                  <a:cubicBezTo>
                    <a:pt x="120396" y="42475"/>
                    <a:pt x="120523" y="43491"/>
                    <a:pt x="121158" y="44126"/>
                  </a:cubicBezTo>
                  <a:cubicBezTo>
                    <a:pt x="121412" y="44380"/>
                    <a:pt x="121793" y="44761"/>
                    <a:pt x="122428" y="44761"/>
                  </a:cubicBezTo>
                  <a:lnTo>
                    <a:pt x="122428" y="44761"/>
                  </a:lnTo>
                  <a:cubicBezTo>
                    <a:pt x="123825" y="44761"/>
                    <a:pt x="125095" y="43237"/>
                    <a:pt x="125349" y="41459"/>
                  </a:cubicBezTo>
                  <a:cubicBezTo>
                    <a:pt x="125349" y="40443"/>
                    <a:pt x="125222" y="39427"/>
                    <a:pt x="124714" y="38792"/>
                  </a:cubicBezTo>
                  <a:cubicBezTo>
                    <a:pt x="124460" y="38538"/>
                    <a:pt x="124079" y="38157"/>
                    <a:pt x="123444" y="38157"/>
                  </a:cubicBezTo>
                  <a:lnTo>
                    <a:pt x="123444" y="38157"/>
                  </a:lnTo>
                  <a:cubicBezTo>
                    <a:pt x="122047" y="38157"/>
                    <a:pt x="120777" y="39681"/>
                    <a:pt x="120523" y="41459"/>
                  </a:cubicBezTo>
                  <a:moveTo>
                    <a:pt x="73660" y="8947"/>
                  </a:moveTo>
                  <a:lnTo>
                    <a:pt x="72771" y="7931"/>
                  </a:lnTo>
                  <a:cubicBezTo>
                    <a:pt x="74041" y="6788"/>
                    <a:pt x="80518" y="1454"/>
                    <a:pt x="89662" y="3105"/>
                  </a:cubicBezTo>
                  <a:cubicBezTo>
                    <a:pt x="92329" y="3613"/>
                    <a:pt x="94107" y="3994"/>
                    <a:pt x="95377" y="4248"/>
                  </a:cubicBezTo>
                  <a:cubicBezTo>
                    <a:pt x="96774" y="4502"/>
                    <a:pt x="97536" y="4629"/>
                    <a:pt x="97790" y="4629"/>
                  </a:cubicBezTo>
                  <a:lnTo>
                    <a:pt x="97790" y="4629"/>
                  </a:lnTo>
                  <a:cubicBezTo>
                    <a:pt x="97790" y="4629"/>
                    <a:pt x="97790" y="4502"/>
                    <a:pt x="98044" y="4375"/>
                  </a:cubicBezTo>
                  <a:cubicBezTo>
                    <a:pt x="99060" y="3613"/>
                    <a:pt x="108839" y="-1721"/>
                    <a:pt x="118872" y="565"/>
                  </a:cubicBezTo>
                  <a:cubicBezTo>
                    <a:pt x="120269" y="819"/>
                    <a:pt x="126238" y="3232"/>
                    <a:pt x="126746" y="5391"/>
                  </a:cubicBezTo>
                  <a:lnTo>
                    <a:pt x="125476" y="5645"/>
                  </a:lnTo>
                  <a:cubicBezTo>
                    <a:pt x="125222" y="4502"/>
                    <a:pt x="120523" y="2216"/>
                    <a:pt x="118618" y="1835"/>
                  </a:cubicBezTo>
                  <a:cubicBezTo>
                    <a:pt x="109220" y="-197"/>
                    <a:pt x="99822" y="4629"/>
                    <a:pt x="98806" y="5391"/>
                  </a:cubicBezTo>
                  <a:cubicBezTo>
                    <a:pt x="98806" y="5391"/>
                    <a:pt x="98806" y="5391"/>
                    <a:pt x="98679" y="5518"/>
                  </a:cubicBezTo>
                  <a:cubicBezTo>
                    <a:pt x="98171" y="6026"/>
                    <a:pt x="98044" y="6026"/>
                    <a:pt x="95123" y="5518"/>
                  </a:cubicBezTo>
                  <a:cubicBezTo>
                    <a:pt x="93853" y="5264"/>
                    <a:pt x="92075" y="4883"/>
                    <a:pt x="89408" y="4502"/>
                  </a:cubicBezTo>
                  <a:cubicBezTo>
                    <a:pt x="80899" y="2978"/>
                    <a:pt x="74676" y="7931"/>
                    <a:pt x="73533" y="8947"/>
                  </a:cubicBezTo>
                  <a:moveTo>
                    <a:pt x="53086" y="8947"/>
                  </a:moveTo>
                  <a:cubicBezTo>
                    <a:pt x="51943" y="7931"/>
                    <a:pt x="45847" y="2978"/>
                    <a:pt x="37338" y="4502"/>
                  </a:cubicBezTo>
                  <a:cubicBezTo>
                    <a:pt x="34671" y="5010"/>
                    <a:pt x="32893" y="5391"/>
                    <a:pt x="31623" y="5518"/>
                  </a:cubicBezTo>
                  <a:cubicBezTo>
                    <a:pt x="28575" y="6153"/>
                    <a:pt x="28448" y="6153"/>
                    <a:pt x="28067" y="5518"/>
                  </a:cubicBezTo>
                  <a:cubicBezTo>
                    <a:pt x="28067" y="5518"/>
                    <a:pt x="28067" y="5518"/>
                    <a:pt x="27940" y="5391"/>
                  </a:cubicBezTo>
                  <a:cubicBezTo>
                    <a:pt x="26924" y="4629"/>
                    <a:pt x="17653" y="-197"/>
                    <a:pt x="8128" y="1835"/>
                  </a:cubicBezTo>
                  <a:cubicBezTo>
                    <a:pt x="6223" y="2216"/>
                    <a:pt x="1524" y="4502"/>
                    <a:pt x="1270" y="5645"/>
                  </a:cubicBezTo>
                  <a:lnTo>
                    <a:pt x="0" y="5391"/>
                  </a:lnTo>
                  <a:cubicBezTo>
                    <a:pt x="508" y="3232"/>
                    <a:pt x="6477" y="819"/>
                    <a:pt x="7874" y="565"/>
                  </a:cubicBezTo>
                  <a:cubicBezTo>
                    <a:pt x="17780" y="-1594"/>
                    <a:pt x="27686" y="3486"/>
                    <a:pt x="28702" y="4375"/>
                  </a:cubicBezTo>
                  <a:cubicBezTo>
                    <a:pt x="28829" y="4375"/>
                    <a:pt x="28956" y="4502"/>
                    <a:pt x="28956" y="4629"/>
                  </a:cubicBezTo>
                  <a:cubicBezTo>
                    <a:pt x="29083" y="4629"/>
                    <a:pt x="29972" y="4502"/>
                    <a:pt x="31369" y="4248"/>
                  </a:cubicBezTo>
                  <a:cubicBezTo>
                    <a:pt x="32639" y="3994"/>
                    <a:pt x="34417" y="3613"/>
                    <a:pt x="37084" y="3105"/>
                  </a:cubicBezTo>
                  <a:cubicBezTo>
                    <a:pt x="46101" y="1454"/>
                    <a:pt x="52705" y="6788"/>
                    <a:pt x="53975" y="7804"/>
                  </a:cubicBezTo>
                  <a:lnTo>
                    <a:pt x="53086" y="8820"/>
                  </a:lnTo>
                  <a:close/>
                </a:path>
              </a:pathLst>
            </a:custGeom>
            <a:solidFill>
              <a:srgbClr val="FFFFFF"/>
            </a:solidFill>
            <a:ln w="0" cap="flat">
              <a:noFill/>
              <a:prstDash val="solid"/>
              <a:miter/>
            </a:ln>
          </p:spPr>
          <p:txBody>
            <a:bodyPr rtlCol="0" anchor="ctr"/>
            <a:lstStyle/>
            <a:p>
              <a:endParaRPr lang="en-AU"/>
            </a:p>
          </p:txBody>
        </p:sp>
        <p:grpSp>
          <p:nvGrpSpPr>
            <p:cNvPr id="418" name="Graphic 7">
              <a:extLst>
                <a:ext uri="{FF2B5EF4-FFF2-40B4-BE49-F238E27FC236}">
                  <a16:creationId xmlns:a16="http://schemas.microsoft.com/office/drawing/2014/main" id="{6A7C3EB3-8C91-DBFB-E049-16FD4B783789}"/>
                </a:ext>
              </a:extLst>
            </p:cNvPr>
            <p:cNvGrpSpPr/>
            <p:nvPr/>
          </p:nvGrpSpPr>
          <p:grpSpPr>
            <a:xfrm>
              <a:off x="970025" y="277368"/>
              <a:ext cx="881253" cy="129666"/>
              <a:chOff x="970025" y="277368"/>
              <a:chExt cx="881253" cy="129666"/>
            </a:xfrm>
            <a:solidFill>
              <a:srgbClr val="FFFFFF"/>
            </a:solidFill>
          </p:grpSpPr>
          <p:sp>
            <p:nvSpPr>
              <p:cNvPr id="461" name="Freeform: Shape 460">
                <a:extLst>
                  <a:ext uri="{FF2B5EF4-FFF2-40B4-BE49-F238E27FC236}">
                    <a16:creationId xmlns:a16="http://schemas.microsoft.com/office/drawing/2014/main" id="{6BE330A1-82BF-D766-1690-E5E378305533}"/>
                  </a:ext>
                </a:extLst>
              </p:cNvPr>
              <p:cNvSpPr/>
              <p:nvPr/>
            </p:nvSpPr>
            <p:spPr>
              <a:xfrm>
                <a:off x="970025" y="279018"/>
                <a:ext cx="82931" cy="100330"/>
              </a:xfrm>
              <a:custGeom>
                <a:avLst/>
                <a:gdLst>
                  <a:gd name="connsiteX0" fmla="*/ 0 w 82931"/>
                  <a:gd name="connsiteY0" fmla="*/ 100203 h 100330"/>
                  <a:gd name="connsiteX1" fmla="*/ 0 w 82931"/>
                  <a:gd name="connsiteY1" fmla="*/ 0 h 100330"/>
                  <a:gd name="connsiteX2" fmla="*/ 34544 w 82931"/>
                  <a:gd name="connsiteY2" fmla="*/ 0 h 100330"/>
                  <a:gd name="connsiteX3" fmla="*/ 52451 w 82931"/>
                  <a:gd name="connsiteY3" fmla="*/ 1397 h 100330"/>
                  <a:gd name="connsiteX4" fmla="*/ 67183 w 82931"/>
                  <a:gd name="connsiteY4" fmla="*/ 8636 h 100330"/>
                  <a:gd name="connsiteX5" fmla="*/ 78994 w 82931"/>
                  <a:gd name="connsiteY5" fmla="*/ 25781 h 100330"/>
                  <a:gd name="connsiteX6" fmla="*/ 82931 w 82931"/>
                  <a:gd name="connsiteY6" fmla="*/ 49657 h 100330"/>
                  <a:gd name="connsiteX7" fmla="*/ 80264 w 82931"/>
                  <a:gd name="connsiteY7" fmla="*/ 69850 h 100330"/>
                  <a:gd name="connsiteX8" fmla="*/ 73406 w 82931"/>
                  <a:gd name="connsiteY8" fmla="*/ 84455 h 100330"/>
                  <a:gd name="connsiteX9" fmla="*/ 64262 w 82931"/>
                  <a:gd name="connsiteY9" fmla="*/ 93599 h 100330"/>
                  <a:gd name="connsiteX10" fmla="*/ 52324 w 82931"/>
                  <a:gd name="connsiteY10" fmla="*/ 98679 h 100330"/>
                  <a:gd name="connsiteX11" fmla="*/ 36195 w 82931"/>
                  <a:gd name="connsiteY11" fmla="*/ 100330 h 100330"/>
                  <a:gd name="connsiteX12" fmla="*/ 0 w 82931"/>
                  <a:gd name="connsiteY12" fmla="*/ 100330 h 100330"/>
                  <a:gd name="connsiteX13" fmla="*/ 13208 w 82931"/>
                  <a:gd name="connsiteY13" fmla="*/ 88392 h 100330"/>
                  <a:gd name="connsiteX14" fmla="*/ 34544 w 82931"/>
                  <a:gd name="connsiteY14" fmla="*/ 88392 h 100330"/>
                  <a:gd name="connsiteX15" fmla="*/ 50038 w 82931"/>
                  <a:gd name="connsiteY15" fmla="*/ 86487 h 100330"/>
                  <a:gd name="connsiteX16" fmla="*/ 59055 w 82931"/>
                  <a:gd name="connsiteY16" fmla="*/ 81280 h 100330"/>
                  <a:gd name="connsiteX17" fmla="*/ 66421 w 82931"/>
                  <a:gd name="connsiteY17" fmla="*/ 68580 h 100330"/>
                  <a:gd name="connsiteX18" fmla="*/ 69088 w 82931"/>
                  <a:gd name="connsiteY18" fmla="*/ 49276 h 100330"/>
                  <a:gd name="connsiteX19" fmla="*/ 63881 w 82931"/>
                  <a:gd name="connsiteY19" fmla="*/ 25146 h 100330"/>
                  <a:gd name="connsiteX20" fmla="*/ 51308 w 82931"/>
                  <a:gd name="connsiteY20" fmla="*/ 13843 h 100330"/>
                  <a:gd name="connsiteX21" fmla="*/ 34163 w 82931"/>
                  <a:gd name="connsiteY21" fmla="*/ 11811 h 100330"/>
                  <a:gd name="connsiteX22" fmla="*/ 13081 w 82931"/>
                  <a:gd name="connsiteY22" fmla="*/ 11811 h 100330"/>
                  <a:gd name="connsiteX23" fmla="*/ 13081 w 82931"/>
                  <a:gd name="connsiteY23" fmla="*/ 88392 h 10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931" h="100330">
                    <a:moveTo>
                      <a:pt x="0" y="100203"/>
                    </a:moveTo>
                    <a:lnTo>
                      <a:pt x="0" y="0"/>
                    </a:lnTo>
                    <a:lnTo>
                      <a:pt x="34544" y="0"/>
                    </a:lnTo>
                    <a:cubicBezTo>
                      <a:pt x="42291" y="0"/>
                      <a:pt x="48260" y="508"/>
                      <a:pt x="52451" y="1397"/>
                    </a:cubicBezTo>
                    <a:cubicBezTo>
                      <a:pt x="58166" y="2667"/>
                      <a:pt x="63119" y="5080"/>
                      <a:pt x="67183" y="8636"/>
                    </a:cubicBezTo>
                    <a:cubicBezTo>
                      <a:pt x="72517" y="13081"/>
                      <a:pt x="76454" y="18796"/>
                      <a:pt x="78994" y="25781"/>
                    </a:cubicBezTo>
                    <a:cubicBezTo>
                      <a:pt x="81661" y="32766"/>
                      <a:pt x="82931" y="40640"/>
                      <a:pt x="82931" y="49657"/>
                    </a:cubicBezTo>
                    <a:cubicBezTo>
                      <a:pt x="82931" y="57277"/>
                      <a:pt x="82042" y="64008"/>
                      <a:pt x="80264" y="69850"/>
                    </a:cubicBezTo>
                    <a:cubicBezTo>
                      <a:pt x="78486" y="75692"/>
                      <a:pt x="76200" y="80645"/>
                      <a:pt x="73406" y="84455"/>
                    </a:cubicBezTo>
                    <a:cubicBezTo>
                      <a:pt x="70612" y="88265"/>
                      <a:pt x="67564" y="91313"/>
                      <a:pt x="64262" y="93599"/>
                    </a:cubicBezTo>
                    <a:cubicBezTo>
                      <a:pt x="60960" y="95758"/>
                      <a:pt x="56896" y="97536"/>
                      <a:pt x="52324" y="98679"/>
                    </a:cubicBezTo>
                    <a:cubicBezTo>
                      <a:pt x="47625" y="99822"/>
                      <a:pt x="42291" y="100330"/>
                      <a:pt x="36195" y="100330"/>
                    </a:cubicBezTo>
                    <a:lnTo>
                      <a:pt x="0" y="100330"/>
                    </a:lnTo>
                    <a:close/>
                    <a:moveTo>
                      <a:pt x="13208" y="88392"/>
                    </a:moveTo>
                    <a:lnTo>
                      <a:pt x="34544" y="88392"/>
                    </a:lnTo>
                    <a:cubicBezTo>
                      <a:pt x="41148" y="88392"/>
                      <a:pt x="46355" y="87757"/>
                      <a:pt x="50038" y="86487"/>
                    </a:cubicBezTo>
                    <a:cubicBezTo>
                      <a:pt x="53848" y="85217"/>
                      <a:pt x="56769" y="83566"/>
                      <a:pt x="59055" y="81280"/>
                    </a:cubicBezTo>
                    <a:cubicBezTo>
                      <a:pt x="62230" y="78105"/>
                      <a:pt x="64643" y="73914"/>
                      <a:pt x="66421" y="68580"/>
                    </a:cubicBezTo>
                    <a:cubicBezTo>
                      <a:pt x="68199" y="63246"/>
                      <a:pt x="69088" y="56769"/>
                      <a:pt x="69088" y="49276"/>
                    </a:cubicBezTo>
                    <a:cubicBezTo>
                      <a:pt x="69088" y="38735"/>
                      <a:pt x="67310" y="30734"/>
                      <a:pt x="63881" y="25146"/>
                    </a:cubicBezTo>
                    <a:cubicBezTo>
                      <a:pt x="60452" y="19558"/>
                      <a:pt x="56261" y="15748"/>
                      <a:pt x="51308" y="13843"/>
                    </a:cubicBezTo>
                    <a:cubicBezTo>
                      <a:pt x="47752" y="12446"/>
                      <a:pt x="42037" y="11811"/>
                      <a:pt x="34163" y="11811"/>
                    </a:cubicBezTo>
                    <a:lnTo>
                      <a:pt x="13081" y="11811"/>
                    </a:lnTo>
                    <a:lnTo>
                      <a:pt x="13081" y="88392"/>
                    </a:lnTo>
                    <a:close/>
                  </a:path>
                </a:pathLst>
              </a:custGeom>
              <a:solidFill>
                <a:srgbClr val="FFFFFF"/>
              </a:solidFill>
              <a:ln w="0" cap="flat">
                <a:noFill/>
                <a:prstDash val="solid"/>
                <a:miter/>
              </a:ln>
            </p:spPr>
            <p:txBody>
              <a:bodyPr rtlCol="0" anchor="ctr"/>
              <a:lstStyle/>
              <a:p>
                <a:endParaRPr lang="en-AU"/>
              </a:p>
            </p:txBody>
          </p:sp>
          <p:sp>
            <p:nvSpPr>
              <p:cNvPr id="462" name="Freeform: Shape 461">
                <a:extLst>
                  <a:ext uri="{FF2B5EF4-FFF2-40B4-BE49-F238E27FC236}">
                    <a16:creationId xmlns:a16="http://schemas.microsoft.com/office/drawing/2014/main" id="{B9149B15-4068-1EE4-5964-A34BE2BA7A42}"/>
                  </a:ext>
                </a:extLst>
              </p:cNvPr>
              <p:cNvSpPr/>
              <p:nvPr/>
            </p:nvSpPr>
            <p:spPr>
              <a:xfrm>
                <a:off x="1065402" y="304800"/>
                <a:ext cx="66929" cy="75945"/>
              </a:xfrm>
              <a:custGeom>
                <a:avLst/>
                <a:gdLst>
                  <a:gd name="connsiteX0" fmla="*/ 53975 w 66929"/>
                  <a:gd name="connsiteY0" fmla="*/ 51054 h 75945"/>
                  <a:gd name="connsiteX1" fmla="*/ 66675 w 66929"/>
                  <a:gd name="connsiteY1" fmla="*/ 52578 h 75945"/>
                  <a:gd name="connsiteX2" fmla="*/ 55499 w 66929"/>
                  <a:gd name="connsiteY2" fmla="*/ 69850 h 75945"/>
                  <a:gd name="connsiteX3" fmla="*/ 34671 w 66929"/>
                  <a:gd name="connsiteY3" fmla="*/ 75946 h 75945"/>
                  <a:gd name="connsiteX4" fmla="*/ 9398 w 66929"/>
                  <a:gd name="connsiteY4" fmla="*/ 66167 h 75945"/>
                  <a:gd name="connsiteX5" fmla="*/ 0 w 66929"/>
                  <a:gd name="connsiteY5" fmla="*/ 38608 h 75945"/>
                  <a:gd name="connsiteX6" fmla="*/ 9398 w 66929"/>
                  <a:gd name="connsiteY6" fmla="*/ 10160 h 75945"/>
                  <a:gd name="connsiteX7" fmla="*/ 33909 w 66929"/>
                  <a:gd name="connsiteY7" fmla="*/ 0 h 75945"/>
                  <a:gd name="connsiteX8" fmla="*/ 57658 w 66929"/>
                  <a:gd name="connsiteY8" fmla="*/ 9906 h 75945"/>
                  <a:gd name="connsiteX9" fmla="*/ 66929 w 66929"/>
                  <a:gd name="connsiteY9" fmla="*/ 37846 h 75945"/>
                  <a:gd name="connsiteX10" fmla="*/ 66929 w 66929"/>
                  <a:gd name="connsiteY10" fmla="*/ 41148 h 75945"/>
                  <a:gd name="connsiteX11" fmla="*/ 12827 w 66929"/>
                  <a:gd name="connsiteY11" fmla="*/ 41148 h 75945"/>
                  <a:gd name="connsiteX12" fmla="*/ 19558 w 66929"/>
                  <a:gd name="connsiteY12" fmla="*/ 59436 h 75945"/>
                  <a:gd name="connsiteX13" fmla="*/ 34798 w 66929"/>
                  <a:gd name="connsiteY13" fmla="*/ 65786 h 75945"/>
                  <a:gd name="connsiteX14" fmla="*/ 46355 w 66929"/>
                  <a:gd name="connsiteY14" fmla="*/ 62230 h 75945"/>
                  <a:gd name="connsiteX15" fmla="*/ 53975 w 66929"/>
                  <a:gd name="connsiteY15" fmla="*/ 50927 h 75945"/>
                  <a:gd name="connsiteX16" fmla="*/ 13589 w 66929"/>
                  <a:gd name="connsiteY16" fmla="*/ 31115 h 75945"/>
                  <a:gd name="connsiteX17" fmla="*/ 54102 w 66929"/>
                  <a:gd name="connsiteY17" fmla="*/ 31115 h 75945"/>
                  <a:gd name="connsiteX18" fmla="*/ 49403 w 66929"/>
                  <a:gd name="connsiteY18" fmla="*/ 17399 h 75945"/>
                  <a:gd name="connsiteX19" fmla="*/ 34163 w 66929"/>
                  <a:gd name="connsiteY19" fmla="*/ 10287 h 75945"/>
                  <a:gd name="connsiteX20" fmla="*/ 19939 w 66929"/>
                  <a:gd name="connsiteY20" fmla="*/ 16002 h 75945"/>
                  <a:gd name="connsiteX21" fmla="*/ 13589 w 66929"/>
                  <a:gd name="connsiteY21" fmla="*/ 31242 h 7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929" h="75945">
                    <a:moveTo>
                      <a:pt x="53975" y="51054"/>
                    </a:moveTo>
                    <a:lnTo>
                      <a:pt x="66675" y="52578"/>
                    </a:lnTo>
                    <a:cubicBezTo>
                      <a:pt x="64643" y="59944"/>
                      <a:pt x="60960" y="65786"/>
                      <a:pt x="55499" y="69850"/>
                    </a:cubicBezTo>
                    <a:cubicBezTo>
                      <a:pt x="50038" y="73914"/>
                      <a:pt x="43180" y="75946"/>
                      <a:pt x="34671" y="75946"/>
                    </a:cubicBezTo>
                    <a:cubicBezTo>
                      <a:pt x="24003" y="75946"/>
                      <a:pt x="15621" y="72644"/>
                      <a:pt x="9398" y="66167"/>
                    </a:cubicBezTo>
                    <a:cubicBezTo>
                      <a:pt x="3175" y="59690"/>
                      <a:pt x="0" y="50419"/>
                      <a:pt x="0" y="38608"/>
                    </a:cubicBezTo>
                    <a:cubicBezTo>
                      <a:pt x="0" y="26797"/>
                      <a:pt x="3175" y="16891"/>
                      <a:pt x="9398" y="10160"/>
                    </a:cubicBezTo>
                    <a:cubicBezTo>
                      <a:pt x="15621" y="3429"/>
                      <a:pt x="23876" y="0"/>
                      <a:pt x="33909" y="0"/>
                    </a:cubicBezTo>
                    <a:cubicBezTo>
                      <a:pt x="43942" y="0"/>
                      <a:pt x="51562" y="3302"/>
                      <a:pt x="57658" y="9906"/>
                    </a:cubicBezTo>
                    <a:cubicBezTo>
                      <a:pt x="63881" y="16510"/>
                      <a:pt x="66929" y="25781"/>
                      <a:pt x="66929" y="37846"/>
                    </a:cubicBezTo>
                    <a:cubicBezTo>
                      <a:pt x="66929" y="38608"/>
                      <a:pt x="66929" y="39624"/>
                      <a:pt x="66929" y="41148"/>
                    </a:cubicBezTo>
                    <a:lnTo>
                      <a:pt x="12827" y="41148"/>
                    </a:lnTo>
                    <a:cubicBezTo>
                      <a:pt x="13335" y="49149"/>
                      <a:pt x="15494" y="55245"/>
                      <a:pt x="19558" y="59436"/>
                    </a:cubicBezTo>
                    <a:cubicBezTo>
                      <a:pt x="23622" y="63627"/>
                      <a:pt x="28702" y="65786"/>
                      <a:pt x="34798" y="65786"/>
                    </a:cubicBezTo>
                    <a:cubicBezTo>
                      <a:pt x="39243" y="65786"/>
                      <a:pt x="43180" y="64643"/>
                      <a:pt x="46355" y="62230"/>
                    </a:cubicBezTo>
                    <a:cubicBezTo>
                      <a:pt x="49530" y="59817"/>
                      <a:pt x="52070" y="56134"/>
                      <a:pt x="53975" y="50927"/>
                    </a:cubicBezTo>
                    <a:close/>
                    <a:moveTo>
                      <a:pt x="13589" y="31115"/>
                    </a:moveTo>
                    <a:lnTo>
                      <a:pt x="54102" y="31115"/>
                    </a:lnTo>
                    <a:cubicBezTo>
                      <a:pt x="53594" y="25019"/>
                      <a:pt x="51943" y="20447"/>
                      <a:pt x="49403" y="17399"/>
                    </a:cubicBezTo>
                    <a:cubicBezTo>
                      <a:pt x="45466" y="12700"/>
                      <a:pt x="40386" y="10287"/>
                      <a:pt x="34163" y="10287"/>
                    </a:cubicBezTo>
                    <a:cubicBezTo>
                      <a:pt x="28448" y="10287"/>
                      <a:pt x="23749" y="12192"/>
                      <a:pt x="19939" y="16002"/>
                    </a:cubicBezTo>
                    <a:cubicBezTo>
                      <a:pt x="16129" y="19812"/>
                      <a:pt x="13970" y="24892"/>
                      <a:pt x="13589" y="31242"/>
                    </a:cubicBezTo>
                    <a:close/>
                  </a:path>
                </a:pathLst>
              </a:custGeom>
              <a:solidFill>
                <a:srgbClr val="FFFFFF"/>
              </a:solidFill>
              <a:ln w="0" cap="flat">
                <a:noFill/>
                <a:prstDash val="solid"/>
                <a:miter/>
              </a:ln>
            </p:spPr>
            <p:txBody>
              <a:bodyPr rtlCol="0" anchor="ctr"/>
              <a:lstStyle/>
              <a:p>
                <a:endParaRPr lang="en-AU"/>
              </a:p>
            </p:txBody>
          </p:sp>
          <p:sp>
            <p:nvSpPr>
              <p:cNvPr id="463" name="Freeform: Shape 462">
                <a:extLst>
                  <a:ext uri="{FF2B5EF4-FFF2-40B4-BE49-F238E27FC236}">
                    <a16:creationId xmlns:a16="http://schemas.microsoft.com/office/drawing/2014/main" id="{C247ACE3-FDFF-E377-3EE9-D4BF9D80BF63}"/>
                  </a:ext>
                </a:extLst>
              </p:cNvPr>
              <p:cNvSpPr/>
              <p:nvPr/>
            </p:nvSpPr>
            <p:spPr>
              <a:xfrm>
                <a:off x="1147444" y="304927"/>
                <a:ext cx="62991" cy="102107"/>
              </a:xfrm>
              <a:custGeom>
                <a:avLst/>
                <a:gdLst>
                  <a:gd name="connsiteX0" fmla="*/ 0 w 62991"/>
                  <a:gd name="connsiteY0" fmla="*/ 102108 h 102107"/>
                  <a:gd name="connsiteX1" fmla="*/ 0 w 62991"/>
                  <a:gd name="connsiteY1" fmla="*/ 1651 h 102107"/>
                  <a:gd name="connsiteX2" fmla="*/ 11176 w 62991"/>
                  <a:gd name="connsiteY2" fmla="*/ 1651 h 102107"/>
                  <a:gd name="connsiteX3" fmla="*/ 11176 w 62991"/>
                  <a:gd name="connsiteY3" fmla="*/ 11049 h 102107"/>
                  <a:gd name="connsiteX4" fmla="*/ 20193 w 62991"/>
                  <a:gd name="connsiteY4" fmla="*/ 2794 h 102107"/>
                  <a:gd name="connsiteX5" fmla="*/ 32258 w 62991"/>
                  <a:gd name="connsiteY5" fmla="*/ 0 h 102107"/>
                  <a:gd name="connsiteX6" fmla="*/ 48641 w 62991"/>
                  <a:gd name="connsiteY6" fmla="*/ 4826 h 102107"/>
                  <a:gd name="connsiteX7" fmla="*/ 59309 w 62991"/>
                  <a:gd name="connsiteY7" fmla="*/ 18288 h 102107"/>
                  <a:gd name="connsiteX8" fmla="*/ 62992 w 62991"/>
                  <a:gd name="connsiteY8" fmla="*/ 37338 h 102107"/>
                  <a:gd name="connsiteX9" fmla="*/ 59055 w 62991"/>
                  <a:gd name="connsiteY9" fmla="*/ 57404 h 102107"/>
                  <a:gd name="connsiteX10" fmla="*/ 47371 w 62991"/>
                  <a:gd name="connsiteY10" fmla="*/ 71120 h 102107"/>
                  <a:gd name="connsiteX11" fmla="*/ 31369 w 62991"/>
                  <a:gd name="connsiteY11" fmla="*/ 75819 h 102107"/>
                  <a:gd name="connsiteX12" fmla="*/ 20320 w 62991"/>
                  <a:gd name="connsiteY12" fmla="*/ 73279 h 102107"/>
                  <a:gd name="connsiteX13" fmla="*/ 12319 w 62991"/>
                  <a:gd name="connsiteY13" fmla="*/ 66675 h 102107"/>
                  <a:gd name="connsiteX14" fmla="*/ 12319 w 62991"/>
                  <a:gd name="connsiteY14" fmla="*/ 101981 h 102107"/>
                  <a:gd name="connsiteX15" fmla="*/ 0 w 62991"/>
                  <a:gd name="connsiteY15" fmla="*/ 101981 h 102107"/>
                  <a:gd name="connsiteX16" fmla="*/ 11176 w 62991"/>
                  <a:gd name="connsiteY16" fmla="*/ 38354 h 102107"/>
                  <a:gd name="connsiteX17" fmla="*/ 16891 w 62991"/>
                  <a:gd name="connsiteY17" fmla="*/ 59055 h 102107"/>
                  <a:gd name="connsiteX18" fmla="*/ 30607 w 62991"/>
                  <a:gd name="connsiteY18" fmla="*/ 65786 h 102107"/>
                  <a:gd name="connsiteX19" fmla="*/ 44704 w 62991"/>
                  <a:gd name="connsiteY19" fmla="*/ 58801 h 102107"/>
                  <a:gd name="connsiteX20" fmla="*/ 50546 w 62991"/>
                  <a:gd name="connsiteY20" fmla="*/ 37338 h 102107"/>
                  <a:gd name="connsiteX21" fmla="*/ 44831 w 62991"/>
                  <a:gd name="connsiteY21" fmla="*/ 16510 h 102107"/>
                  <a:gd name="connsiteX22" fmla="*/ 31242 w 62991"/>
                  <a:gd name="connsiteY22" fmla="*/ 9652 h 102107"/>
                  <a:gd name="connsiteX23" fmla="*/ 17272 w 62991"/>
                  <a:gd name="connsiteY23" fmla="*/ 17018 h 102107"/>
                  <a:gd name="connsiteX24" fmla="*/ 11176 w 62991"/>
                  <a:gd name="connsiteY24" fmla="*/ 38354 h 10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991" h="102107">
                    <a:moveTo>
                      <a:pt x="0" y="102108"/>
                    </a:moveTo>
                    <a:lnTo>
                      <a:pt x="0" y="1651"/>
                    </a:lnTo>
                    <a:lnTo>
                      <a:pt x="11176" y="1651"/>
                    </a:lnTo>
                    <a:lnTo>
                      <a:pt x="11176" y="11049"/>
                    </a:lnTo>
                    <a:cubicBezTo>
                      <a:pt x="13843" y="7366"/>
                      <a:pt x="16764" y="4572"/>
                      <a:pt x="20193" y="2794"/>
                    </a:cubicBezTo>
                    <a:cubicBezTo>
                      <a:pt x="23495" y="889"/>
                      <a:pt x="27559" y="0"/>
                      <a:pt x="32258" y="0"/>
                    </a:cubicBezTo>
                    <a:cubicBezTo>
                      <a:pt x="38481" y="0"/>
                      <a:pt x="43942" y="1651"/>
                      <a:pt x="48641" y="4826"/>
                    </a:cubicBezTo>
                    <a:cubicBezTo>
                      <a:pt x="53340" y="8001"/>
                      <a:pt x="56896" y="12573"/>
                      <a:pt x="59309" y="18288"/>
                    </a:cubicBezTo>
                    <a:cubicBezTo>
                      <a:pt x="61722" y="24130"/>
                      <a:pt x="62992" y="30480"/>
                      <a:pt x="62992" y="37338"/>
                    </a:cubicBezTo>
                    <a:cubicBezTo>
                      <a:pt x="62992" y="44831"/>
                      <a:pt x="61722" y="51435"/>
                      <a:pt x="59055" y="57404"/>
                    </a:cubicBezTo>
                    <a:cubicBezTo>
                      <a:pt x="56388" y="63373"/>
                      <a:pt x="52451" y="67945"/>
                      <a:pt x="47371" y="71120"/>
                    </a:cubicBezTo>
                    <a:cubicBezTo>
                      <a:pt x="42291" y="74295"/>
                      <a:pt x="36957" y="75819"/>
                      <a:pt x="31369" y="75819"/>
                    </a:cubicBezTo>
                    <a:cubicBezTo>
                      <a:pt x="27305" y="75819"/>
                      <a:pt x="23622" y="74930"/>
                      <a:pt x="20320" y="73279"/>
                    </a:cubicBezTo>
                    <a:cubicBezTo>
                      <a:pt x="17018" y="71501"/>
                      <a:pt x="14351" y="69342"/>
                      <a:pt x="12319" y="66675"/>
                    </a:cubicBezTo>
                    <a:lnTo>
                      <a:pt x="12319" y="101981"/>
                    </a:lnTo>
                    <a:lnTo>
                      <a:pt x="0" y="101981"/>
                    </a:lnTo>
                    <a:close/>
                    <a:moveTo>
                      <a:pt x="11176" y="38354"/>
                    </a:moveTo>
                    <a:cubicBezTo>
                      <a:pt x="11176" y="47752"/>
                      <a:pt x="13081" y="54610"/>
                      <a:pt x="16891" y="59055"/>
                    </a:cubicBezTo>
                    <a:cubicBezTo>
                      <a:pt x="20701" y="63500"/>
                      <a:pt x="25273" y="65786"/>
                      <a:pt x="30607" y="65786"/>
                    </a:cubicBezTo>
                    <a:cubicBezTo>
                      <a:pt x="35941" y="65786"/>
                      <a:pt x="40767" y="63500"/>
                      <a:pt x="44704" y="58801"/>
                    </a:cubicBezTo>
                    <a:cubicBezTo>
                      <a:pt x="48641" y="54229"/>
                      <a:pt x="50546" y="46990"/>
                      <a:pt x="50546" y="37338"/>
                    </a:cubicBezTo>
                    <a:cubicBezTo>
                      <a:pt x="50546" y="27686"/>
                      <a:pt x="48641" y="21209"/>
                      <a:pt x="44831" y="16510"/>
                    </a:cubicBezTo>
                    <a:cubicBezTo>
                      <a:pt x="41021" y="11938"/>
                      <a:pt x="36449" y="9652"/>
                      <a:pt x="31242" y="9652"/>
                    </a:cubicBezTo>
                    <a:cubicBezTo>
                      <a:pt x="26035" y="9652"/>
                      <a:pt x="21336" y="12065"/>
                      <a:pt x="17272" y="17018"/>
                    </a:cubicBezTo>
                    <a:cubicBezTo>
                      <a:pt x="13208" y="21971"/>
                      <a:pt x="11176" y="29083"/>
                      <a:pt x="11176" y="38354"/>
                    </a:cubicBezTo>
                    <a:close/>
                  </a:path>
                </a:pathLst>
              </a:custGeom>
              <a:solidFill>
                <a:srgbClr val="FFFFFF"/>
              </a:solidFill>
              <a:ln w="0" cap="flat">
                <a:noFill/>
                <a:prstDash val="solid"/>
                <a:miter/>
              </a:ln>
            </p:spPr>
            <p:txBody>
              <a:bodyPr rtlCol="0" anchor="ctr"/>
              <a:lstStyle/>
              <a:p>
                <a:endParaRPr lang="en-AU"/>
              </a:p>
            </p:txBody>
          </p:sp>
          <p:sp>
            <p:nvSpPr>
              <p:cNvPr id="464" name="Freeform: Shape 463">
                <a:extLst>
                  <a:ext uri="{FF2B5EF4-FFF2-40B4-BE49-F238E27FC236}">
                    <a16:creationId xmlns:a16="http://schemas.microsoft.com/office/drawing/2014/main" id="{7A37FB2C-8880-A029-0F2E-929389076193}"/>
                  </a:ext>
                </a:extLst>
              </p:cNvPr>
              <p:cNvSpPr/>
              <p:nvPr/>
            </p:nvSpPr>
            <p:spPr>
              <a:xfrm>
                <a:off x="1221105" y="304927"/>
                <a:ext cx="66802" cy="75945"/>
              </a:xfrm>
              <a:custGeom>
                <a:avLst/>
                <a:gdLst>
                  <a:gd name="connsiteX0" fmla="*/ 51689 w 66802"/>
                  <a:gd name="connsiteY0" fmla="*/ 65278 h 75945"/>
                  <a:gd name="connsiteX1" fmla="*/ 38481 w 66802"/>
                  <a:gd name="connsiteY1" fmla="*/ 73533 h 75945"/>
                  <a:gd name="connsiteX2" fmla="*/ 24892 w 66802"/>
                  <a:gd name="connsiteY2" fmla="*/ 75946 h 75945"/>
                  <a:gd name="connsiteX3" fmla="*/ 6477 w 66802"/>
                  <a:gd name="connsiteY3" fmla="*/ 70104 h 75945"/>
                  <a:gd name="connsiteX4" fmla="*/ 0 w 66802"/>
                  <a:gd name="connsiteY4" fmla="*/ 55118 h 75945"/>
                  <a:gd name="connsiteX5" fmla="*/ 2413 w 66802"/>
                  <a:gd name="connsiteY5" fmla="*/ 45339 h 75945"/>
                  <a:gd name="connsiteX6" fmla="*/ 8763 w 66802"/>
                  <a:gd name="connsiteY6" fmla="*/ 38227 h 75945"/>
                  <a:gd name="connsiteX7" fmla="*/ 17653 w 66802"/>
                  <a:gd name="connsiteY7" fmla="*/ 34163 h 75945"/>
                  <a:gd name="connsiteX8" fmla="*/ 28575 w 66802"/>
                  <a:gd name="connsiteY8" fmla="*/ 32258 h 75945"/>
                  <a:gd name="connsiteX9" fmla="*/ 50546 w 66802"/>
                  <a:gd name="connsiteY9" fmla="*/ 28067 h 75945"/>
                  <a:gd name="connsiteX10" fmla="*/ 50546 w 66802"/>
                  <a:gd name="connsiteY10" fmla="*/ 24892 h 75945"/>
                  <a:gd name="connsiteX11" fmla="*/ 46990 w 66802"/>
                  <a:gd name="connsiteY11" fmla="*/ 14351 h 75945"/>
                  <a:gd name="connsiteX12" fmla="*/ 33020 w 66802"/>
                  <a:gd name="connsiteY12" fmla="*/ 10160 h 75945"/>
                  <a:gd name="connsiteX13" fmla="*/ 20193 w 66802"/>
                  <a:gd name="connsiteY13" fmla="*/ 13208 h 75945"/>
                  <a:gd name="connsiteX14" fmla="*/ 14097 w 66802"/>
                  <a:gd name="connsiteY14" fmla="*/ 24003 h 75945"/>
                  <a:gd name="connsiteX15" fmla="*/ 2032 w 66802"/>
                  <a:gd name="connsiteY15" fmla="*/ 22352 h 75945"/>
                  <a:gd name="connsiteX16" fmla="*/ 7366 w 66802"/>
                  <a:gd name="connsiteY16" fmla="*/ 9906 h 75945"/>
                  <a:gd name="connsiteX17" fmla="*/ 18288 w 66802"/>
                  <a:gd name="connsiteY17" fmla="*/ 2540 h 75945"/>
                  <a:gd name="connsiteX18" fmla="*/ 34798 w 66802"/>
                  <a:gd name="connsiteY18" fmla="*/ 0 h 75945"/>
                  <a:gd name="connsiteX19" fmla="*/ 49911 w 66802"/>
                  <a:gd name="connsiteY19" fmla="*/ 2159 h 75945"/>
                  <a:gd name="connsiteX20" fmla="*/ 58420 w 66802"/>
                  <a:gd name="connsiteY20" fmla="*/ 7620 h 75945"/>
                  <a:gd name="connsiteX21" fmla="*/ 62230 w 66802"/>
                  <a:gd name="connsiteY21" fmla="*/ 16002 h 75945"/>
                  <a:gd name="connsiteX22" fmla="*/ 62865 w 66802"/>
                  <a:gd name="connsiteY22" fmla="*/ 27305 h 75945"/>
                  <a:gd name="connsiteX23" fmla="*/ 62865 w 66802"/>
                  <a:gd name="connsiteY23" fmla="*/ 43688 h 75945"/>
                  <a:gd name="connsiteX24" fmla="*/ 63627 w 66802"/>
                  <a:gd name="connsiteY24" fmla="*/ 65405 h 75945"/>
                  <a:gd name="connsiteX25" fmla="*/ 66802 w 66802"/>
                  <a:gd name="connsiteY25" fmla="*/ 74168 h 75945"/>
                  <a:gd name="connsiteX26" fmla="*/ 53975 w 66802"/>
                  <a:gd name="connsiteY26" fmla="*/ 74168 h 75945"/>
                  <a:gd name="connsiteX27" fmla="*/ 51562 w 66802"/>
                  <a:gd name="connsiteY27" fmla="*/ 65151 h 75945"/>
                  <a:gd name="connsiteX28" fmla="*/ 50673 w 66802"/>
                  <a:gd name="connsiteY28" fmla="*/ 37846 h 75945"/>
                  <a:gd name="connsiteX29" fmla="*/ 30607 w 66802"/>
                  <a:gd name="connsiteY29" fmla="*/ 42545 h 75945"/>
                  <a:gd name="connsiteX30" fmla="*/ 19939 w 66802"/>
                  <a:gd name="connsiteY30" fmla="*/ 44958 h 75945"/>
                  <a:gd name="connsiteX31" fmla="*/ 15113 w 66802"/>
                  <a:gd name="connsiteY31" fmla="*/ 48895 h 75945"/>
                  <a:gd name="connsiteX32" fmla="*/ 13462 w 66802"/>
                  <a:gd name="connsiteY32" fmla="*/ 54737 h 75945"/>
                  <a:gd name="connsiteX33" fmla="*/ 17145 w 66802"/>
                  <a:gd name="connsiteY33" fmla="*/ 62992 h 75945"/>
                  <a:gd name="connsiteX34" fmla="*/ 28067 w 66802"/>
                  <a:gd name="connsiteY34" fmla="*/ 66294 h 75945"/>
                  <a:gd name="connsiteX35" fmla="*/ 40767 w 66802"/>
                  <a:gd name="connsiteY35" fmla="*/ 63119 h 75945"/>
                  <a:gd name="connsiteX36" fmla="*/ 48895 w 66802"/>
                  <a:gd name="connsiteY36" fmla="*/ 54610 h 75945"/>
                  <a:gd name="connsiteX37" fmla="*/ 50927 w 66802"/>
                  <a:gd name="connsiteY37" fmla="*/ 42291 h 75945"/>
                  <a:gd name="connsiteX38" fmla="*/ 50927 w 66802"/>
                  <a:gd name="connsiteY38" fmla="*/ 37846 h 7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6802" h="75945">
                    <a:moveTo>
                      <a:pt x="51689" y="65278"/>
                    </a:moveTo>
                    <a:cubicBezTo>
                      <a:pt x="47117" y="69088"/>
                      <a:pt x="42672" y="71882"/>
                      <a:pt x="38481" y="73533"/>
                    </a:cubicBezTo>
                    <a:cubicBezTo>
                      <a:pt x="34290" y="75184"/>
                      <a:pt x="29718" y="75946"/>
                      <a:pt x="24892" y="75946"/>
                    </a:cubicBezTo>
                    <a:cubicBezTo>
                      <a:pt x="16891" y="75946"/>
                      <a:pt x="10795" y="74041"/>
                      <a:pt x="6477" y="70104"/>
                    </a:cubicBezTo>
                    <a:cubicBezTo>
                      <a:pt x="2159" y="66167"/>
                      <a:pt x="0" y="61214"/>
                      <a:pt x="0" y="55118"/>
                    </a:cubicBezTo>
                    <a:cubicBezTo>
                      <a:pt x="0" y="51562"/>
                      <a:pt x="762" y="48260"/>
                      <a:pt x="2413" y="45339"/>
                    </a:cubicBezTo>
                    <a:cubicBezTo>
                      <a:pt x="4064" y="42418"/>
                      <a:pt x="6096" y="40005"/>
                      <a:pt x="8763" y="38227"/>
                    </a:cubicBezTo>
                    <a:cubicBezTo>
                      <a:pt x="11430" y="36449"/>
                      <a:pt x="14351" y="35052"/>
                      <a:pt x="17653" y="34163"/>
                    </a:cubicBezTo>
                    <a:cubicBezTo>
                      <a:pt x="20066" y="33528"/>
                      <a:pt x="23749" y="32893"/>
                      <a:pt x="28575" y="32258"/>
                    </a:cubicBezTo>
                    <a:cubicBezTo>
                      <a:pt x="38481" y="31115"/>
                      <a:pt x="45847" y="29718"/>
                      <a:pt x="50546" y="28067"/>
                    </a:cubicBezTo>
                    <a:cubicBezTo>
                      <a:pt x="50546" y="26416"/>
                      <a:pt x="50546" y="25273"/>
                      <a:pt x="50546" y="24892"/>
                    </a:cubicBezTo>
                    <a:cubicBezTo>
                      <a:pt x="50546" y="19939"/>
                      <a:pt x="49403" y="16383"/>
                      <a:pt x="46990" y="14351"/>
                    </a:cubicBezTo>
                    <a:cubicBezTo>
                      <a:pt x="43815" y="11557"/>
                      <a:pt x="39116" y="10160"/>
                      <a:pt x="33020" y="10160"/>
                    </a:cubicBezTo>
                    <a:cubicBezTo>
                      <a:pt x="27178" y="10160"/>
                      <a:pt x="22987" y="11176"/>
                      <a:pt x="20193" y="13208"/>
                    </a:cubicBezTo>
                    <a:cubicBezTo>
                      <a:pt x="17399" y="15240"/>
                      <a:pt x="15367" y="18796"/>
                      <a:pt x="14097" y="24003"/>
                    </a:cubicBezTo>
                    <a:lnTo>
                      <a:pt x="2032" y="22352"/>
                    </a:lnTo>
                    <a:cubicBezTo>
                      <a:pt x="3175" y="17145"/>
                      <a:pt x="4953" y="13081"/>
                      <a:pt x="7366" y="9906"/>
                    </a:cubicBezTo>
                    <a:cubicBezTo>
                      <a:pt x="9906" y="6731"/>
                      <a:pt x="13462" y="4318"/>
                      <a:pt x="18288" y="2540"/>
                    </a:cubicBezTo>
                    <a:cubicBezTo>
                      <a:pt x="22987" y="889"/>
                      <a:pt x="28575" y="0"/>
                      <a:pt x="34798" y="0"/>
                    </a:cubicBezTo>
                    <a:cubicBezTo>
                      <a:pt x="41021" y="0"/>
                      <a:pt x="45974" y="762"/>
                      <a:pt x="49911" y="2159"/>
                    </a:cubicBezTo>
                    <a:cubicBezTo>
                      <a:pt x="53721" y="3683"/>
                      <a:pt x="56642" y="5461"/>
                      <a:pt x="58420" y="7620"/>
                    </a:cubicBezTo>
                    <a:cubicBezTo>
                      <a:pt x="60198" y="9779"/>
                      <a:pt x="61468" y="12573"/>
                      <a:pt x="62230" y="16002"/>
                    </a:cubicBezTo>
                    <a:cubicBezTo>
                      <a:pt x="62611" y="18161"/>
                      <a:pt x="62865" y="21844"/>
                      <a:pt x="62865" y="27305"/>
                    </a:cubicBezTo>
                    <a:lnTo>
                      <a:pt x="62865" y="43688"/>
                    </a:lnTo>
                    <a:cubicBezTo>
                      <a:pt x="62865" y="55118"/>
                      <a:pt x="63119" y="62357"/>
                      <a:pt x="63627" y="65405"/>
                    </a:cubicBezTo>
                    <a:cubicBezTo>
                      <a:pt x="64135" y="68453"/>
                      <a:pt x="65151" y="71374"/>
                      <a:pt x="66802" y="74168"/>
                    </a:cubicBezTo>
                    <a:lnTo>
                      <a:pt x="53975" y="74168"/>
                    </a:lnTo>
                    <a:cubicBezTo>
                      <a:pt x="52705" y="71628"/>
                      <a:pt x="51816" y="68580"/>
                      <a:pt x="51562" y="65151"/>
                    </a:cubicBezTo>
                    <a:close/>
                    <a:moveTo>
                      <a:pt x="50673" y="37846"/>
                    </a:moveTo>
                    <a:cubicBezTo>
                      <a:pt x="46228" y="39624"/>
                      <a:pt x="39497" y="41275"/>
                      <a:pt x="30607" y="42545"/>
                    </a:cubicBezTo>
                    <a:cubicBezTo>
                      <a:pt x="25527" y="43307"/>
                      <a:pt x="21971" y="44069"/>
                      <a:pt x="19939" y="44958"/>
                    </a:cubicBezTo>
                    <a:cubicBezTo>
                      <a:pt x="17780" y="45847"/>
                      <a:pt x="16256" y="47244"/>
                      <a:pt x="15113" y="48895"/>
                    </a:cubicBezTo>
                    <a:cubicBezTo>
                      <a:pt x="13970" y="50673"/>
                      <a:pt x="13462" y="52578"/>
                      <a:pt x="13462" y="54737"/>
                    </a:cubicBezTo>
                    <a:cubicBezTo>
                      <a:pt x="13462" y="58039"/>
                      <a:pt x="14732" y="60706"/>
                      <a:pt x="17145" y="62992"/>
                    </a:cubicBezTo>
                    <a:cubicBezTo>
                      <a:pt x="19685" y="65151"/>
                      <a:pt x="23241" y="66294"/>
                      <a:pt x="28067" y="66294"/>
                    </a:cubicBezTo>
                    <a:cubicBezTo>
                      <a:pt x="32893" y="66294"/>
                      <a:pt x="37084" y="65278"/>
                      <a:pt x="40767" y="63119"/>
                    </a:cubicBezTo>
                    <a:cubicBezTo>
                      <a:pt x="44450" y="60960"/>
                      <a:pt x="47117" y="58166"/>
                      <a:pt x="48895" y="54610"/>
                    </a:cubicBezTo>
                    <a:cubicBezTo>
                      <a:pt x="50165" y="51816"/>
                      <a:pt x="50927" y="47752"/>
                      <a:pt x="50927" y="42291"/>
                    </a:cubicBezTo>
                    <a:lnTo>
                      <a:pt x="50927" y="37846"/>
                    </a:lnTo>
                    <a:close/>
                  </a:path>
                </a:pathLst>
              </a:custGeom>
              <a:solidFill>
                <a:srgbClr val="FFFFFF"/>
              </a:solidFill>
              <a:ln w="0" cap="flat">
                <a:noFill/>
                <a:prstDash val="solid"/>
                <a:miter/>
              </a:ln>
            </p:spPr>
            <p:txBody>
              <a:bodyPr rtlCol="0" anchor="ctr"/>
              <a:lstStyle/>
              <a:p>
                <a:endParaRPr lang="en-AU"/>
              </a:p>
            </p:txBody>
          </p:sp>
          <p:sp>
            <p:nvSpPr>
              <p:cNvPr id="465" name="Freeform: Shape 464">
                <a:extLst>
                  <a:ext uri="{FF2B5EF4-FFF2-40B4-BE49-F238E27FC236}">
                    <a16:creationId xmlns:a16="http://schemas.microsoft.com/office/drawing/2014/main" id="{D26B090F-1A52-A384-9473-20C7F82ABA4C}"/>
                  </a:ext>
                </a:extLst>
              </p:cNvPr>
              <p:cNvSpPr/>
              <p:nvPr/>
            </p:nvSpPr>
            <p:spPr>
              <a:xfrm>
                <a:off x="1303147" y="305054"/>
                <a:ext cx="39497" cy="74168"/>
              </a:xfrm>
              <a:custGeom>
                <a:avLst/>
                <a:gdLst>
                  <a:gd name="connsiteX0" fmla="*/ 0 w 39497"/>
                  <a:gd name="connsiteY0" fmla="*/ 74168 h 74168"/>
                  <a:gd name="connsiteX1" fmla="*/ 0 w 39497"/>
                  <a:gd name="connsiteY1" fmla="*/ 1524 h 74168"/>
                  <a:gd name="connsiteX2" fmla="*/ 11049 w 39497"/>
                  <a:gd name="connsiteY2" fmla="*/ 1524 h 74168"/>
                  <a:gd name="connsiteX3" fmla="*/ 11049 w 39497"/>
                  <a:gd name="connsiteY3" fmla="*/ 12573 h 74168"/>
                  <a:gd name="connsiteX4" fmla="*/ 18923 w 39497"/>
                  <a:gd name="connsiteY4" fmla="*/ 2413 h 74168"/>
                  <a:gd name="connsiteX5" fmla="*/ 26797 w 39497"/>
                  <a:gd name="connsiteY5" fmla="*/ 0 h 74168"/>
                  <a:gd name="connsiteX6" fmla="*/ 39497 w 39497"/>
                  <a:gd name="connsiteY6" fmla="*/ 3937 h 74168"/>
                  <a:gd name="connsiteX7" fmla="*/ 35306 w 39497"/>
                  <a:gd name="connsiteY7" fmla="*/ 15367 h 74168"/>
                  <a:gd name="connsiteX8" fmla="*/ 26289 w 39497"/>
                  <a:gd name="connsiteY8" fmla="*/ 12700 h 74168"/>
                  <a:gd name="connsiteX9" fmla="*/ 19050 w 39497"/>
                  <a:gd name="connsiteY9" fmla="*/ 15113 h 74168"/>
                  <a:gd name="connsiteX10" fmla="*/ 14478 w 39497"/>
                  <a:gd name="connsiteY10" fmla="*/ 21844 h 74168"/>
                  <a:gd name="connsiteX11" fmla="*/ 12446 w 39497"/>
                  <a:gd name="connsiteY11" fmla="*/ 36195 h 74168"/>
                  <a:gd name="connsiteX12" fmla="*/ 12446 w 39497"/>
                  <a:gd name="connsiteY12" fmla="*/ 74168 h 74168"/>
                  <a:gd name="connsiteX13" fmla="*/ 127 w 39497"/>
                  <a:gd name="connsiteY13" fmla="*/ 74168 h 7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97" h="74168">
                    <a:moveTo>
                      <a:pt x="0" y="74168"/>
                    </a:moveTo>
                    <a:lnTo>
                      <a:pt x="0" y="1524"/>
                    </a:lnTo>
                    <a:lnTo>
                      <a:pt x="11049" y="1524"/>
                    </a:lnTo>
                    <a:lnTo>
                      <a:pt x="11049" y="12573"/>
                    </a:lnTo>
                    <a:cubicBezTo>
                      <a:pt x="13843" y="7366"/>
                      <a:pt x="16510" y="4064"/>
                      <a:pt x="18923" y="2413"/>
                    </a:cubicBezTo>
                    <a:cubicBezTo>
                      <a:pt x="21336" y="762"/>
                      <a:pt x="24003" y="0"/>
                      <a:pt x="26797" y="0"/>
                    </a:cubicBezTo>
                    <a:cubicBezTo>
                      <a:pt x="30988" y="0"/>
                      <a:pt x="35179" y="1270"/>
                      <a:pt x="39497" y="3937"/>
                    </a:cubicBezTo>
                    <a:lnTo>
                      <a:pt x="35306" y="15367"/>
                    </a:lnTo>
                    <a:cubicBezTo>
                      <a:pt x="32258" y="13589"/>
                      <a:pt x="29337" y="12700"/>
                      <a:pt x="26289" y="12700"/>
                    </a:cubicBezTo>
                    <a:cubicBezTo>
                      <a:pt x="23622" y="12700"/>
                      <a:pt x="21209" y="13462"/>
                      <a:pt x="19050" y="15113"/>
                    </a:cubicBezTo>
                    <a:cubicBezTo>
                      <a:pt x="16891" y="16764"/>
                      <a:pt x="15367" y="18923"/>
                      <a:pt x="14478" y="21844"/>
                    </a:cubicBezTo>
                    <a:cubicBezTo>
                      <a:pt x="13081" y="26162"/>
                      <a:pt x="12446" y="30988"/>
                      <a:pt x="12446" y="36195"/>
                    </a:cubicBezTo>
                    <a:lnTo>
                      <a:pt x="12446" y="74168"/>
                    </a:lnTo>
                    <a:lnTo>
                      <a:pt x="127" y="74168"/>
                    </a:lnTo>
                    <a:close/>
                  </a:path>
                </a:pathLst>
              </a:custGeom>
              <a:solidFill>
                <a:srgbClr val="FFFFFF"/>
              </a:solidFill>
              <a:ln w="0" cap="flat">
                <a:noFill/>
                <a:prstDash val="solid"/>
                <a:miter/>
              </a:ln>
            </p:spPr>
            <p:txBody>
              <a:bodyPr rtlCol="0" anchor="ctr"/>
              <a:lstStyle/>
              <a:p>
                <a:endParaRPr lang="en-AU"/>
              </a:p>
            </p:txBody>
          </p:sp>
          <p:sp>
            <p:nvSpPr>
              <p:cNvPr id="466" name="Freeform: Shape 465">
                <a:extLst>
                  <a:ext uri="{FF2B5EF4-FFF2-40B4-BE49-F238E27FC236}">
                    <a16:creationId xmlns:a16="http://schemas.microsoft.com/office/drawing/2014/main" id="{B335E2A4-A6C0-F26F-7A7E-B2D5D32A19F2}"/>
                  </a:ext>
                </a:extLst>
              </p:cNvPr>
              <p:cNvSpPr/>
              <p:nvPr/>
            </p:nvSpPr>
            <p:spPr>
              <a:xfrm>
                <a:off x="1343152" y="281304"/>
                <a:ext cx="35433" cy="98933"/>
              </a:xfrm>
              <a:custGeom>
                <a:avLst/>
                <a:gdLst>
                  <a:gd name="connsiteX0" fmla="*/ 33655 w 35433"/>
                  <a:gd name="connsiteY0" fmla="*/ 86868 h 98933"/>
                  <a:gd name="connsiteX1" fmla="*/ 35433 w 35433"/>
                  <a:gd name="connsiteY1" fmla="*/ 97790 h 98933"/>
                  <a:gd name="connsiteX2" fmla="*/ 26162 w 35433"/>
                  <a:gd name="connsiteY2" fmla="*/ 98933 h 98933"/>
                  <a:gd name="connsiteX3" fmla="*/ 15748 w 35433"/>
                  <a:gd name="connsiteY3" fmla="*/ 96774 h 98933"/>
                  <a:gd name="connsiteX4" fmla="*/ 10541 w 35433"/>
                  <a:gd name="connsiteY4" fmla="*/ 91186 h 98933"/>
                  <a:gd name="connsiteX5" fmla="*/ 9017 w 35433"/>
                  <a:gd name="connsiteY5" fmla="*/ 76708 h 98933"/>
                  <a:gd name="connsiteX6" fmla="*/ 9017 w 35433"/>
                  <a:gd name="connsiteY6" fmla="*/ 34925 h 98933"/>
                  <a:gd name="connsiteX7" fmla="*/ 0 w 35433"/>
                  <a:gd name="connsiteY7" fmla="*/ 34925 h 98933"/>
                  <a:gd name="connsiteX8" fmla="*/ 0 w 35433"/>
                  <a:gd name="connsiteY8" fmla="*/ 25400 h 98933"/>
                  <a:gd name="connsiteX9" fmla="*/ 9017 w 35433"/>
                  <a:gd name="connsiteY9" fmla="*/ 25400 h 98933"/>
                  <a:gd name="connsiteX10" fmla="*/ 9017 w 35433"/>
                  <a:gd name="connsiteY10" fmla="*/ 7366 h 98933"/>
                  <a:gd name="connsiteX11" fmla="*/ 21209 w 35433"/>
                  <a:gd name="connsiteY11" fmla="*/ 0 h 98933"/>
                  <a:gd name="connsiteX12" fmla="*/ 21209 w 35433"/>
                  <a:gd name="connsiteY12" fmla="*/ 25400 h 98933"/>
                  <a:gd name="connsiteX13" fmla="*/ 33528 w 35433"/>
                  <a:gd name="connsiteY13" fmla="*/ 25400 h 98933"/>
                  <a:gd name="connsiteX14" fmla="*/ 33528 w 35433"/>
                  <a:gd name="connsiteY14" fmla="*/ 34925 h 98933"/>
                  <a:gd name="connsiteX15" fmla="*/ 21209 w 35433"/>
                  <a:gd name="connsiteY15" fmla="*/ 34925 h 98933"/>
                  <a:gd name="connsiteX16" fmla="*/ 21209 w 35433"/>
                  <a:gd name="connsiteY16" fmla="*/ 77343 h 98933"/>
                  <a:gd name="connsiteX17" fmla="*/ 21844 w 35433"/>
                  <a:gd name="connsiteY17" fmla="*/ 84074 h 98933"/>
                  <a:gd name="connsiteX18" fmla="*/ 24003 w 35433"/>
                  <a:gd name="connsiteY18" fmla="*/ 86487 h 98933"/>
                  <a:gd name="connsiteX19" fmla="*/ 28194 w 35433"/>
                  <a:gd name="connsiteY19" fmla="*/ 87376 h 98933"/>
                  <a:gd name="connsiteX20" fmla="*/ 33655 w 35433"/>
                  <a:gd name="connsiteY20" fmla="*/ 86868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33" h="98933">
                    <a:moveTo>
                      <a:pt x="33655" y="86868"/>
                    </a:moveTo>
                    <a:lnTo>
                      <a:pt x="35433" y="97790"/>
                    </a:lnTo>
                    <a:cubicBezTo>
                      <a:pt x="32004" y="98552"/>
                      <a:pt x="28829" y="98933"/>
                      <a:pt x="26162" y="98933"/>
                    </a:cubicBezTo>
                    <a:cubicBezTo>
                      <a:pt x="21717" y="98933"/>
                      <a:pt x="18288" y="98171"/>
                      <a:pt x="15748" y="96774"/>
                    </a:cubicBezTo>
                    <a:cubicBezTo>
                      <a:pt x="13335" y="95377"/>
                      <a:pt x="11557" y="93472"/>
                      <a:pt x="10541" y="91186"/>
                    </a:cubicBezTo>
                    <a:cubicBezTo>
                      <a:pt x="9525" y="88900"/>
                      <a:pt x="9017" y="84074"/>
                      <a:pt x="9017" y="76708"/>
                    </a:cubicBezTo>
                    <a:lnTo>
                      <a:pt x="9017" y="34925"/>
                    </a:lnTo>
                    <a:lnTo>
                      <a:pt x="0" y="34925"/>
                    </a:lnTo>
                    <a:lnTo>
                      <a:pt x="0" y="25400"/>
                    </a:lnTo>
                    <a:lnTo>
                      <a:pt x="9017" y="25400"/>
                    </a:lnTo>
                    <a:lnTo>
                      <a:pt x="9017" y="7366"/>
                    </a:lnTo>
                    <a:lnTo>
                      <a:pt x="21209" y="0"/>
                    </a:lnTo>
                    <a:lnTo>
                      <a:pt x="21209" y="25400"/>
                    </a:lnTo>
                    <a:lnTo>
                      <a:pt x="33528" y="25400"/>
                    </a:lnTo>
                    <a:lnTo>
                      <a:pt x="33528" y="34925"/>
                    </a:lnTo>
                    <a:lnTo>
                      <a:pt x="21209" y="34925"/>
                    </a:lnTo>
                    <a:lnTo>
                      <a:pt x="21209" y="77343"/>
                    </a:lnTo>
                    <a:cubicBezTo>
                      <a:pt x="21209" y="80899"/>
                      <a:pt x="21463" y="83058"/>
                      <a:pt x="21844" y="84074"/>
                    </a:cubicBezTo>
                    <a:cubicBezTo>
                      <a:pt x="22225" y="85090"/>
                      <a:pt x="22987" y="85852"/>
                      <a:pt x="24003" y="86487"/>
                    </a:cubicBezTo>
                    <a:cubicBezTo>
                      <a:pt x="25019" y="87122"/>
                      <a:pt x="26416" y="87376"/>
                      <a:pt x="28194" y="87376"/>
                    </a:cubicBezTo>
                    <a:cubicBezTo>
                      <a:pt x="29591" y="87376"/>
                      <a:pt x="31369" y="87249"/>
                      <a:pt x="33655" y="86868"/>
                    </a:cubicBezTo>
                    <a:close/>
                  </a:path>
                </a:pathLst>
              </a:custGeom>
              <a:solidFill>
                <a:srgbClr val="FFFFFF"/>
              </a:solidFill>
              <a:ln w="0" cap="flat">
                <a:noFill/>
                <a:prstDash val="solid"/>
                <a:miter/>
              </a:ln>
            </p:spPr>
            <p:txBody>
              <a:bodyPr rtlCol="0" anchor="ctr"/>
              <a:lstStyle/>
              <a:p>
                <a:endParaRPr lang="en-AU"/>
              </a:p>
            </p:txBody>
          </p:sp>
          <p:sp>
            <p:nvSpPr>
              <p:cNvPr id="467" name="Freeform: Shape 466">
                <a:extLst>
                  <a:ext uri="{FF2B5EF4-FFF2-40B4-BE49-F238E27FC236}">
                    <a16:creationId xmlns:a16="http://schemas.microsoft.com/office/drawing/2014/main" id="{CC451998-7E92-B9CF-D1E9-14855F7ADD0A}"/>
                  </a:ext>
                </a:extLst>
              </p:cNvPr>
              <p:cNvSpPr/>
              <p:nvPr/>
            </p:nvSpPr>
            <p:spPr>
              <a:xfrm>
                <a:off x="1388744" y="304800"/>
                <a:ext cx="98552" cy="74422"/>
              </a:xfrm>
              <a:custGeom>
                <a:avLst/>
                <a:gdLst>
                  <a:gd name="connsiteX0" fmla="*/ 0 w 98552"/>
                  <a:gd name="connsiteY0" fmla="*/ 74422 h 74422"/>
                  <a:gd name="connsiteX1" fmla="*/ 0 w 98552"/>
                  <a:gd name="connsiteY1" fmla="*/ 1778 h 74422"/>
                  <a:gd name="connsiteX2" fmla="*/ 11049 w 98552"/>
                  <a:gd name="connsiteY2" fmla="*/ 1778 h 74422"/>
                  <a:gd name="connsiteX3" fmla="*/ 11049 w 98552"/>
                  <a:gd name="connsiteY3" fmla="*/ 11938 h 74422"/>
                  <a:gd name="connsiteX4" fmla="*/ 20193 w 98552"/>
                  <a:gd name="connsiteY4" fmla="*/ 3302 h 74422"/>
                  <a:gd name="connsiteX5" fmla="*/ 33147 w 98552"/>
                  <a:gd name="connsiteY5" fmla="*/ 0 h 74422"/>
                  <a:gd name="connsiteX6" fmla="*/ 46355 w 98552"/>
                  <a:gd name="connsiteY6" fmla="*/ 3302 h 74422"/>
                  <a:gd name="connsiteX7" fmla="*/ 53594 w 98552"/>
                  <a:gd name="connsiteY7" fmla="*/ 12700 h 74422"/>
                  <a:gd name="connsiteX8" fmla="*/ 76073 w 98552"/>
                  <a:gd name="connsiteY8" fmla="*/ 0 h 74422"/>
                  <a:gd name="connsiteX9" fmla="*/ 92710 w 98552"/>
                  <a:gd name="connsiteY9" fmla="*/ 5969 h 74422"/>
                  <a:gd name="connsiteX10" fmla="*/ 98552 w 98552"/>
                  <a:gd name="connsiteY10" fmla="*/ 24384 h 74422"/>
                  <a:gd name="connsiteX11" fmla="*/ 98552 w 98552"/>
                  <a:gd name="connsiteY11" fmla="*/ 74168 h 74422"/>
                  <a:gd name="connsiteX12" fmla="*/ 86360 w 98552"/>
                  <a:gd name="connsiteY12" fmla="*/ 74168 h 74422"/>
                  <a:gd name="connsiteX13" fmla="*/ 86360 w 98552"/>
                  <a:gd name="connsiteY13" fmla="*/ 28448 h 74422"/>
                  <a:gd name="connsiteX14" fmla="*/ 85217 w 98552"/>
                  <a:gd name="connsiteY14" fmla="*/ 17780 h 74422"/>
                  <a:gd name="connsiteX15" fmla="*/ 80899 w 98552"/>
                  <a:gd name="connsiteY15" fmla="*/ 12573 h 74422"/>
                  <a:gd name="connsiteX16" fmla="*/ 73533 w 98552"/>
                  <a:gd name="connsiteY16" fmla="*/ 10541 h 74422"/>
                  <a:gd name="connsiteX17" fmla="*/ 60833 w 98552"/>
                  <a:gd name="connsiteY17" fmla="*/ 15621 h 74422"/>
                  <a:gd name="connsiteX18" fmla="*/ 55753 w 98552"/>
                  <a:gd name="connsiteY18" fmla="*/ 31877 h 74422"/>
                  <a:gd name="connsiteX19" fmla="*/ 55753 w 98552"/>
                  <a:gd name="connsiteY19" fmla="*/ 74041 h 74422"/>
                  <a:gd name="connsiteX20" fmla="*/ 43434 w 98552"/>
                  <a:gd name="connsiteY20" fmla="*/ 74041 h 74422"/>
                  <a:gd name="connsiteX21" fmla="*/ 43434 w 98552"/>
                  <a:gd name="connsiteY21" fmla="*/ 26924 h 74422"/>
                  <a:gd name="connsiteX22" fmla="*/ 40386 w 98552"/>
                  <a:gd name="connsiteY22" fmla="*/ 14605 h 74422"/>
                  <a:gd name="connsiteX23" fmla="*/ 30607 w 98552"/>
                  <a:gd name="connsiteY23" fmla="*/ 10541 h 74422"/>
                  <a:gd name="connsiteX24" fmla="*/ 20955 w 98552"/>
                  <a:gd name="connsiteY24" fmla="*/ 13208 h 74422"/>
                  <a:gd name="connsiteX25" fmla="*/ 14605 w 98552"/>
                  <a:gd name="connsiteY25" fmla="*/ 21209 h 74422"/>
                  <a:gd name="connsiteX26" fmla="*/ 12573 w 98552"/>
                  <a:gd name="connsiteY26" fmla="*/ 36449 h 74422"/>
                  <a:gd name="connsiteX27" fmla="*/ 12573 w 98552"/>
                  <a:gd name="connsiteY27" fmla="*/ 74168 h 74422"/>
                  <a:gd name="connsiteX28" fmla="*/ 254 w 98552"/>
                  <a:gd name="connsiteY28" fmla="*/ 74168 h 7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552" h="74422">
                    <a:moveTo>
                      <a:pt x="0" y="74422"/>
                    </a:moveTo>
                    <a:lnTo>
                      <a:pt x="0" y="1778"/>
                    </a:lnTo>
                    <a:lnTo>
                      <a:pt x="11049" y="1778"/>
                    </a:lnTo>
                    <a:lnTo>
                      <a:pt x="11049" y="11938"/>
                    </a:lnTo>
                    <a:cubicBezTo>
                      <a:pt x="13335" y="8382"/>
                      <a:pt x="16383" y="5461"/>
                      <a:pt x="20193" y="3302"/>
                    </a:cubicBezTo>
                    <a:cubicBezTo>
                      <a:pt x="24003" y="1143"/>
                      <a:pt x="28321" y="0"/>
                      <a:pt x="33147" y="0"/>
                    </a:cubicBezTo>
                    <a:cubicBezTo>
                      <a:pt x="38481" y="0"/>
                      <a:pt x="42926" y="1143"/>
                      <a:pt x="46355" y="3302"/>
                    </a:cubicBezTo>
                    <a:cubicBezTo>
                      <a:pt x="49784" y="5588"/>
                      <a:pt x="52197" y="8636"/>
                      <a:pt x="53594" y="12700"/>
                    </a:cubicBezTo>
                    <a:cubicBezTo>
                      <a:pt x="59309" y="4191"/>
                      <a:pt x="66802" y="0"/>
                      <a:pt x="76073" y="0"/>
                    </a:cubicBezTo>
                    <a:cubicBezTo>
                      <a:pt x="83312" y="0"/>
                      <a:pt x="88773" y="2032"/>
                      <a:pt x="92710" y="5969"/>
                    </a:cubicBezTo>
                    <a:cubicBezTo>
                      <a:pt x="96520" y="9906"/>
                      <a:pt x="98552" y="16129"/>
                      <a:pt x="98552" y="24384"/>
                    </a:cubicBezTo>
                    <a:lnTo>
                      <a:pt x="98552" y="74168"/>
                    </a:lnTo>
                    <a:lnTo>
                      <a:pt x="86360" y="74168"/>
                    </a:lnTo>
                    <a:lnTo>
                      <a:pt x="86360" y="28448"/>
                    </a:lnTo>
                    <a:cubicBezTo>
                      <a:pt x="86360" y="23495"/>
                      <a:pt x="85979" y="19939"/>
                      <a:pt x="85217" y="17780"/>
                    </a:cubicBezTo>
                    <a:cubicBezTo>
                      <a:pt x="84455" y="15621"/>
                      <a:pt x="82931" y="13843"/>
                      <a:pt x="80899" y="12573"/>
                    </a:cubicBezTo>
                    <a:cubicBezTo>
                      <a:pt x="78740" y="11303"/>
                      <a:pt x="76327" y="10541"/>
                      <a:pt x="73533" y="10541"/>
                    </a:cubicBezTo>
                    <a:cubicBezTo>
                      <a:pt x="68453" y="10541"/>
                      <a:pt x="64135" y="12192"/>
                      <a:pt x="60833" y="15621"/>
                    </a:cubicBezTo>
                    <a:cubicBezTo>
                      <a:pt x="57404" y="19050"/>
                      <a:pt x="55753" y="24511"/>
                      <a:pt x="55753" y="31877"/>
                    </a:cubicBezTo>
                    <a:lnTo>
                      <a:pt x="55753" y="74041"/>
                    </a:lnTo>
                    <a:lnTo>
                      <a:pt x="43434" y="74041"/>
                    </a:lnTo>
                    <a:lnTo>
                      <a:pt x="43434" y="26924"/>
                    </a:lnTo>
                    <a:cubicBezTo>
                      <a:pt x="43434" y="21463"/>
                      <a:pt x="42418" y="17399"/>
                      <a:pt x="40386" y="14605"/>
                    </a:cubicBezTo>
                    <a:cubicBezTo>
                      <a:pt x="38354" y="11811"/>
                      <a:pt x="35052" y="10541"/>
                      <a:pt x="30607" y="10541"/>
                    </a:cubicBezTo>
                    <a:cubicBezTo>
                      <a:pt x="27178" y="10541"/>
                      <a:pt x="23876" y="11430"/>
                      <a:pt x="20955" y="13208"/>
                    </a:cubicBezTo>
                    <a:cubicBezTo>
                      <a:pt x="18034" y="14986"/>
                      <a:pt x="15875" y="17653"/>
                      <a:pt x="14605" y="21209"/>
                    </a:cubicBezTo>
                    <a:cubicBezTo>
                      <a:pt x="13335" y="24765"/>
                      <a:pt x="12573" y="29718"/>
                      <a:pt x="12573" y="36449"/>
                    </a:cubicBezTo>
                    <a:lnTo>
                      <a:pt x="12573" y="74168"/>
                    </a:lnTo>
                    <a:lnTo>
                      <a:pt x="254" y="74168"/>
                    </a:lnTo>
                    <a:close/>
                  </a:path>
                </a:pathLst>
              </a:custGeom>
              <a:solidFill>
                <a:srgbClr val="FFFFFF"/>
              </a:solidFill>
              <a:ln w="0" cap="flat">
                <a:noFill/>
                <a:prstDash val="solid"/>
                <a:miter/>
              </a:ln>
            </p:spPr>
            <p:txBody>
              <a:bodyPr rtlCol="0" anchor="ctr"/>
              <a:lstStyle/>
              <a:p>
                <a:endParaRPr lang="en-AU"/>
              </a:p>
            </p:txBody>
          </p:sp>
          <p:sp>
            <p:nvSpPr>
              <p:cNvPr id="468" name="Freeform: Shape 467">
                <a:extLst>
                  <a:ext uri="{FF2B5EF4-FFF2-40B4-BE49-F238E27FC236}">
                    <a16:creationId xmlns:a16="http://schemas.microsoft.com/office/drawing/2014/main" id="{36F52134-1CA3-403D-53EC-000242E43E89}"/>
                  </a:ext>
                </a:extLst>
              </p:cNvPr>
              <p:cNvSpPr/>
              <p:nvPr/>
            </p:nvSpPr>
            <p:spPr>
              <a:xfrm>
                <a:off x="1501139" y="304800"/>
                <a:ext cx="66929" cy="75945"/>
              </a:xfrm>
              <a:custGeom>
                <a:avLst/>
                <a:gdLst>
                  <a:gd name="connsiteX0" fmla="*/ 53975 w 66929"/>
                  <a:gd name="connsiteY0" fmla="*/ 51054 h 75945"/>
                  <a:gd name="connsiteX1" fmla="*/ 66675 w 66929"/>
                  <a:gd name="connsiteY1" fmla="*/ 52578 h 75945"/>
                  <a:gd name="connsiteX2" fmla="*/ 55499 w 66929"/>
                  <a:gd name="connsiteY2" fmla="*/ 69850 h 75945"/>
                  <a:gd name="connsiteX3" fmla="*/ 34671 w 66929"/>
                  <a:gd name="connsiteY3" fmla="*/ 75946 h 75945"/>
                  <a:gd name="connsiteX4" fmla="*/ 9398 w 66929"/>
                  <a:gd name="connsiteY4" fmla="*/ 66167 h 75945"/>
                  <a:gd name="connsiteX5" fmla="*/ 0 w 66929"/>
                  <a:gd name="connsiteY5" fmla="*/ 38608 h 75945"/>
                  <a:gd name="connsiteX6" fmla="*/ 9398 w 66929"/>
                  <a:gd name="connsiteY6" fmla="*/ 10160 h 75945"/>
                  <a:gd name="connsiteX7" fmla="*/ 33909 w 66929"/>
                  <a:gd name="connsiteY7" fmla="*/ 0 h 75945"/>
                  <a:gd name="connsiteX8" fmla="*/ 57658 w 66929"/>
                  <a:gd name="connsiteY8" fmla="*/ 9906 h 75945"/>
                  <a:gd name="connsiteX9" fmla="*/ 66929 w 66929"/>
                  <a:gd name="connsiteY9" fmla="*/ 37846 h 75945"/>
                  <a:gd name="connsiteX10" fmla="*/ 66929 w 66929"/>
                  <a:gd name="connsiteY10" fmla="*/ 41148 h 75945"/>
                  <a:gd name="connsiteX11" fmla="*/ 12827 w 66929"/>
                  <a:gd name="connsiteY11" fmla="*/ 41148 h 75945"/>
                  <a:gd name="connsiteX12" fmla="*/ 19558 w 66929"/>
                  <a:gd name="connsiteY12" fmla="*/ 59436 h 75945"/>
                  <a:gd name="connsiteX13" fmla="*/ 34798 w 66929"/>
                  <a:gd name="connsiteY13" fmla="*/ 65786 h 75945"/>
                  <a:gd name="connsiteX14" fmla="*/ 46355 w 66929"/>
                  <a:gd name="connsiteY14" fmla="*/ 62230 h 75945"/>
                  <a:gd name="connsiteX15" fmla="*/ 53975 w 66929"/>
                  <a:gd name="connsiteY15" fmla="*/ 50927 h 75945"/>
                  <a:gd name="connsiteX16" fmla="*/ 13589 w 66929"/>
                  <a:gd name="connsiteY16" fmla="*/ 31115 h 75945"/>
                  <a:gd name="connsiteX17" fmla="*/ 54102 w 66929"/>
                  <a:gd name="connsiteY17" fmla="*/ 31115 h 75945"/>
                  <a:gd name="connsiteX18" fmla="*/ 49403 w 66929"/>
                  <a:gd name="connsiteY18" fmla="*/ 17399 h 75945"/>
                  <a:gd name="connsiteX19" fmla="*/ 34163 w 66929"/>
                  <a:gd name="connsiteY19" fmla="*/ 10287 h 75945"/>
                  <a:gd name="connsiteX20" fmla="*/ 19939 w 66929"/>
                  <a:gd name="connsiteY20" fmla="*/ 16002 h 75945"/>
                  <a:gd name="connsiteX21" fmla="*/ 13589 w 66929"/>
                  <a:gd name="connsiteY21" fmla="*/ 31242 h 7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929" h="75945">
                    <a:moveTo>
                      <a:pt x="53975" y="51054"/>
                    </a:moveTo>
                    <a:lnTo>
                      <a:pt x="66675" y="52578"/>
                    </a:lnTo>
                    <a:cubicBezTo>
                      <a:pt x="64643" y="59944"/>
                      <a:pt x="60960" y="65786"/>
                      <a:pt x="55499" y="69850"/>
                    </a:cubicBezTo>
                    <a:cubicBezTo>
                      <a:pt x="50038" y="73914"/>
                      <a:pt x="43180" y="75946"/>
                      <a:pt x="34671" y="75946"/>
                    </a:cubicBezTo>
                    <a:cubicBezTo>
                      <a:pt x="24003" y="75946"/>
                      <a:pt x="15621" y="72644"/>
                      <a:pt x="9398" y="66167"/>
                    </a:cubicBezTo>
                    <a:cubicBezTo>
                      <a:pt x="3175" y="59690"/>
                      <a:pt x="0" y="50419"/>
                      <a:pt x="0" y="38608"/>
                    </a:cubicBezTo>
                    <a:cubicBezTo>
                      <a:pt x="0" y="26797"/>
                      <a:pt x="3175" y="16891"/>
                      <a:pt x="9398" y="10160"/>
                    </a:cubicBezTo>
                    <a:cubicBezTo>
                      <a:pt x="15621" y="3429"/>
                      <a:pt x="23876" y="0"/>
                      <a:pt x="33909" y="0"/>
                    </a:cubicBezTo>
                    <a:cubicBezTo>
                      <a:pt x="43942" y="0"/>
                      <a:pt x="51562" y="3302"/>
                      <a:pt x="57658" y="9906"/>
                    </a:cubicBezTo>
                    <a:cubicBezTo>
                      <a:pt x="63881" y="16510"/>
                      <a:pt x="66929" y="25781"/>
                      <a:pt x="66929" y="37846"/>
                    </a:cubicBezTo>
                    <a:cubicBezTo>
                      <a:pt x="66929" y="38608"/>
                      <a:pt x="66929" y="39624"/>
                      <a:pt x="66929" y="41148"/>
                    </a:cubicBezTo>
                    <a:lnTo>
                      <a:pt x="12827" y="41148"/>
                    </a:lnTo>
                    <a:cubicBezTo>
                      <a:pt x="13335" y="49149"/>
                      <a:pt x="15494" y="55245"/>
                      <a:pt x="19558" y="59436"/>
                    </a:cubicBezTo>
                    <a:cubicBezTo>
                      <a:pt x="23622" y="63627"/>
                      <a:pt x="28702" y="65786"/>
                      <a:pt x="34798" y="65786"/>
                    </a:cubicBezTo>
                    <a:cubicBezTo>
                      <a:pt x="39243" y="65786"/>
                      <a:pt x="43180" y="64643"/>
                      <a:pt x="46355" y="62230"/>
                    </a:cubicBezTo>
                    <a:cubicBezTo>
                      <a:pt x="49530" y="59817"/>
                      <a:pt x="52070" y="56134"/>
                      <a:pt x="53975" y="50927"/>
                    </a:cubicBezTo>
                    <a:close/>
                    <a:moveTo>
                      <a:pt x="13589" y="31115"/>
                    </a:moveTo>
                    <a:lnTo>
                      <a:pt x="54102" y="31115"/>
                    </a:lnTo>
                    <a:cubicBezTo>
                      <a:pt x="53594" y="25019"/>
                      <a:pt x="51943" y="20447"/>
                      <a:pt x="49403" y="17399"/>
                    </a:cubicBezTo>
                    <a:cubicBezTo>
                      <a:pt x="45466" y="12700"/>
                      <a:pt x="40386" y="10287"/>
                      <a:pt x="34163" y="10287"/>
                    </a:cubicBezTo>
                    <a:cubicBezTo>
                      <a:pt x="28448" y="10287"/>
                      <a:pt x="23749" y="12192"/>
                      <a:pt x="19939" y="16002"/>
                    </a:cubicBezTo>
                    <a:cubicBezTo>
                      <a:pt x="16129" y="19812"/>
                      <a:pt x="13970" y="24892"/>
                      <a:pt x="13589" y="31242"/>
                    </a:cubicBezTo>
                    <a:close/>
                  </a:path>
                </a:pathLst>
              </a:custGeom>
              <a:solidFill>
                <a:srgbClr val="FFFFFF"/>
              </a:solidFill>
              <a:ln w="0" cap="flat">
                <a:noFill/>
                <a:prstDash val="solid"/>
                <a:miter/>
              </a:ln>
            </p:spPr>
            <p:txBody>
              <a:bodyPr rtlCol="0" anchor="ctr"/>
              <a:lstStyle/>
              <a:p>
                <a:endParaRPr lang="en-AU"/>
              </a:p>
            </p:txBody>
          </p:sp>
          <p:sp>
            <p:nvSpPr>
              <p:cNvPr id="469" name="Freeform: Shape 468">
                <a:extLst>
                  <a:ext uri="{FF2B5EF4-FFF2-40B4-BE49-F238E27FC236}">
                    <a16:creationId xmlns:a16="http://schemas.microsoft.com/office/drawing/2014/main" id="{76EC6EF3-81B1-C195-CA73-03662CC778AD}"/>
                  </a:ext>
                </a:extLst>
              </p:cNvPr>
              <p:cNvSpPr/>
              <p:nvPr/>
            </p:nvSpPr>
            <p:spPr>
              <a:xfrm>
                <a:off x="1583182" y="304927"/>
                <a:ext cx="59054" cy="74422"/>
              </a:xfrm>
              <a:custGeom>
                <a:avLst/>
                <a:gdLst>
                  <a:gd name="connsiteX0" fmla="*/ 127 w 59054"/>
                  <a:gd name="connsiteY0" fmla="*/ 74295 h 74422"/>
                  <a:gd name="connsiteX1" fmla="*/ 127 w 59054"/>
                  <a:gd name="connsiteY1" fmla="*/ 1651 h 74422"/>
                  <a:gd name="connsiteX2" fmla="*/ 11176 w 59054"/>
                  <a:gd name="connsiteY2" fmla="*/ 1651 h 74422"/>
                  <a:gd name="connsiteX3" fmla="*/ 11176 w 59054"/>
                  <a:gd name="connsiteY3" fmla="*/ 11938 h 74422"/>
                  <a:gd name="connsiteX4" fmla="*/ 34290 w 59054"/>
                  <a:gd name="connsiteY4" fmla="*/ 0 h 74422"/>
                  <a:gd name="connsiteX5" fmla="*/ 46355 w 59054"/>
                  <a:gd name="connsiteY5" fmla="*/ 2413 h 74422"/>
                  <a:gd name="connsiteX6" fmla="*/ 54610 w 59054"/>
                  <a:gd name="connsiteY6" fmla="*/ 8636 h 74422"/>
                  <a:gd name="connsiteX7" fmla="*/ 58420 w 59054"/>
                  <a:gd name="connsiteY7" fmla="*/ 17780 h 74422"/>
                  <a:gd name="connsiteX8" fmla="*/ 59055 w 59054"/>
                  <a:gd name="connsiteY8" fmla="*/ 29718 h 74422"/>
                  <a:gd name="connsiteX9" fmla="*/ 59055 w 59054"/>
                  <a:gd name="connsiteY9" fmla="*/ 74422 h 74422"/>
                  <a:gd name="connsiteX10" fmla="*/ 46736 w 59054"/>
                  <a:gd name="connsiteY10" fmla="*/ 74422 h 74422"/>
                  <a:gd name="connsiteX11" fmla="*/ 46736 w 59054"/>
                  <a:gd name="connsiteY11" fmla="*/ 30226 h 74422"/>
                  <a:gd name="connsiteX12" fmla="*/ 45339 w 59054"/>
                  <a:gd name="connsiteY12" fmla="*/ 18923 h 74422"/>
                  <a:gd name="connsiteX13" fmla="*/ 40259 w 59054"/>
                  <a:gd name="connsiteY13" fmla="*/ 12954 h 74422"/>
                  <a:gd name="connsiteX14" fmla="*/ 31623 w 59054"/>
                  <a:gd name="connsiteY14" fmla="*/ 10795 h 74422"/>
                  <a:gd name="connsiteX15" fmla="*/ 18034 w 59054"/>
                  <a:gd name="connsiteY15" fmla="*/ 15748 h 74422"/>
                  <a:gd name="connsiteX16" fmla="*/ 12319 w 59054"/>
                  <a:gd name="connsiteY16" fmla="*/ 34671 h 74422"/>
                  <a:gd name="connsiteX17" fmla="*/ 12319 w 59054"/>
                  <a:gd name="connsiteY17" fmla="*/ 74295 h 74422"/>
                  <a:gd name="connsiteX18" fmla="*/ 0 w 59054"/>
                  <a:gd name="connsiteY18" fmla="*/ 74295 h 7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054" h="74422">
                    <a:moveTo>
                      <a:pt x="127" y="74295"/>
                    </a:moveTo>
                    <a:lnTo>
                      <a:pt x="127" y="1651"/>
                    </a:lnTo>
                    <a:lnTo>
                      <a:pt x="11176" y="1651"/>
                    </a:lnTo>
                    <a:lnTo>
                      <a:pt x="11176" y="11938"/>
                    </a:lnTo>
                    <a:cubicBezTo>
                      <a:pt x="16510" y="3937"/>
                      <a:pt x="24257" y="0"/>
                      <a:pt x="34290" y="0"/>
                    </a:cubicBezTo>
                    <a:cubicBezTo>
                      <a:pt x="38608" y="0"/>
                      <a:pt x="42672" y="762"/>
                      <a:pt x="46355" y="2413"/>
                    </a:cubicBezTo>
                    <a:cubicBezTo>
                      <a:pt x="50038" y="4064"/>
                      <a:pt x="52705" y="6096"/>
                      <a:pt x="54610" y="8636"/>
                    </a:cubicBezTo>
                    <a:cubicBezTo>
                      <a:pt x="56515" y="11176"/>
                      <a:pt x="57658" y="14224"/>
                      <a:pt x="58420" y="17780"/>
                    </a:cubicBezTo>
                    <a:cubicBezTo>
                      <a:pt x="58928" y="20066"/>
                      <a:pt x="59055" y="24003"/>
                      <a:pt x="59055" y="29718"/>
                    </a:cubicBezTo>
                    <a:lnTo>
                      <a:pt x="59055" y="74422"/>
                    </a:lnTo>
                    <a:lnTo>
                      <a:pt x="46736" y="74422"/>
                    </a:lnTo>
                    <a:lnTo>
                      <a:pt x="46736" y="30226"/>
                    </a:lnTo>
                    <a:cubicBezTo>
                      <a:pt x="46736" y="25146"/>
                      <a:pt x="46228" y="21463"/>
                      <a:pt x="45339" y="18923"/>
                    </a:cubicBezTo>
                    <a:cubicBezTo>
                      <a:pt x="44323" y="16383"/>
                      <a:pt x="42672" y="14478"/>
                      <a:pt x="40259" y="12954"/>
                    </a:cubicBezTo>
                    <a:cubicBezTo>
                      <a:pt x="37846" y="11430"/>
                      <a:pt x="34925" y="10795"/>
                      <a:pt x="31623" y="10795"/>
                    </a:cubicBezTo>
                    <a:cubicBezTo>
                      <a:pt x="26416" y="10795"/>
                      <a:pt x="21844" y="12446"/>
                      <a:pt x="18034" y="15748"/>
                    </a:cubicBezTo>
                    <a:cubicBezTo>
                      <a:pt x="14224" y="19050"/>
                      <a:pt x="12319" y="25400"/>
                      <a:pt x="12319" y="34671"/>
                    </a:cubicBezTo>
                    <a:lnTo>
                      <a:pt x="12319" y="74295"/>
                    </a:lnTo>
                    <a:lnTo>
                      <a:pt x="0" y="74295"/>
                    </a:lnTo>
                    <a:close/>
                  </a:path>
                </a:pathLst>
              </a:custGeom>
              <a:solidFill>
                <a:srgbClr val="FFFFFF"/>
              </a:solidFill>
              <a:ln w="0" cap="flat">
                <a:noFill/>
                <a:prstDash val="solid"/>
                <a:miter/>
              </a:ln>
            </p:spPr>
            <p:txBody>
              <a:bodyPr rtlCol="0" anchor="ctr"/>
              <a:lstStyle/>
              <a:p>
                <a:endParaRPr lang="en-AU"/>
              </a:p>
            </p:txBody>
          </p:sp>
          <p:sp>
            <p:nvSpPr>
              <p:cNvPr id="470" name="Freeform: Shape 469">
                <a:extLst>
                  <a:ext uri="{FF2B5EF4-FFF2-40B4-BE49-F238E27FC236}">
                    <a16:creationId xmlns:a16="http://schemas.microsoft.com/office/drawing/2014/main" id="{7FC5D916-AD7D-C406-5CC1-322EC5A5D4C4}"/>
                  </a:ext>
                </a:extLst>
              </p:cNvPr>
              <p:cNvSpPr/>
              <p:nvPr/>
            </p:nvSpPr>
            <p:spPr>
              <a:xfrm>
                <a:off x="1654429" y="281304"/>
                <a:ext cx="35432" cy="98933"/>
              </a:xfrm>
              <a:custGeom>
                <a:avLst/>
                <a:gdLst>
                  <a:gd name="connsiteX0" fmla="*/ 33655 w 35432"/>
                  <a:gd name="connsiteY0" fmla="*/ 86868 h 98933"/>
                  <a:gd name="connsiteX1" fmla="*/ 35433 w 35432"/>
                  <a:gd name="connsiteY1" fmla="*/ 97790 h 98933"/>
                  <a:gd name="connsiteX2" fmla="*/ 26162 w 35432"/>
                  <a:gd name="connsiteY2" fmla="*/ 98933 h 98933"/>
                  <a:gd name="connsiteX3" fmla="*/ 15748 w 35432"/>
                  <a:gd name="connsiteY3" fmla="*/ 96774 h 98933"/>
                  <a:gd name="connsiteX4" fmla="*/ 10541 w 35432"/>
                  <a:gd name="connsiteY4" fmla="*/ 91186 h 98933"/>
                  <a:gd name="connsiteX5" fmla="*/ 9017 w 35432"/>
                  <a:gd name="connsiteY5" fmla="*/ 76708 h 98933"/>
                  <a:gd name="connsiteX6" fmla="*/ 9017 w 35432"/>
                  <a:gd name="connsiteY6" fmla="*/ 34925 h 98933"/>
                  <a:gd name="connsiteX7" fmla="*/ 0 w 35432"/>
                  <a:gd name="connsiteY7" fmla="*/ 34925 h 98933"/>
                  <a:gd name="connsiteX8" fmla="*/ 0 w 35432"/>
                  <a:gd name="connsiteY8" fmla="*/ 25400 h 98933"/>
                  <a:gd name="connsiteX9" fmla="*/ 9017 w 35432"/>
                  <a:gd name="connsiteY9" fmla="*/ 25400 h 98933"/>
                  <a:gd name="connsiteX10" fmla="*/ 9017 w 35432"/>
                  <a:gd name="connsiteY10" fmla="*/ 7366 h 98933"/>
                  <a:gd name="connsiteX11" fmla="*/ 21209 w 35432"/>
                  <a:gd name="connsiteY11" fmla="*/ 0 h 98933"/>
                  <a:gd name="connsiteX12" fmla="*/ 21209 w 35432"/>
                  <a:gd name="connsiteY12" fmla="*/ 25400 h 98933"/>
                  <a:gd name="connsiteX13" fmla="*/ 33528 w 35432"/>
                  <a:gd name="connsiteY13" fmla="*/ 25400 h 98933"/>
                  <a:gd name="connsiteX14" fmla="*/ 33528 w 35432"/>
                  <a:gd name="connsiteY14" fmla="*/ 34925 h 98933"/>
                  <a:gd name="connsiteX15" fmla="*/ 21209 w 35432"/>
                  <a:gd name="connsiteY15" fmla="*/ 34925 h 98933"/>
                  <a:gd name="connsiteX16" fmla="*/ 21209 w 35432"/>
                  <a:gd name="connsiteY16" fmla="*/ 77343 h 98933"/>
                  <a:gd name="connsiteX17" fmla="*/ 21844 w 35432"/>
                  <a:gd name="connsiteY17" fmla="*/ 84074 h 98933"/>
                  <a:gd name="connsiteX18" fmla="*/ 24003 w 35432"/>
                  <a:gd name="connsiteY18" fmla="*/ 86487 h 98933"/>
                  <a:gd name="connsiteX19" fmla="*/ 28194 w 35432"/>
                  <a:gd name="connsiteY19" fmla="*/ 87376 h 98933"/>
                  <a:gd name="connsiteX20" fmla="*/ 33655 w 35432"/>
                  <a:gd name="connsiteY20" fmla="*/ 86868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32" h="98933">
                    <a:moveTo>
                      <a:pt x="33655" y="86868"/>
                    </a:moveTo>
                    <a:lnTo>
                      <a:pt x="35433" y="97790"/>
                    </a:lnTo>
                    <a:cubicBezTo>
                      <a:pt x="32004" y="98552"/>
                      <a:pt x="28829" y="98933"/>
                      <a:pt x="26162" y="98933"/>
                    </a:cubicBezTo>
                    <a:cubicBezTo>
                      <a:pt x="21717" y="98933"/>
                      <a:pt x="18288" y="98171"/>
                      <a:pt x="15748" y="96774"/>
                    </a:cubicBezTo>
                    <a:cubicBezTo>
                      <a:pt x="13335" y="95377"/>
                      <a:pt x="11557" y="93472"/>
                      <a:pt x="10541" y="91186"/>
                    </a:cubicBezTo>
                    <a:cubicBezTo>
                      <a:pt x="9525" y="88900"/>
                      <a:pt x="9017" y="84074"/>
                      <a:pt x="9017" y="76708"/>
                    </a:cubicBezTo>
                    <a:lnTo>
                      <a:pt x="9017" y="34925"/>
                    </a:lnTo>
                    <a:lnTo>
                      <a:pt x="0" y="34925"/>
                    </a:lnTo>
                    <a:lnTo>
                      <a:pt x="0" y="25400"/>
                    </a:lnTo>
                    <a:lnTo>
                      <a:pt x="9017" y="25400"/>
                    </a:lnTo>
                    <a:lnTo>
                      <a:pt x="9017" y="7366"/>
                    </a:lnTo>
                    <a:lnTo>
                      <a:pt x="21209" y="0"/>
                    </a:lnTo>
                    <a:lnTo>
                      <a:pt x="21209" y="25400"/>
                    </a:lnTo>
                    <a:lnTo>
                      <a:pt x="33528" y="25400"/>
                    </a:lnTo>
                    <a:lnTo>
                      <a:pt x="33528" y="34925"/>
                    </a:lnTo>
                    <a:lnTo>
                      <a:pt x="21209" y="34925"/>
                    </a:lnTo>
                    <a:lnTo>
                      <a:pt x="21209" y="77343"/>
                    </a:lnTo>
                    <a:cubicBezTo>
                      <a:pt x="21209" y="80899"/>
                      <a:pt x="21463" y="83058"/>
                      <a:pt x="21844" y="84074"/>
                    </a:cubicBezTo>
                    <a:cubicBezTo>
                      <a:pt x="22225" y="85090"/>
                      <a:pt x="22987" y="85852"/>
                      <a:pt x="24003" y="86487"/>
                    </a:cubicBezTo>
                    <a:cubicBezTo>
                      <a:pt x="25019" y="87122"/>
                      <a:pt x="26416" y="87376"/>
                      <a:pt x="28194" y="87376"/>
                    </a:cubicBezTo>
                    <a:cubicBezTo>
                      <a:pt x="29591" y="87376"/>
                      <a:pt x="31369" y="87249"/>
                      <a:pt x="33655" y="86868"/>
                    </a:cubicBezTo>
                    <a:close/>
                  </a:path>
                </a:pathLst>
              </a:custGeom>
              <a:solidFill>
                <a:srgbClr val="FFFFFF"/>
              </a:solidFill>
              <a:ln w="0" cap="flat">
                <a:noFill/>
                <a:prstDash val="solid"/>
                <a:miter/>
              </a:ln>
            </p:spPr>
            <p:txBody>
              <a:bodyPr rtlCol="0" anchor="ctr"/>
              <a:lstStyle/>
              <a:p>
                <a:endParaRPr lang="en-AU"/>
              </a:p>
            </p:txBody>
          </p:sp>
          <p:sp>
            <p:nvSpPr>
              <p:cNvPr id="471" name="Freeform: Shape 470">
                <a:extLst>
                  <a:ext uri="{FF2B5EF4-FFF2-40B4-BE49-F238E27FC236}">
                    <a16:creationId xmlns:a16="http://schemas.microsoft.com/office/drawing/2014/main" id="{D2C0EDA9-34F2-4E8C-7286-4EE6BB7EABC1}"/>
                  </a:ext>
                </a:extLst>
              </p:cNvPr>
              <p:cNvSpPr/>
              <p:nvPr/>
            </p:nvSpPr>
            <p:spPr>
              <a:xfrm>
                <a:off x="1734439" y="305054"/>
                <a:ext cx="68071" cy="75818"/>
              </a:xfrm>
              <a:custGeom>
                <a:avLst/>
                <a:gdLst>
                  <a:gd name="connsiteX0" fmla="*/ 0 w 68071"/>
                  <a:gd name="connsiteY0" fmla="*/ 37846 h 75818"/>
                  <a:gd name="connsiteX1" fmla="*/ 11176 w 68071"/>
                  <a:gd name="connsiteY1" fmla="*/ 8001 h 75818"/>
                  <a:gd name="connsiteX2" fmla="*/ 34036 w 68071"/>
                  <a:gd name="connsiteY2" fmla="*/ 0 h 75818"/>
                  <a:gd name="connsiteX3" fmla="*/ 58547 w 68071"/>
                  <a:gd name="connsiteY3" fmla="*/ 9779 h 75818"/>
                  <a:gd name="connsiteX4" fmla="*/ 68072 w 68071"/>
                  <a:gd name="connsiteY4" fmla="*/ 36830 h 75818"/>
                  <a:gd name="connsiteX5" fmla="*/ 63881 w 68071"/>
                  <a:gd name="connsiteY5" fmla="*/ 58928 h 75818"/>
                  <a:gd name="connsiteX6" fmla="*/ 51689 w 68071"/>
                  <a:gd name="connsiteY6" fmla="*/ 71374 h 75818"/>
                  <a:gd name="connsiteX7" fmla="*/ 34163 w 68071"/>
                  <a:gd name="connsiteY7" fmla="*/ 75819 h 75818"/>
                  <a:gd name="connsiteX8" fmla="*/ 9525 w 68071"/>
                  <a:gd name="connsiteY8" fmla="*/ 66040 h 75818"/>
                  <a:gd name="connsiteX9" fmla="*/ 127 w 68071"/>
                  <a:gd name="connsiteY9" fmla="*/ 37846 h 75818"/>
                  <a:gd name="connsiteX10" fmla="*/ 12700 w 68071"/>
                  <a:gd name="connsiteY10" fmla="*/ 37846 h 75818"/>
                  <a:gd name="connsiteX11" fmla="*/ 18796 w 68071"/>
                  <a:gd name="connsiteY11" fmla="*/ 58674 h 75818"/>
                  <a:gd name="connsiteX12" fmla="*/ 34163 w 68071"/>
                  <a:gd name="connsiteY12" fmla="*/ 65659 h 75818"/>
                  <a:gd name="connsiteX13" fmla="*/ 49403 w 68071"/>
                  <a:gd name="connsiteY13" fmla="*/ 58674 h 75818"/>
                  <a:gd name="connsiteX14" fmla="*/ 55499 w 68071"/>
                  <a:gd name="connsiteY14" fmla="*/ 37465 h 75818"/>
                  <a:gd name="connsiteX15" fmla="*/ 49403 w 68071"/>
                  <a:gd name="connsiteY15" fmla="*/ 17018 h 75818"/>
                  <a:gd name="connsiteX16" fmla="*/ 34163 w 68071"/>
                  <a:gd name="connsiteY16" fmla="*/ 10033 h 75818"/>
                  <a:gd name="connsiteX17" fmla="*/ 18796 w 68071"/>
                  <a:gd name="connsiteY17" fmla="*/ 16891 h 75818"/>
                  <a:gd name="connsiteX18" fmla="*/ 12700 w 68071"/>
                  <a:gd name="connsiteY18" fmla="*/ 37719 h 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071" h="75818">
                    <a:moveTo>
                      <a:pt x="0" y="37846"/>
                    </a:moveTo>
                    <a:cubicBezTo>
                      <a:pt x="0" y="24384"/>
                      <a:pt x="3683" y="14478"/>
                      <a:pt x="11176" y="8001"/>
                    </a:cubicBezTo>
                    <a:cubicBezTo>
                      <a:pt x="17399" y="2667"/>
                      <a:pt x="25019" y="0"/>
                      <a:pt x="34036" y="0"/>
                    </a:cubicBezTo>
                    <a:cubicBezTo>
                      <a:pt x="44069" y="0"/>
                      <a:pt x="52197" y="3302"/>
                      <a:pt x="58547" y="9779"/>
                    </a:cubicBezTo>
                    <a:cubicBezTo>
                      <a:pt x="64897" y="16256"/>
                      <a:pt x="68072" y="25400"/>
                      <a:pt x="68072" y="36830"/>
                    </a:cubicBezTo>
                    <a:cubicBezTo>
                      <a:pt x="68072" y="46228"/>
                      <a:pt x="66675" y="53467"/>
                      <a:pt x="63881" y="58928"/>
                    </a:cubicBezTo>
                    <a:cubicBezTo>
                      <a:pt x="61087" y="64389"/>
                      <a:pt x="57023" y="68453"/>
                      <a:pt x="51689" y="71374"/>
                    </a:cubicBezTo>
                    <a:cubicBezTo>
                      <a:pt x="46355" y="74295"/>
                      <a:pt x="40513" y="75819"/>
                      <a:pt x="34163" y="75819"/>
                    </a:cubicBezTo>
                    <a:cubicBezTo>
                      <a:pt x="24003" y="75819"/>
                      <a:pt x="15748" y="72517"/>
                      <a:pt x="9525" y="66040"/>
                    </a:cubicBezTo>
                    <a:cubicBezTo>
                      <a:pt x="3302" y="59563"/>
                      <a:pt x="127" y="50165"/>
                      <a:pt x="127" y="37846"/>
                    </a:cubicBezTo>
                    <a:close/>
                    <a:moveTo>
                      <a:pt x="12700" y="37846"/>
                    </a:moveTo>
                    <a:cubicBezTo>
                      <a:pt x="12700" y="47117"/>
                      <a:pt x="14732" y="54102"/>
                      <a:pt x="18796" y="58674"/>
                    </a:cubicBezTo>
                    <a:cubicBezTo>
                      <a:pt x="22860" y="63246"/>
                      <a:pt x="27940" y="65659"/>
                      <a:pt x="34163" y="65659"/>
                    </a:cubicBezTo>
                    <a:cubicBezTo>
                      <a:pt x="40386" y="65659"/>
                      <a:pt x="45339" y="63373"/>
                      <a:pt x="49403" y="58674"/>
                    </a:cubicBezTo>
                    <a:cubicBezTo>
                      <a:pt x="53467" y="53975"/>
                      <a:pt x="55499" y="46990"/>
                      <a:pt x="55499" y="37465"/>
                    </a:cubicBezTo>
                    <a:cubicBezTo>
                      <a:pt x="55499" y="28448"/>
                      <a:pt x="53467" y="21717"/>
                      <a:pt x="49403" y="17018"/>
                    </a:cubicBezTo>
                    <a:cubicBezTo>
                      <a:pt x="45339" y="12319"/>
                      <a:pt x="40259" y="10033"/>
                      <a:pt x="34163" y="10033"/>
                    </a:cubicBezTo>
                    <a:cubicBezTo>
                      <a:pt x="28067" y="10033"/>
                      <a:pt x="22860" y="12319"/>
                      <a:pt x="18796" y="16891"/>
                    </a:cubicBezTo>
                    <a:cubicBezTo>
                      <a:pt x="14732" y="21463"/>
                      <a:pt x="12700" y="28448"/>
                      <a:pt x="12700" y="37719"/>
                    </a:cubicBezTo>
                    <a:close/>
                  </a:path>
                </a:pathLst>
              </a:custGeom>
              <a:solidFill>
                <a:srgbClr val="FFFFFF"/>
              </a:solidFill>
              <a:ln w="0" cap="flat">
                <a:noFill/>
                <a:prstDash val="solid"/>
                <a:miter/>
              </a:ln>
            </p:spPr>
            <p:txBody>
              <a:bodyPr rtlCol="0" anchor="ctr"/>
              <a:lstStyle/>
              <a:p>
                <a:endParaRPr lang="en-AU"/>
              </a:p>
            </p:txBody>
          </p:sp>
          <p:sp>
            <p:nvSpPr>
              <p:cNvPr id="472" name="Freeform: Shape 471">
                <a:extLst>
                  <a:ext uri="{FF2B5EF4-FFF2-40B4-BE49-F238E27FC236}">
                    <a16:creationId xmlns:a16="http://schemas.microsoft.com/office/drawing/2014/main" id="{9AA10DE5-EE1E-F887-7C12-1F9A3C30BAD1}"/>
                  </a:ext>
                </a:extLst>
              </p:cNvPr>
              <p:cNvSpPr/>
              <p:nvPr/>
            </p:nvSpPr>
            <p:spPr>
              <a:xfrm>
                <a:off x="1808860" y="277368"/>
                <a:ext cx="42418" cy="102107"/>
              </a:xfrm>
              <a:custGeom>
                <a:avLst/>
                <a:gdLst>
                  <a:gd name="connsiteX0" fmla="*/ 10922 w 42418"/>
                  <a:gd name="connsiteY0" fmla="*/ 101854 h 102107"/>
                  <a:gd name="connsiteX1" fmla="*/ 10922 w 42418"/>
                  <a:gd name="connsiteY1" fmla="*/ 38862 h 102107"/>
                  <a:gd name="connsiteX2" fmla="*/ 0 w 42418"/>
                  <a:gd name="connsiteY2" fmla="*/ 38862 h 102107"/>
                  <a:gd name="connsiteX3" fmla="*/ 0 w 42418"/>
                  <a:gd name="connsiteY3" fmla="*/ 29337 h 102107"/>
                  <a:gd name="connsiteX4" fmla="*/ 10922 w 42418"/>
                  <a:gd name="connsiteY4" fmla="*/ 29337 h 102107"/>
                  <a:gd name="connsiteX5" fmla="*/ 10922 w 42418"/>
                  <a:gd name="connsiteY5" fmla="*/ 21590 h 102107"/>
                  <a:gd name="connsiteX6" fmla="*/ 12192 w 42418"/>
                  <a:gd name="connsiteY6" fmla="*/ 10668 h 102107"/>
                  <a:gd name="connsiteX7" fmla="*/ 18415 w 42418"/>
                  <a:gd name="connsiteY7" fmla="*/ 2921 h 102107"/>
                  <a:gd name="connsiteX8" fmla="*/ 30988 w 42418"/>
                  <a:gd name="connsiteY8" fmla="*/ 0 h 102107"/>
                  <a:gd name="connsiteX9" fmla="*/ 42418 w 42418"/>
                  <a:gd name="connsiteY9" fmla="*/ 1270 h 102107"/>
                  <a:gd name="connsiteX10" fmla="*/ 40513 w 42418"/>
                  <a:gd name="connsiteY10" fmla="*/ 12065 h 102107"/>
                  <a:gd name="connsiteX11" fmla="*/ 33274 w 42418"/>
                  <a:gd name="connsiteY11" fmla="*/ 11430 h 102107"/>
                  <a:gd name="connsiteX12" fmla="*/ 25400 w 42418"/>
                  <a:gd name="connsiteY12" fmla="*/ 13843 h 102107"/>
                  <a:gd name="connsiteX13" fmla="*/ 23114 w 42418"/>
                  <a:gd name="connsiteY13" fmla="*/ 22860 h 102107"/>
                  <a:gd name="connsiteX14" fmla="*/ 23114 w 42418"/>
                  <a:gd name="connsiteY14" fmla="*/ 29591 h 102107"/>
                  <a:gd name="connsiteX15" fmla="*/ 37211 w 42418"/>
                  <a:gd name="connsiteY15" fmla="*/ 29591 h 102107"/>
                  <a:gd name="connsiteX16" fmla="*/ 37211 w 42418"/>
                  <a:gd name="connsiteY16" fmla="*/ 39116 h 102107"/>
                  <a:gd name="connsiteX17" fmla="*/ 23114 w 42418"/>
                  <a:gd name="connsiteY17" fmla="*/ 39116 h 102107"/>
                  <a:gd name="connsiteX18" fmla="*/ 23114 w 42418"/>
                  <a:gd name="connsiteY18" fmla="*/ 102108 h 102107"/>
                  <a:gd name="connsiteX19" fmla="*/ 10922 w 42418"/>
                  <a:gd name="connsiteY19" fmla="*/ 102108 h 10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418" h="102107">
                    <a:moveTo>
                      <a:pt x="10922" y="101854"/>
                    </a:moveTo>
                    <a:lnTo>
                      <a:pt x="10922" y="38862"/>
                    </a:lnTo>
                    <a:lnTo>
                      <a:pt x="0" y="38862"/>
                    </a:lnTo>
                    <a:lnTo>
                      <a:pt x="0" y="29337"/>
                    </a:lnTo>
                    <a:lnTo>
                      <a:pt x="10922" y="29337"/>
                    </a:lnTo>
                    <a:lnTo>
                      <a:pt x="10922" y="21590"/>
                    </a:lnTo>
                    <a:cubicBezTo>
                      <a:pt x="10922" y="16764"/>
                      <a:pt x="11303" y="13081"/>
                      <a:pt x="12192" y="10668"/>
                    </a:cubicBezTo>
                    <a:cubicBezTo>
                      <a:pt x="13335" y="7493"/>
                      <a:pt x="15494" y="4826"/>
                      <a:pt x="18415" y="2921"/>
                    </a:cubicBezTo>
                    <a:cubicBezTo>
                      <a:pt x="21336" y="889"/>
                      <a:pt x="25527" y="0"/>
                      <a:pt x="30988" y="0"/>
                    </a:cubicBezTo>
                    <a:cubicBezTo>
                      <a:pt x="34417" y="0"/>
                      <a:pt x="38227" y="381"/>
                      <a:pt x="42418" y="1270"/>
                    </a:cubicBezTo>
                    <a:lnTo>
                      <a:pt x="40513" y="12065"/>
                    </a:lnTo>
                    <a:cubicBezTo>
                      <a:pt x="37973" y="11557"/>
                      <a:pt x="35560" y="11430"/>
                      <a:pt x="33274" y="11430"/>
                    </a:cubicBezTo>
                    <a:cubicBezTo>
                      <a:pt x="29591" y="11430"/>
                      <a:pt x="26924" y="12192"/>
                      <a:pt x="25400" y="13843"/>
                    </a:cubicBezTo>
                    <a:cubicBezTo>
                      <a:pt x="23876" y="15367"/>
                      <a:pt x="23114" y="18415"/>
                      <a:pt x="23114" y="22860"/>
                    </a:cubicBezTo>
                    <a:lnTo>
                      <a:pt x="23114" y="29591"/>
                    </a:lnTo>
                    <a:lnTo>
                      <a:pt x="37211" y="29591"/>
                    </a:lnTo>
                    <a:lnTo>
                      <a:pt x="37211" y="39116"/>
                    </a:lnTo>
                    <a:lnTo>
                      <a:pt x="23114" y="39116"/>
                    </a:lnTo>
                    <a:lnTo>
                      <a:pt x="23114" y="102108"/>
                    </a:lnTo>
                    <a:lnTo>
                      <a:pt x="10922" y="102108"/>
                    </a:lnTo>
                    <a:close/>
                  </a:path>
                </a:pathLst>
              </a:custGeom>
              <a:solidFill>
                <a:srgbClr val="FFFFFF"/>
              </a:solidFill>
              <a:ln w="0" cap="flat">
                <a:noFill/>
                <a:prstDash val="solid"/>
                <a:miter/>
              </a:ln>
            </p:spPr>
            <p:txBody>
              <a:bodyPr rtlCol="0" anchor="ctr"/>
              <a:lstStyle/>
              <a:p>
                <a:endParaRPr lang="en-AU"/>
              </a:p>
            </p:txBody>
          </p:sp>
        </p:grpSp>
        <p:grpSp>
          <p:nvGrpSpPr>
            <p:cNvPr id="419" name="Graphic 7">
              <a:extLst>
                <a:ext uri="{FF2B5EF4-FFF2-40B4-BE49-F238E27FC236}">
                  <a16:creationId xmlns:a16="http://schemas.microsoft.com/office/drawing/2014/main" id="{52AFEBFB-50F4-96F5-E8EE-7542FCC804FB}"/>
                </a:ext>
              </a:extLst>
            </p:cNvPr>
            <p:cNvGrpSpPr/>
            <p:nvPr/>
          </p:nvGrpSpPr>
          <p:grpSpPr>
            <a:xfrm>
              <a:off x="1895601" y="278891"/>
              <a:ext cx="967994" cy="129794"/>
              <a:chOff x="1895601" y="278891"/>
              <a:chExt cx="967994" cy="129794"/>
            </a:xfrm>
            <a:solidFill>
              <a:srgbClr val="FFFFFF"/>
            </a:solidFill>
          </p:grpSpPr>
          <p:sp>
            <p:nvSpPr>
              <p:cNvPr id="448" name="Freeform: Shape 447">
                <a:extLst>
                  <a:ext uri="{FF2B5EF4-FFF2-40B4-BE49-F238E27FC236}">
                    <a16:creationId xmlns:a16="http://schemas.microsoft.com/office/drawing/2014/main" id="{192CD3DB-02EF-1E42-15C4-47D669E43056}"/>
                  </a:ext>
                </a:extLst>
              </p:cNvPr>
              <p:cNvSpPr/>
              <p:nvPr/>
            </p:nvSpPr>
            <p:spPr>
              <a:xfrm>
                <a:off x="1895601" y="279018"/>
                <a:ext cx="76200" cy="100203"/>
              </a:xfrm>
              <a:custGeom>
                <a:avLst/>
                <a:gdLst>
                  <a:gd name="connsiteX0" fmla="*/ 0 w 76200"/>
                  <a:gd name="connsiteY0" fmla="*/ 100203 h 100203"/>
                  <a:gd name="connsiteX1" fmla="*/ 0 w 76200"/>
                  <a:gd name="connsiteY1" fmla="*/ 0 h 100203"/>
                  <a:gd name="connsiteX2" fmla="*/ 74295 w 76200"/>
                  <a:gd name="connsiteY2" fmla="*/ 0 h 100203"/>
                  <a:gd name="connsiteX3" fmla="*/ 74295 w 76200"/>
                  <a:gd name="connsiteY3" fmla="*/ 16891 h 100203"/>
                  <a:gd name="connsiteX4" fmla="*/ 20193 w 76200"/>
                  <a:gd name="connsiteY4" fmla="*/ 16891 h 100203"/>
                  <a:gd name="connsiteX5" fmla="*/ 20193 w 76200"/>
                  <a:gd name="connsiteY5" fmla="*/ 39116 h 100203"/>
                  <a:gd name="connsiteX6" fmla="*/ 70485 w 76200"/>
                  <a:gd name="connsiteY6" fmla="*/ 39116 h 100203"/>
                  <a:gd name="connsiteX7" fmla="*/ 70485 w 76200"/>
                  <a:gd name="connsiteY7" fmla="*/ 56007 h 100203"/>
                  <a:gd name="connsiteX8" fmla="*/ 20193 w 76200"/>
                  <a:gd name="connsiteY8" fmla="*/ 56007 h 100203"/>
                  <a:gd name="connsiteX9" fmla="*/ 20193 w 76200"/>
                  <a:gd name="connsiteY9" fmla="*/ 83312 h 100203"/>
                  <a:gd name="connsiteX10" fmla="*/ 76200 w 76200"/>
                  <a:gd name="connsiteY10" fmla="*/ 83312 h 100203"/>
                  <a:gd name="connsiteX11" fmla="*/ 76200 w 76200"/>
                  <a:gd name="connsiteY11" fmla="*/ 100203 h 100203"/>
                  <a:gd name="connsiteX12" fmla="*/ 0 w 76200"/>
                  <a:gd name="connsiteY12" fmla="*/ 100203 h 10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00" h="100203">
                    <a:moveTo>
                      <a:pt x="0" y="100203"/>
                    </a:moveTo>
                    <a:lnTo>
                      <a:pt x="0" y="0"/>
                    </a:lnTo>
                    <a:lnTo>
                      <a:pt x="74295" y="0"/>
                    </a:lnTo>
                    <a:lnTo>
                      <a:pt x="74295" y="16891"/>
                    </a:lnTo>
                    <a:lnTo>
                      <a:pt x="20193" y="16891"/>
                    </a:lnTo>
                    <a:lnTo>
                      <a:pt x="20193" y="39116"/>
                    </a:lnTo>
                    <a:lnTo>
                      <a:pt x="70485" y="39116"/>
                    </a:lnTo>
                    <a:lnTo>
                      <a:pt x="70485" y="56007"/>
                    </a:lnTo>
                    <a:lnTo>
                      <a:pt x="20193" y="56007"/>
                    </a:lnTo>
                    <a:lnTo>
                      <a:pt x="20193" y="83312"/>
                    </a:lnTo>
                    <a:lnTo>
                      <a:pt x="76200" y="83312"/>
                    </a:lnTo>
                    <a:lnTo>
                      <a:pt x="76200" y="100203"/>
                    </a:lnTo>
                    <a:lnTo>
                      <a:pt x="0" y="100203"/>
                    </a:lnTo>
                    <a:close/>
                  </a:path>
                </a:pathLst>
              </a:custGeom>
              <a:solidFill>
                <a:srgbClr val="FFFFFF"/>
              </a:solidFill>
              <a:ln w="0" cap="flat">
                <a:noFill/>
                <a:prstDash val="solid"/>
                <a:miter/>
              </a:ln>
            </p:spPr>
            <p:txBody>
              <a:bodyPr rtlCol="0" anchor="ctr"/>
              <a:lstStyle/>
              <a:p>
                <a:endParaRPr lang="en-AU"/>
              </a:p>
            </p:txBody>
          </p:sp>
          <p:sp>
            <p:nvSpPr>
              <p:cNvPr id="449" name="Freeform: Shape 448">
                <a:extLst>
                  <a:ext uri="{FF2B5EF4-FFF2-40B4-BE49-F238E27FC236}">
                    <a16:creationId xmlns:a16="http://schemas.microsoft.com/office/drawing/2014/main" id="{D7F41652-2267-A5F1-95A5-ADA1646814D9}"/>
                  </a:ext>
                </a:extLst>
              </p:cNvPr>
              <p:cNvSpPr/>
              <p:nvPr/>
            </p:nvSpPr>
            <p:spPr>
              <a:xfrm>
                <a:off x="1988566" y="304927"/>
                <a:ext cx="66294" cy="74295"/>
              </a:xfrm>
              <a:custGeom>
                <a:avLst/>
                <a:gdLst>
                  <a:gd name="connsiteX0" fmla="*/ 66294 w 66294"/>
                  <a:gd name="connsiteY0" fmla="*/ 74295 h 74295"/>
                  <a:gd name="connsiteX1" fmla="*/ 47117 w 66294"/>
                  <a:gd name="connsiteY1" fmla="*/ 74295 h 74295"/>
                  <a:gd name="connsiteX2" fmla="*/ 47117 w 66294"/>
                  <a:gd name="connsiteY2" fmla="*/ 37211 h 74295"/>
                  <a:gd name="connsiteX3" fmla="*/ 45847 w 66294"/>
                  <a:gd name="connsiteY3" fmla="*/ 21971 h 74295"/>
                  <a:gd name="connsiteX4" fmla="*/ 41783 w 66294"/>
                  <a:gd name="connsiteY4" fmla="*/ 16637 h 74295"/>
                  <a:gd name="connsiteX5" fmla="*/ 35179 w 66294"/>
                  <a:gd name="connsiteY5" fmla="*/ 14732 h 74295"/>
                  <a:gd name="connsiteX6" fmla="*/ 26162 w 66294"/>
                  <a:gd name="connsiteY6" fmla="*/ 17526 h 74295"/>
                  <a:gd name="connsiteX7" fmla="*/ 20701 w 66294"/>
                  <a:gd name="connsiteY7" fmla="*/ 24765 h 74295"/>
                  <a:gd name="connsiteX8" fmla="*/ 19177 w 66294"/>
                  <a:gd name="connsiteY8" fmla="*/ 41402 h 74295"/>
                  <a:gd name="connsiteX9" fmla="*/ 19177 w 66294"/>
                  <a:gd name="connsiteY9" fmla="*/ 74295 h 74295"/>
                  <a:gd name="connsiteX10" fmla="*/ 0 w 66294"/>
                  <a:gd name="connsiteY10" fmla="*/ 74295 h 74295"/>
                  <a:gd name="connsiteX11" fmla="*/ 0 w 66294"/>
                  <a:gd name="connsiteY11" fmla="*/ 1651 h 74295"/>
                  <a:gd name="connsiteX12" fmla="*/ 17907 w 66294"/>
                  <a:gd name="connsiteY12" fmla="*/ 1651 h 74295"/>
                  <a:gd name="connsiteX13" fmla="*/ 17907 w 66294"/>
                  <a:gd name="connsiteY13" fmla="*/ 12319 h 74295"/>
                  <a:gd name="connsiteX14" fmla="*/ 41783 w 66294"/>
                  <a:gd name="connsiteY14" fmla="*/ 0 h 74295"/>
                  <a:gd name="connsiteX15" fmla="*/ 53467 w 66294"/>
                  <a:gd name="connsiteY15" fmla="*/ 2286 h 74295"/>
                  <a:gd name="connsiteX16" fmla="*/ 61468 w 66294"/>
                  <a:gd name="connsiteY16" fmla="*/ 8128 h 74295"/>
                  <a:gd name="connsiteX17" fmla="*/ 65278 w 66294"/>
                  <a:gd name="connsiteY17" fmla="*/ 16129 h 74295"/>
                  <a:gd name="connsiteX18" fmla="*/ 66294 w 66294"/>
                  <a:gd name="connsiteY18" fmla="*/ 29083 h 74295"/>
                  <a:gd name="connsiteX19" fmla="*/ 66294 w 66294"/>
                  <a:gd name="connsiteY19" fmla="*/ 74168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294" h="74295">
                    <a:moveTo>
                      <a:pt x="66294" y="74295"/>
                    </a:moveTo>
                    <a:lnTo>
                      <a:pt x="47117" y="74295"/>
                    </a:lnTo>
                    <a:lnTo>
                      <a:pt x="47117" y="37211"/>
                    </a:lnTo>
                    <a:cubicBezTo>
                      <a:pt x="47117" y="29337"/>
                      <a:pt x="46736" y="24257"/>
                      <a:pt x="45847" y="21971"/>
                    </a:cubicBezTo>
                    <a:cubicBezTo>
                      <a:pt x="44958" y="19685"/>
                      <a:pt x="43688" y="17907"/>
                      <a:pt x="41783" y="16637"/>
                    </a:cubicBezTo>
                    <a:cubicBezTo>
                      <a:pt x="39878" y="15367"/>
                      <a:pt x="37719" y="14732"/>
                      <a:pt x="35179" y="14732"/>
                    </a:cubicBezTo>
                    <a:cubicBezTo>
                      <a:pt x="31877" y="14732"/>
                      <a:pt x="28829" y="15621"/>
                      <a:pt x="26162" y="17526"/>
                    </a:cubicBezTo>
                    <a:cubicBezTo>
                      <a:pt x="23495" y="19431"/>
                      <a:pt x="21717" y="21717"/>
                      <a:pt x="20701" y="24765"/>
                    </a:cubicBezTo>
                    <a:cubicBezTo>
                      <a:pt x="19685" y="27813"/>
                      <a:pt x="19177" y="33274"/>
                      <a:pt x="19177" y="41402"/>
                    </a:cubicBezTo>
                    <a:lnTo>
                      <a:pt x="19177" y="74295"/>
                    </a:lnTo>
                    <a:lnTo>
                      <a:pt x="0" y="74295"/>
                    </a:lnTo>
                    <a:lnTo>
                      <a:pt x="0" y="1651"/>
                    </a:lnTo>
                    <a:lnTo>
                      <a:pt x="17907" y="1651"/>
                    </a:lnTo>
                    <a:lnTo>
                      <a:pt x="17907" y="12319"/>
                    </a:lnTo>
                    <a:cubicBezTo>
                      <a:pt x="24257" y="4064"/>
                      <a:pt x="32258" y="0"/>
                      <a:pt x="41783" y="0"/>
                    </a:cubicBezTo>
                    <a:cubicBezTo>
                      <a:pt x="45974" y="0"/>
                      <a:pt x="49911" y="762"/>
                      <a:pt x="53467" y="2286"/>
                    </a:cubicBezTo>
                    <a:cubicBezTo>
                      <a:pt x="57023" y="3810"/>
                      <a:pt x="59690" y="5715"/>
                      <a:pt x="61468" y="8128"/>
                    </a:cubicBezTo>
                    <a:cubicBezTo>
                      <a:pt x="63246" y="10541"/>
                      <a:pt x="64516" y="13208"/>
                      <a:pt x="65278" y="16129"/>
                    </a:cubicBezTo>
                    <a:cubicBezTo>
                      <a:pt x="66040" y="19177"/>
                      <a:pt x="66294" y="23495"/>
                      <a:pt x="66294" y="29083"/>
                    </a:cubicBezTo>
                    <a:lnTo>
                      <a:pt x="66294" y="74168"/>
                    </a:lnTo>
                    <a:close/>
                  </a:path>
                </a:pathLst>
              </a:custGeom>
              <a:solidFill>
                <a:srgbClr val="FFFFFF"/>
              </a:solidFill>
              <a:ln w="0" cap="flat">
                <a:noFill/>
                <a:prstDash val="solid"/>
                <a:miter/>
              </a:ln>
            </p:spPr>
            <p:txBody>
              <a:bodyPr rtlCol="0" anchor="ctr"/>
              <a:lstStyle/>
              <a:p>
                <a:endParaRPr lang="en-AU"/>
              </a:p>
            </p:txBody>
          </p:sp>
          <p:sp>
            <p:nvSpPr>
              <p:cNvPr id="450" name="Freeform: Shape 449">
                <a:extLst>
                  <a:ext uri="{FF2B5EF4-FFF2-40B4-BE49-F238E27FC236}">
                    <a16:creationId xmlns:a16="http://schemas.microsoft.com/office/drawing/2014/main" id="{106F18A1-DEE7-DA03-9119-BD3E60CFAA74}"/>
                  </a:ext>
                </a:extLst>
              </p:cNvPr>
              <p:cNvSpPr/>
              <p:nvPr/>
            </p:nvSpPr>
            <p:spPr>
              <a:xfrm>
                <a:off x="2068702" y="304927"/>
                <a:ext cx="67832" cy="75818"/>
              </a:xfrm>
              <a:custGeom>
                <a:avLst/>
                <a:gdLst>
                  <a:gd name="connsiteX0" fmla="*/ 47752 w 67832"/>
                  <a:gd name="connsiteY0" fmla="*/ 51181 h 75818"/>
                  <a:gd name="connsiteX1" fmla="*/ 66929 w 67832"/>
                  <a:gd name="connsiteY1" fmla="*/ 54356 h 75818"/>
                  <a:gd name="connsiteX2" fmla="*/ 55245 w 67832"/>
                  <a:gd name="connsiteY2" fmla="*/ 70358 h 75818"/>
                  <a:gd name="connsiteX3" fmla="*/ 35306 w 67832"/>
                  <a:gd name="connsiteY3" fmla="*/ 75819 h 75818"/>
                  <a:gd name="connsiteX4" fmla="*/ 7239 w 67832"/>
                  <a:gd name="connsiteY4" fmla="*/ 63500 h 75818"/>
                  <a:gd name="connsiteX5" fmla="*/ 0 w 67832"/>
                  <a:gd name="connsiteY5" fmla="*/ 38481 h 75818"/>
                  <a:gd name="connsiteX6" fmla="*/ 9398 w 67832"/>
                  <a:gd name="connsiteY6" fmla="*/ 10160 h 75818"/>
                  <a:gd name="connsiteX7" fmla="*/ 33274 w 67832"/>
                  <a:gd name="connsiteY7" fmla="*/ 0 h 75818"/>
                  <a:gd name="connsiteX8" fmla="*/ 58801 w 67832"/>
                  <a:gd name="connsiteY8" fmla="*/ 10668 h 75818"/>
                  <a:gd name="connsiteX9" fmla="*/ 67818 w 67832"/>
                  <a:gd name="connsiteY9" fmla="*/ 43434 h 75818"/>
                  <a:gd name="connsiteX10" fmla="*/ 19685 w 67832"/>
                  <a:gd name="connsiteY10" fmla="*/ 43434 h 75818"/>
                  <a:gd name="connsiteX11" fmla="*/ 24384 w 67832"/>
                  <a:gd name="connsiteY11" fmla="*/ 56769 h 75818"/>
                  <a:gd name="connsiteX12" fmla="*/ 35433 w 67832"/>
                  <a:gd name="connsiteY12" fmla="*/ 61595 h 75818"/>
                  <a:gd name="connsiteX13" fmla="*/ 43053 w 67832"/>
                  <a:gd name="connsiteY13" fmla="*/ 59182 h 75818"/>
                  <a:gd name="connsiteX14" fmla="*/ 47752 w 67832"/>
                  <a:gd name="connsiteY14" fmla="*/ 51308 h 75818"/>
                  <a:gd name="connsiteX15" fmla="*/ 48895 w 67832"/>
                  <a:gd name="connsiteY15" fmla="*/ 31750 h 75818"/>
                  <a:gd name="connsiteX16" fmla="*/ 44577 w 67832"/>
                  <a:gd name="connsiteY16" fmla="*/ 19050 h 75818"/>
                  <a:gd name="connsiteX17" fmla="*/ 34544 w 67832"/>
                  <a:gd name="connsiteY17" fmla="*/ 14732 h 75818"/>
                  <a:gd name="connsiteX18" fmla="*/ 24130 w 67832"/>
                  <a:gd name="connsiteY18" fmla="*/ 19304 h 75818"/>
                  <a:gd name="connsiteX19" fmla="*/ 20066 w 67832"/>
                  <a:gd name="connsiteY19" fmla="*/ 31750 h 75818"/>
                  <a:gd name="connsiteX20" fmla="*/ 48768 w 67832"/>
                  <a:gd name="connsiteY20" fmla="*/ 31750 h 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32" h="75818">
                    <a:moveTo>
                      <a:pt x="47752" y="51181"/>
                    </a:moveTo>
                    <a:lnTo>
                      <a:pt x="66929" y="54356"/>
                    </a:lnTo>
                    <a:cubicBezTo>
                      <a:pt x="64516" y="61341"/>
                      <a:pt x="60579" y="66675"/>
                      <a:pt x="55245" y="70358"/>
                    </a:cubicBezTo>
                    <a:cubicBezTo>
                      <a:pt x="49911" y="74041"/>
                      <a:pt x="43307" y="75819"/>
                      <a:pt x="35306" y="75819"/>
                    </a:cubicBezTo>
                    <a:cubicBezTo>
                      <a:pt x="22606" y="75819"/>
                      <a:pt x="13335" y="71755"/>
                      <a:pt x="7239" y="63500"/>
                    </a:cubicBezTo>
                    <a:cubicBezTo>
                      <a:pt x="2413" y="56896"/>
                      <a:pt x="0" y="48514"/>
                      <a:pt x="0" y="38481"/>
                    </a:cubicBezTo>
                    <a:cubicBezTo>
                      <a:pt x="0" y="26416"/>
                      <a:pt x="3175" y="17018"/>
                      <a:pt x="9398" y="10160"/>
                    </a:cubicBezTo>
                    <a:cubicBezTo>
                      <a:pt x="15748" y="3302"/>
                      <a:pt x="23622" y="0"/>
                      <a:pt x="33274" y="0"/>
                    </a:cubicBezTo>
                    <a:cubicBezTo>
                      <a:pt x="44069" y="0"/>
                      <a:pt x="52578" y="3556"/>
                      <a:pt x="58801" y="10668"/>
                    </a:cubicBezTo>
                    <a:cubicBezTo>
                      <a:pt x="65024" y="17780"/>
                      <a:pt x="68072" y="28702"/>
                      <a:pt x="67818" y="43434"/>
                    </a:cubicBezTo>
                    <a:lnTo>
                      <a:pt x="19685" y="43434"/>
                    </a:lnTo>
                    <a:cubicBezTo>
                      <a:pt x="19812" y="49149"/>
                      <a:pt x="21336" y="53594"/>
                      <a:pt x="24384" y="56769"/>
                    </a:cubicBezTo>
                    <a:cubicBezTo>
                      <a:pt x="27305" y="59944"/>
                      <a:pt x="30988" y="61595"/>
                      <a:pt x="35433" y="61595"/>
                    </a:cubicBezTo>
                    <a:cubicBezTo>
                      <a:pt x="38481" y="61595"/>
                      <a:pt x="41021" y="60706"/>
                      <a:pt x="43053" y="59182"/>
                    </a:cubicBezTo>
                    <a:cubicBezTo>
                      <a:pt x="45085" y="57658"/>
                      <a:pt x="46609" y="54864"/>
                      <a:pt x="47752" y="51308"/>
                    </a:cubicBezTo>
                    <a:close/>
                    <a:moveTo>
                      <a:pt x="48895" y="31750"/>
                    </a:moveTo>
                    <a:cubicBezTo>
                      <a:pt x="48768" y="26162"/>
                      <a:pt x="47371" y="21971"/>
                      <a:pt x="44577" y="19050"/>
                    </a:cubicBezTo>
                    <a:cubicBezTo>
                      <a:pt x="41783" y="16129"/>
                      <a:pt x="38481" y="14732"/>
                      <a:pt x="34544" y="14732"/>
                    </a:cubicBezTo>
                    <a:cubicBezTo>
                      <a:pt x="30353" y="14732"/>
                      <a:pt x="26924" y="16256"/>
                      <a:pt x="24130" y="19304"/>
                    </a:cubicBezTo>
                    <a:cubicBezTo>
                      <a:pt x="21336" y="22352"/>
                      <a:pt x="20066" y="26543"/>
                      <a:pt x="20066" y="31750"/>
                    </a:cubicBezTo>
                    <a:lnTo>
                      <a:pt x="48768" y="31750"/>
                    </a:lnTo>
                    <a:close/>
                  </a:path>
                </a:pathLst>
              </a:custGeom>
              <a:solidFill>
                <a:srgbClr val="FFFFFF"/>
              </a:solidFill>
              <a:ln w="0" cap="flat">
                <a:noFill/>
                <a:prstDash val="solid"/>
                <a:miter/>
              </a:ln>
            </p:spPr>
            <p:txBody>
              <a:bodyPr rtlCol="0" anchor="ctr"/>
              <a:lstStyle/>
              <a:p>
                <a:endParaRPr lang="en-AU"/>
              </a:p>
            </p:txBody>
          </p:sp>
          <p:sp>
            <p:nvSpPr>
              <p:cNvPr id="451" name="Freeform: Shape 450">
                <a:extLst>
                  <a:ext uri="{FF2B5EF4-FFF2-40B4-BE49-F238E27FC236}">
                    <a16:creationId xmlns:a16="http://schemas.microsoft.com/office/drawing/2014/main" id="{2CA49260-792D-9DCC-C95E-85BB4FE81678}"/>
                  </a:ext>
                </a:extLst>
              </p:cNvPr>
              <p:cNvSpPr/>
              <p:nvPr/>
            </p:nvSpPr>
            <p:spPr>
              <a:xfrm>
                <a:off x="2151507" y="304927"/>
                <a:ext cx="47116" cy="74295"/>
              </a:xfrm>
              <a:custGeom>
                <a:avLst/>
                <a:gdLst>
                  <a:gd name="connsiteX0" fmla="*/ 19177 w 47116"/>
                  <a:gd name="connsiteY0" fmla="*/ 74295 h 74295"/>
                  <a:gd name="connsiteX1" fmla="*/ 0 w 47116"/>
                  <a:gd name="connsiteY1" fmla="*/ 74295 h 74295"/>
                  <a:gd name="connsiteX2" fmla="*/ 0 w 47116"/>
                  <a:gd name="connsiteY2" fmla="*/ 1651 h 74295"/>
                  <a:gd name="connsiteX3" fmla="*/ 17907 w 47116"/>
                  <a:gd name="connsiteY3" fmla="*/ 1651 h 74295"/>
                  <a:gd name="connsiteX4" fmla="*/ 17907 w 47116"/>
                  <a:gd name="connsiteY4" fmla="*/ 11938 h 74295"/>
                  <a:gd name="connsiteX5" fmla="*/ 26162 w 47116"/>
                  <a:gd name="connsiteY5" fmla="*/ 2286 h 74295"/>
                  <a:gd name="connsiteX6" fmla="*/ 34417 w 47116"/>
                  <a:gd name="connsiteY6" fmla="*/ 0 h 74295"/>
                  <a:gd name="connsiteX7" fmla="*/ 47117 w 47116"/>
                  <a:gd name="connsiteY7" fmla="*/ 3683 h 74295"/>
                  <a:gd name="connsiteX8" fmla="*/ 41148 w 47116"/>
                  <a:gd name="connsiteY8" fmla="*/ 20447 h 74295"/>
                  <a:gd name="connsiteX9" fmla="*/ 32131 w 47116"/>
                  <a:gd name="connsiteY9" fmla="*/ 17272 h 74295"/>
                  <a:gd name="connsiteX10" fmla="*/ 25273 w 47116"/>
                  <a:gd name="connsiteY10" fmla="*/ 19431 h 74295"/>
                  <a:gd name="connsiteX11" fmla="*/ 20828 w 47116"/>
                  <a:gd name="connsiteY11" fmla="*/ 27432 h 74295"/>
                  <a:gd name="connsiteX12" fmla="*/ 19177 w 47116"/>
                  <a:gd name="connsiteY12" fmla="*/ 51816 h 74295"/>
                  <a:gd name="connsiteX13" fmla="*/ 19177 w 47116"/>
                  <a:gd name="connsiteY13" fmla="*/ 7429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116" h="74295">
                    <a:moveTo>
                      <a:pt x="19177" y="74295"/>
                    </a:moveTo>
                    <a:lnTo>
                      <a:pt x="0" y="74295"/>
                    </a:lnTo>
                    <a:lnTo>
                      <a:pt x="0" y="1651"/>
                    </a:lnTo>
                    <a:lnTo>
                      <a:pt x="17907" y="1651"/>
                    </a:lnTo>
                    <a:lnTo>
                      <a:pt x="17907" y="11938"/>
                    </a:lnTo>
                    <a:cubicBezTo>
                      <a:pt x="20955" y="7112"/>
                      <a:pt x="23749" y="3810"/>
                      <a:pt x="26162" y="2286"/>
                    </a:cubicBezTo>
                    <a:cubicBezTo>
                      <a:pt x="28575" y="762"/>
                      <a:pt x="31369" y="0"/>
                      <a:pt x="34417" y="0"/>
                    </a:cubicBezTo>
                    <a:cubicBezTo>
                      <a:pt x="38735" y="0"/>
                      <a:pt x="43053" y="1143"/>
                      <a:pt x="47117" y="3683"/>
                    </a:cubicBezTo>
                    <a:lnTo>
                      <a:pt x="41148" y="20447"/>
                    </a:lnTo>
                    <a:cubicBezTo>
                      <a:pt x="37973" y="18288"/>
                      <a:pt x="34925" y="17272"/>
                      <a:pt x="32131" y="17272"/>
                    </a:cubicBezTo>
                    <a:cubicBezTo>
                      <a:pt x="29337" y="17272"/>
                      <a:pt x="27178" y="18034"/>
                      <a:pt x="25273" y="19431"/>
                    </a:cubicBezTo>
                    <a:cubicBezTo>
                      <a:pt x="23368" y="20955"/>
                      <a:pt x="21971" y="23622"/>
                      <a:pt x="20828" y="27432"/>
                    </a:cubicBezTo>
                    <a:cubicBezTo>
                      <a:pt x="19812" y="31369"/>
                      <a:pt x="19177" y="39370"/>
                      <a:pt x="19177" y="51816"/>
                    </a:cubicBezTo>
                    <a:lnTo>
                      <a:pt x="19177" y="74295"/>
                    </a:lnTo>
                    <a:close/>
                  </a:path>
                </a:pathLst>
              </a:custGeom>
              <a:solidFill>
                <a:srgbClr val="FFFFFF"/>
              </a:solidFill>
              <a:ln w="0" cap="flat">
                <a:noFill/>
                <a:prstDash val="solid"/>
                <a:miter/>
              </a:ln>
            </p:spPr>
            <p:txBody>
              <a:bodyPr rtlCol="0" anchor="ctr"/>
              <a:lstStyle/>
              <a:p>
                <a:endParaRPr lang="en-AU"/>
              </a:p>
            </p:txBody>
          </p:sp>
          <p:sp>
            <p:nvSpPr>
              <p:cNvPr id="452" name="Freeform: Shape 451">
                <a:extLst>
                  <a:ext uri="{FF2B5EF4-FFF2-40B4-BE49-F238E27FC236}">
                    <a16:creationId xmlns:a16="http://schemas.microsoft.com/office/drawing/2014/main" id="{AA8311CB-3081-33B2-BD88-76E8D70A71D5}"/>
                  </a:ext>
                </a:extLst>
              </p:cNvPr>
              <p:cNvSpPr/>
              <p:nvPr/>
            </p:nvSpPr>
            <p:spPr>
              <a:xfrm>
                <a:off x="2202433" y="304927"/>
                <a:ext cx="70866" cy="103759"/>
              </a:xfrm>
              <a:custGeom>
                <a:avLst/>
                <a:gdLst>
                  <a:gd name="connsiteX0" fmla="*/ 2540 w 70866"/>
                  <a:gd name="connsiteY0" fmla="*/ 78994 h 103759"/>
                  <a:gd name="connsiteX1" fmla="*/ 24511 w 70866"/>
                  <a:gd name="connsiteY1" fmla="*/ 81661 h 103759"/>
                  <a:gd name="connsiteX2" fmla="*/ 27051 w 70866"/>
                  <a:gd name="connsiteY2" fmla="*/ 86868 h 103759"/>
                  <a:gd name="connsiteX3" fmla="*/ 35687 w 70866"/>
                  <a:gd name="connsiteY3" fmla="*/ 88900 h 103759"/>
                  <a:gd name="connsiteX4" fmla="*/ 46990 w 70866"/>
                  <a:gd name="connsiteY4" fmla="*/ 86614 h 103759"/>
                  <a:gd name="connsiteX5" fmla="*/ 50800 w 70866"/>
                  <a:gd name="connsiteY5" fmla="*/ 81788 h 103759"/>
                  <a:gd name="connsiteX6" fmla="*/ 51689 w 70866"/>
                  <a:gd name="connsiteY6" fmla="*/ 73025 h 103759"/>
                  <a:gd name="connsiteX7" fmla="*/ 51689 w 70866"/>
                  <a:gd name="connsiteY7" fmla="*/ 62484 h 103759"/>
                  <a:gd name="connsiteX8" fmla="*/ 29972 w 70866"/>
                  <a:gd name="connsiteY8" fmla="*/ 74295 h 103759"/>
                  <a:gd name="connsiteX9" fmla="*/ 6731 w 70866"/>
                  <a:gd name="connsiteY9" fmla="*/ 61976 h 103759"/>
                  <a:gd name="connsiteX10" fmla="*/ 0 w 70866"/>
                  <a:gd name="connsiteY10" fmla="*/ 37592 h 103759"/>
                  <a:gd name="connsiteX11" fmla="*/ 8763 w 70866"/>
                  <a:gd name="connsiteY11" fmla="*/ 9652 h 103759"/>
                  <a:gd name="connsiteX12" fmla="*/ 30607 w 70866"/>
                  <a:gd name="connsiteY12" fmla="*/ 0 h 103759"/>
                  <a:gd name="connsiteX13" fmla="*/ 52832 w 70866"/>
                  <a:gd name="connsiteY13" fmla="*/ 11811 h 103759"/>
                  <a:gd name="connsiteX14" fmla="*/ 52832 w 70866"/>
                  <a:gd name="connsiteY14" fmla="*/ 1651 h 103759"/>
                  <a:gd name="connsiteX15" fmla="*/ 70866 w 70866"/>
                  <a:gd name="connsiteY15" fmla="*/ 1651 h 103759"/>
                  <a:gd name="connsiteX16" fmla="*/ 70866 w 70866"/>
                  <a:gd name="connsiteY16" fmla="*/ 66802 h 103759"/>
                  <a:gd name="connsiteX17" fmla="*/ 68707 w 70866"/>
                  <a:gd name="connsiteY17" fmla="*/ 85979 h 103759"/>
                  <a:gd name="connsiteX18" fmla="*/ 62738 w 70866"/>
                  <a:gd name="connsiteY18" fmla="*/ 96012 h 103759"/>
                  <a:gd name="connsiteX19" fmla="*/ 52578 w 70866"/>
                  <a:gd name="connsiteY19" fmla="*/ 101727 h 103759"/>
                  <a:gd name="connsiteX20" fmla="*/ 36449 w 70866"/>
                  <a:gd name="connsiteY20" fmla="*/ 103759 h 103759"/>
                  <a:gd name="connsiteX21" fmla="*/ 10287 w 70866"/>
                  <a:gd name="connsiteY21" fmla="*/ 97409 h 103759"/>
                  <a:gd name="connsiteX22" fmla="*/ 2540 w 70866"/>
                  <a:gd name="connsiteY22" fmla="*/ 81407 h 103759"/>
                  <a:gd name="connsiteX23" fmla="*/ 2540 w 70866"/>
                  <a:gd name="connsiteY23" fmla="*/ 79121 h 103759"/>
                  <a:gd name="connsiteX24" fmla="*/ 19685 w 70866"/>
                  <a:gd name="connsiteY24" fmla="*/ 36449 h 103759"/>
                  <a:gd name="connsiteX25" fmla="*/ 24130 w 70866"/>
                  <a:gd name="connsiteY25" fmla="*/ 53340 h 103759"/>
                  <a:gd name="connsiteX26" fmla="*/ 35179 w 70866"/>
                  <a:gd name="connsiteY26" fmla="*/ 58674 h 103759"/>
                  <a:gd name="connsiteX27" fmla="*/ 47117 w 70866"/>
                  <a:gd name="connsiteY27" fmla="*/ 53213 h 103759"/>
                  <a:gd name="connsiteX28" fmla="*/ 51943 w 70866"/>
                  <a:gd name="connsiteY28" fmla="*/ 36957 h 103759"/>
                  <a:gd name="connsiteX29" fmla="*/ 47244 w 70866"/>
                  <a:gd name="connsiteY29" fmla="*/ 20193 h 103759"/>
                  <a:gd name="connsiteX30" fmla="*/ 35433 w 70866"/>
                  <a:gd name="connsiteY30" fmla="*/ 14732 h 103759"/>
                  <a:gd name="connsiteX31" fmla="*/ 24003 w 70866"/>
                  <a:gd name="connsiteY31" fmla="*/ 20066 h 103759"/>
                  <a:gd name="connsiteX32" fmla="*/ 19558 w 70866"/>
                  <a:gd name="connsiteY32" fmla="*/ 36449 h 10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866" h="103759">
                    <a:moveTo>
                      <a:pt x="2540" y="78994"/>
                    </a:moveTo>
                    <a:lnTo>
                      <a:pt x="24511" y="81661"/>
                    </a:lnTo>
                    <a:cubicBezTo>
                      <a:pt x="24892" y="84201"/>
                      <a:pt x="25654" y="85979"/>
                      <a:pt x="27051" y="86868"/>
                    </a:cubicBezTo>
                    <a:cubicBezTo>
                      <a:pt x="28829" y="88265"/>
                      <a:pt x="31750" y="88900"/>
                      <a:pt x="35687" y="88900"/>
                    </a:cubicBezTo>
                    <a:cubicBezTo>
                      <a:pt x="40767" y="88900"/>
                      <a:pt x="44450" y="88138"/>
                      <a:pt x="46990" y="86614"/>
                    </a:cubicBezTo>
                    <a:cubicBezTo>
                      <a:pt x="48641" y="85598"/>
                      <a:pt x="49911" y="83947"/>
                      <a:pt x="50800" y="81788"/>
                    </a:cubicBezTo>
                    <a:cubicBezTo>
                      <a:pt x="51435" y="80264"/>
                      <a:pt x="51689" y="77216"/>
                      <a:pt x="51689" y="73025"/>
                    </a:cubicBezTo>
                    <a:lnTo>
                      <a:pt x="51689" y="62484"/>
                    </a:lnTo>
                    <a:cubicBezTo>
                      <a:pt x="45974" y="70358"/>
                      <a:pt x="38735" y="74295"/>
                      <a:pt x="29972" y="74295"/>
                    </a:cubicBezTo>
                    <a:cubicBezTo>
                      <a:pt x="20193" y="74295"/>
                      <a:pt x="12446" y="70104"/>
                      <a:pt x="6731" y="61976"/>
                    </a:cubicBezTo>
                    <a:cubicBezTo>
                      <a:pt x="2286" y="55499"/>
                      <a:pt x="0" y="47371"/>
                      <a:pt x="0" y="37592"/>
                    </a:cubicBezTo>
                    <a:cubicBezTo>
                      <a:pt x="0" y="25400"/>
                      <a:pt x="2921" y="16129"/>
                      <a:pt x="8763" y="9652"/>
                    </a:cubicBezTo>
                    <a:cubicBezTo>
                      <a:pt x="14605" y="3175"/>
                      <a:pt x="21844" y="0"/>
                      <a:pt x="30607" y="0"/>
                    </a:cubicBezTo>
                    <a:cubicBezTo>
                      <a:pt x="39370" y="0"/>
                      <a:pt x="46990" y="3937"/>
                      <a:pt x="52832" y="11811"/>
                    </a:cubicBezTo>
                    <a:lnTo>
                      <a:pt x="52832" y="1651"/>
                    </a:lnTo>
                    <a:lnTo>
                      <a:pt x="70866" y="1651"/>
                    </a:lnTo>
                    <a:lnTo>
                      <a:pt x="70866" y="66802"/>
                    </a:lnTo>
                    <a:cubicBezTo>
                      <a:pt x="70866" y="75311"/>
                      <a:pt x="70104" y="81788"/>
                      <a:pt x="68707" y="85979"/>
                    </a:cubicBezTo>
                    <a:cubicBezTo>
                      <a:pt x="67310" y="90170"/>
                      <a:pt x="65278" y="93599"/>
                      <a:pt x="62738" y="96012"/>
                    </a:cubicBezTo>
                    <a:cubicBezTo>
                      <a:pt x="60198" y="98425"/>
                      <a:pt x="56769" y="100330"/>
                      <a:pt x="52578" y="101727"/>
                    </a:cubicBezTo>
                    <a:cubicBezTo>
                      <a:pt x="48260" y="103124"/>
                      <a:pt x="42926" y="103759"/>
                      <a:pt x="36449" y="103759"/>
                    </a:cubicBezTo>
                    <a:cubicBezTo>
                      <a:pt x="24130" y="103759"/>
                      <a:pt x="15367" y="101600"/>
                      <a:pt x="10287" y="97409"/>
                    </a:cubicBezTo>
                    <a:cubicBezTo>
                      <a:pt x="5080" y="93218"/>
                      <a:pt x="2540" y="87884"/>
                      <a:pt x="2540" y="81407"/>
                    </a:cubicBezTo>
                    <a:cubicBezTo>
                      <a:pt x="2540" y="80772"/>
                      <a:pt x="2540" y="80010"/>
                      <a:pt x="2540" y="79121"/>
                    </a:cubicBezTo>
                    <a:close/>
                    <a:moveTo>
                      <a:pt x="19685" y="36449"/>
                    </a:moveTo>
                    <a:cubicBezTo>
                      <a:pt x="19685" y="44196"/>
                      <a:pt x="21209" y="49784"/>
                      <a:pt x="24130" y="53340"/>
                    </a:cubicBezTo>
                    <a:cubicBezTo>
                      <a:pt x="27178" y="56896"/>
                      <a:pt x="30734" y="58674"/>
                      <a:pt x="35179" y="58674"/>
                    </a:cubicBezTo>
                    <a:cubicBezTo>
                      <a:pt x="39878" y="58674"/>
                      <a:pt x="43815" y="56896"/>
                      <a:pt x="47117" y="53213"/>
                    </a:cubicBezTo>
                    <a:cubicBezTo>
                      <a:pt x="50292" y="49530"/>
                      <a:pt x="51943" y="44069"/>
                      <a:pt x="51943" y="36957"/>
                    </a:cubicBezTo>
                    <a:cubicBezTo>
                      <a:pt x="51943" y="29845"/>
                      <a:pt x="50419" y="23876"/>
                      <a:pt x="47244" y="20193"/>
                    </a:cubicBezTo>
                    <a:cubicBezTo>
                      <a:pt x="44069" y="16510"/>
                      <a:pt x="40259" y="14732"/>
                      <a:pt x="35433" y="14732"/>
                    </a:cubicBezTo>
                    <a:cubicBezTo>
                      <a:pt x="30607" y="14732"/>
                      <a:pt x="27051" y="16510"/>
                      <a:pt x="24003" y="20066"/>
                    </a:cubicBezTo>
                    <a:cubicBezTo>
                      <a:pt x="20955" y="23622"/>
                      <a:pt x="19558" y="29083"/>
                      <a:pt x="19558" y="36449"/>
                    </a:cubicBezTo>
                    <a:close/>
                  </a:path>
                </a:pathLst>
              </a:custGeom>
              <a:solidFill>
                <a:srgbClr val="FFFFFF"/>
              </a:solidFill>
              <a:ln w="0" cap="flat">
                <a:noFill/>
                <a:prstDash val="solid"/>
                <a:miter/>
              </a:ln>
            </p:spPr>
            <p:txBody>
              <a:bodyPr rtlCol="0" anchor="ctr"/>
              <a:lstStyle/>
              <a:p>
                <a:endParaRPr lang="en-AU"/>
              </a:p>
            </p:txBody>
          </p:sp>
          <p:sp>
            <p:nvSpPr>
              <p:cNvPr id="453" name="Freeform: Shape 452">
                <a:extLst>
                  <a:ext uri="{FF2B5EF4-FFF2-40B4-BE49-F238E27FC236}">
                    <a16:creationId xmlns:a16="http://schemas.microsoft.com/office/drawing/2014/main" id="{10EB4EB6-1920-580D-A194-04A73A16F691}"/>
                  </a:ext>
                </a:extLst>
              </p:cNvPr>
              <p:cNvSpPr/>
              <p:nvPr/>
            </p:nvSpPr>
            <p:spPr>
              <a:xfrm>
                <a:off x="2283205" y="306577"/>
                <a:ext cx="74676" cy="101980"/>
              </a:xfrm>
              <a:custGeom>
                <a:avLst/>
                <a:gdLst>
                  <a:gd name="connsiteX0" fmla="*/ 0 w 74676"/>
                  <a:gd name="connsiteY0" fmla="*/ 0 h 101980"/>
                  <a:gd name="connsiteX1" fmla="*/ 20447 w 74676"/>
                  <a:gd name="connsiteY1" fmla="*/ 0 h 101980"/>
                  <a:gd name="connsiteX2" fmla="*/ 37846 w 74676"/>
                  <a:gd name="connsiteY2" fmla="*/ 51562 h 101980"/>
                  <a:gd name="connsiteX3" fmla="*/ 54737 w 74676"/>
                  <a:gd name="connsiteY3" fmla="*/ 0 h 101980"/>
                  <a:gd name="connsiteX4" fmla="*/ 74676 w 74676"/>
                  <a:gd name="connsiteY4" fmla="*/ 0 h 101980"/>
                  <a:gd name="connsiteX5" fmla="*/ 49022 w 74676"/>
                  <a:gd name="connsiteY5" fmla="*/ 69850 h 101980"/>
                  <a:gd name="connsiteX6" fmla="*/ 44450 w 74676"/>
                  <a:gd name="connsiteY6" fmla="*/ 82550 h 101980"/>
                  <a:gd name="connsiteX7" fmla="*/ 39624 w 74676"/>
                  <a:gd name="connsiteY7" fmla="*/ 92202 h 101980"/>
                  <a:gd name="connsiteX8" fmla="*/ 34290 w 74676"/>
                  <a:gd name="connsiteY8" fmla="*/ 97663 h 101980"/>
                  <a:gd name="connsiteX9" fmla="*/ 26924 w 74676"/>
                  <a:gd name="connsiteY9" fmla="*/ 100838 h 101980"/>
                  <a:gd name="connsiteX10" fmla="*/ 17145 w 74676"/>
                  <a:gd name="connsiteY10" fmla="*/ 101981 h 101980"/>
                  <a:gd name="connsiteX11" fmla="*/ 6223 w 74676"/>
                  <a:gd name="connsiteY11" fmla="*/ 100838 h 101980"/>
                  <a:gd name="connsiteX12" fmla="*/ 4572 w 74676"/>
                  <a:gd name="connsiteY12" fmla="*/ 85852 h 101980"/>
                  <a:gd name="connsiteX13" fmla="*/ 12700 w 74676"/>
                  <a:gd name="connsiteY13" fmla="*/ 86741 h 101980"/>
                  <a:gd name="connsiteX14" fmla="*/ 22606 w 74676"/>
                  <a:gd name="connsiteY14" fmla="*/ 82804 h 101980"/>
                  <a:gd name="connsiteX15" fmla="*/ 27559 w 74676"/>
                  <a:gd name="connsiteY15" fmla="*/ 72771 h 101980"/>
                  <a:gd name="connsiteX16" fmla="*/ 0 w 74676"/>
                  <a:gd name="connsiteY16" fmla="*/ 0 h 10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676" h="101980">
                    <a:moveTo>
                      <a:pt x="0" y="0"/>
                    </a:moveTo>
                    <a:lnTo>
                      <a:pt x="20447" y="0"/>
                    </a:lnTo>
                    <a:lnTo>
                      <a:pt x="37846" y="51562"/>
                    </a:lnTo>
                    <a:lnTo>
                      <a:pt x="54737" y="0"/>
                    </a:lnTo>
                    <a:lnTo>
                      <a:pt x="74676" y="0"/>
                    </a:lnTo>
                    <a:lnTo>
                      <a:pt x="49022" y="69850"/>
                    </a:lnTo>
                    <a:lnTo>
                      <a:pt x="44450" y="82550"/>
                    </a:lnTo>
                    <a:cubicBezTo>
                      <a:pt x="42799" y="86741"/>
                      <a:pt x="41148" y="90043"/>
                      <a:pt x="39624" y="92202"/>
                    </a:cubicBezTo>
                    <a:cubicBezTo>
                      <a:pt x="38100" y="94361"/>
                      <a:pt x="36322" y="96266"/>
                      <a:pt x="34290" y="97663"/>
                    </a:cubicBezTo>
                    <a:cubicBezTo>
                      <a:pt x="32258" y="99060"/>
                      <a:pt x="29845" y="100076"/>
                      <a:pt x="26924" y="100838"/>
                    </a:cubicBezTo>
                    <a:cubicBezTo>
                      <a:pt x="24003" y="101600"/>
                      <a:pt x="20701" y="101981"/>
                      <a:pt x="17145" y="101981"/>
                    </a:cubicBezTo>
                    <a:cubicBezTo>
                      <a:pt x="13589" y="101981"/>
                      <a:pt x="9779" y="101600"/>
                      <a:pt x="6223" y="100838"/>
                    </a:cubicBezTo>
                    <a:lnTo>
                      <a:pt x="4572" y="85852"/>
                    </a:lnTo>
                    <a:cubicBezTo>
                      <a:pt x="7620" y="86487"/>
                      <a:pt x="10287" y="86741"/>
                      <a:pt x="12700" y="86741"/>
                    </a:cubicBezTo>
                    <a:cubicBezTo>
                      <a:pt x="17145" y="86741"/>
                      <a:pt x="20447" y="85471"/>
                      <a:pt x="22606" y="82804"/>
                    </a:cubicBezTo>
                    <a:cubicBezTo>
                      <a:pt x="24765" y="80137"/>
                      <a:pt x="26416" y="76835"/>
                      <a:pt x="27559" y="72771"/>
                    </a:cubicBezTo>
                    <a:lnTo>
                      <a:pt x="0" y="0"/>
                    </a:lnTo>
                    <a:close/>
                  </a:path>
                </a:pathLst>
              </a:custGeom>
              <a:solidFill>
                <a:srgbClr val="FFFFFF"/>
              </a:solidFill>
              <a:ln w="0" cap="flat">
                <a:noFill/>
                <a:prstDash val="solid"/>
                <a:miter/>
              </a:ln>
            </p:spPr>
            <p:txBody>
              <a:bodyPr rtlCol="0" anchor="ctr"/>
              <a:lstStyle/>
              <a:p>
                <a:endParaRPr lang="en-AU"/>
              </a:p>
            </p:txBody>
          </p:sp>
          <p:sp>
            <p:nvSpPr>
              <p:cNvPr id="454" name="Freeform: Shape 453">
                <a:extLst>
                  <a:ext uri="{FF2B5EF4-FFF2-40B4-BE49-F238E27FC236}">
                    <a16:creationId xmlns:a16="http://schemas.microsoft.com/office/drawing/2014/main" id="{603F4561-E3CD-CD28-55CA-35EBE304E213}"/>
                  </a:ext>
                </a:extLst>
              </p:cNvPr>
              <p:cNvSpPr/>
              <p:nvPr/>
            </p:nvSpPr>
            <p:spPr>
              <a:xfrm>
                <a:off x="2368042" y="359918"/>
                <a:ext cx="20827" cy="41529"/>
              </a:xfrm>
              <a:custGeom>
                <a:avLst/>
                <a:gdLst>
                  <a:gd name="connsiteX0" fmla="*/ 1651 w 20827"/>
                  <a:gd name="connsiteY0" fmla="*/ 0 h 41529"/>
                  <a:gd name="connsiteX1" fmla="*/ 20828 w 20827"/>
                  <a:gd name="connsiteY1" fmla="*/ 0 h 41529"/>
                  <a:gd name="connsiteX2" fmla="*/ 20828 w 20827"/>
                  <a:gd name="connsiteY2" fmla="*/ 13716 h 41529"/>
                  <a:gd name="connsiteX3" fmla="*/ 19431 w 20827"/>
                  <a:gd name="connsiteY3" fmla="*/ 26924 h 41529"/>
                  <a:gd name="connsiteX4" fmla="*/ 13970 w 20827"/>
                  <a:gd name="connsiteY4" fmla="*/ 35560 h 41529"/>
                  <a:gd name="connsiteX5" fmla="*/ 3810 w 20827"/>
                  <a:gd name="connsiteY5" fmla="*/ 41529 h 41529"/>
                  <a:gd name="connsiteX6" fmla="*/ 0 w 20827"/>
                  <a:gd name="connsiteY6" fmla="*/ 33655 h 41529"/>
                  <a:gd name="connsiteX7" fmla="*/ 8255 w 20827"/>
                  <a:gd name="connsiteY7" fmla="*/ 28448 h 41529"/>
                  <a:gd name="connsiteX8" fmla="*/ 10922 w 20827"/>
                  <a:gd name="connsiteY8" fmla="*/ 19304 h 41529"/>
                  <a:gd name="connsiteX9" fmla="*/ 1651 w 20827"/>
                  <a:gd name="connsiteY9" fmla="*/ 19304 h 41529"/>
                  <a:gd name="connsiteX10" fmla="*/ 1651 w 20827"/>
                  <a:gd name="connsiteY10" fmla="*/ 127 h 4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27" h="41529">
                    <a:moveTo>
                      <a:pt x="1651" y="0"/>
                    </a:moveTo>
                    <a:lnTo>
                      <a:pt x="20828" y="0"/>
                    </a:lnTo>
                    <a:lnTo>
                      <a:pt x="20828" y="13716"/>
                    </a:lnTo>
                    <a:cubicBezTo>
                      <a:pt x="20828" y="19304"/>
                      <a:pt x="20320" y="23622"/>
                      <a:pt x="19431" y="26924"/>
                    </a:cubicBezTo>
                    <a:cubicBezTo>
                      <a:pt x="18542" y="30226"/>
                      <a:pt x="16637" y="33020"/>
                      <a:pt x="13970" y="35560"/>
                    </a:cubicBezTo>
                    <a:cubicBezTo>
                      <a:pt x="11303" y="38100"/>
                      <a:pt x="7874" y="40132"/>
                      <a:pt x="3810" y="41529"/>
                    </a:cubicBezTo>
                    <a:lnTo>
                      <a:pt x="0" y="33655"/>
                    </a:lnTo>
                    <a:cubicBezTo>
                      <a:pt x="3810" y="32385"/>
                      <a:pt x="6604" y="30607"/>
                      <a:pt x="8255" y="28448"/>
                    </a:cubicBezTo>
                    <a:cubicBezTo>
                      <a:pt x="9906" y="26289"/>
                      <a:pt x="10795" y="23114"/>
                      <a:pt x="10922" y="19304"/>
                    </a:cubicBezTo>
                    <a:lnTo>
                      <a:pt x="1651" y="19304"/>
                    </a:lnTo>
                    <a:lnTo>
                      <a:pt x="1651" y="127"/>
                    </a:lnTo>
                    <a:close/>
                  </a:path>
                </a:pathLst>
              </a:custGeom>
              <a:solidFill>
                <a:srgbClr val="FFFFFF"/>
              </a:solidFill>
              <a:ln w="0" cap="flat">
                <a:noFill/>
                <a:prstDash val="solid"/>
                <a:miter/>
              </a:ln>
            </p:spPr>
            <p:txBody>
              <a:bodyPr rtlCol="0" anchor="ctr"/>
              <a:lstStyle/>
              <a:p>
                <a:endParaRPr lang="en-AU"/>
              </a:p>
            </p:txBody>
          </p:sp>
          <p:sp>
            <p:nvSpPr>
              <p:cNvPr id="455" name="Freeform: Shape 454">
                <a:extLst>
                  <a:ext uri="{FF2B5EF4-FFF2-40B4-BE49-F238E27FC236}">
                    <a16:creationId xmlns:a16="http://schemas.microsoft.com/office/drawing/2014/main" id="{1A17A0EC-F459-09DF-52AD-06EBD700C10F}"/>
                  </a:ext>
                </a:extLst>
              </p:cNvPr>
              <p:cNvSpPr/>
              <p:nvPr/>
            </p:nvSpPr>
            <p:spPr>
              <a:xfrm>
                <a:off x="2447925" y="279018"/>
                <a:ext cx="96901" cy="100203"/>
              </a:xfrm>
              <a:custGeom>
                <a:avLst/>
                <a:gdLst>
                  <a:gd name="connsiteX0" fmla="*/ 0 w 96901"/>
                  <a:gd name="connsiteY0" fmla="*/ 100203 h 100203"/>
                  <a:gd name="connsiteX1" fmla="*/ 0 w 96901"/>
                  <a:gd name="connsiteY1" fmla="*/ 0 h 100203"/>
                  <a:gd name="connsiteX2" fmla="*/ 30353 w 96901"/>
                  <a:gd name="connsiteY2" fmla="*/ 0 h 100203"/>
                  <a:gd name="connsiteX3" fmla="*/ 48514 w 96901"/>
                  <a:gd name="connsiteY3" fmla="*/ 68326 h 100203"/>
                  <a:gd name="connsiteX4" fmla="*/ 66548 w 96901"/>
                  <a:gd name="connsiteY4" fmla="*/ 0 h 100203"/>
                  <a:gd name="connsiteX5" fmla="*/ 96901 w 96901"/>
                  <a:gd name="connsiteY5" fmla="*/ 0 h 100203"/>
                  <a:gd name="connsiteX6" fmla="*/ 96901 w 96901"/>
                  <a:gd name="connsiteY6" fmla="*/ 100203 h 100203"/>
                  <a:gd name="connsiteX7" fmla="*/ 78105 w 96901"/>
                  <a:gd name="connsiteY7" fmla="*/ 100203 h 100203"/>
                  <a:gd name="connsiteX8" fmla="*/ 78105 w 96901"/>
                  <a:gd name="connsiteY8" fmla="*/ 21336 h 100203"/>
                  <a:gd name="connsiteX9" fmla="*/ 58166 w 96901"/>
                  <a:gd name="connsiteY9" fmla="*/ 100203 h 100203"/>
                  <a:gd name="connsiteX10" fmla="*/ 38735 w 96901"/>
                  <a:gd name="connsiteY10" fmla="*/ 100203 h 100203"/>
                  <a:gd name="connsiteX11" fmla="*/ 18923 w 96901"/>
                  <a:gd name="connsiteY11" fmla="*/ 21336 h 100203"/>
                  <a:gd name="connsiteX12" fmla="*/ 18923 w 96901"/>
                  <a:gd name="connsiteY12" fmla="*/ 100203 h 100203"/>
                  <a:gd name="connsiteX13" fmla="*/ 127 w 96901"/>
                  <a:gd name="connsiteY13" fmla="*/ 100203 h 10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01" h="100203">
                    <a:moveTo>
                      <a:pt x="0" y="100203"/>
                    </a:moveTo>
                    <a:lnTo>
                      <a:pt x="0" y="0"/>
                    </a:lnTo>
                    <a:lnTo>
                      <a:pt x="30353" y="0"/>
                    </a:lnTo>
                    <a:lnTo>
                      <a:pt x="48514" y="68326"/>
                    </a:lnTo>
                    <a:lnTo>
                      <a:pt x="66548" y="0"/>
                    </a:lnTo>
                    <a:lnTo>
                      <a:pt x="96901" y="0"/>
                    </a:lnTo>
                    <a:lnTo>
                      <a:pt x="96901" y="100203"/>
                    </a:lnTo>
                    <a:lnTo>
                      <a:pt x="78105" y="100203"/>
                    </a:lnTo>
                    <a:lnTo>
                      <a:pt x="78105" y="21336"/>
                    </a:lnTo>
                    <a:lnTo>
                      <a:pt x="58166" y="100203"/>
                    </a:lnTo>
                    <a:lnTo>
                      <a:pt x="38735" y="100203"/>
                    </a:lnTo>
                    <a:lnTo>
                      <a:pt x="18923" y="21336"/>
                    </a:lnTo>
                    <a:lnTo>
                      <a:pt x="18923" y="100203"/>
                    </a:lnTo>
                    <a:lnTo>
                      <a:pt x="127" y="100203"/>
                    </a:lnTo>
                    <a:close/>
                  </a:path>
                </a:pathLst>
              </a:custGeom>
              <a:solidFill>
                <a:srgbClr val="FFFFFF"/>
              </a:solidFill>
              <a:ln w="0" cap="flat">
                <a:noFill/>
                <a:prstDash val="solid"/>
                <a:miter/>
              </a:ln>
            </p:spPr>
            <p:txBody>
              <a:bodyPr rtlCol="0" anchor="ctr"/>
              <a:lstStyle/>
              <a:p>
                <a:endParaRPr lang="en-AU"/>
              </a:p>
            </p:txBody>
          </p:sp>
          <p:sp>
            <p:nvSpPr>
              <p:cNvPr id="456" name="Freeform: Shape 455">
                <a:extLst>
                  <a:ext uri="{FF2B5EF4-FFF2-40B4-BE49-F238E27FC236}">
                    <a16:creationId xmlns:a16="http://schemas.microsoft.com/office/drawing/2014/main" id="{8DE3C7AE-74DD-B372-E762-7849FB37DE40}"/>
                  </a:ext>
                </a:extLst>
              </p:cNvPr>
              <p:cNvSpPr/>
              <p:nvPr/>
            </p:nvSpPr>
            <p:spPr>
              <a:xfrm>
                <a:off x="2564638" y="278891"/>
                <a:ext cx="19176" cy="100203"/>
              </a:xfrm>
              <a:custGeom>
                <a:avLst/>
                <a:gdLst>
                  <a:gd name="connsiteX0" fmla="*/ 0 w 19176"/>
                  <a:gd name="connsiteY0" fmla="*/ 17780 h 100203"/>
                  <a:gd name="connsiteX1" fmla="*/ 0 w 19176"/>
                  <a:gd name="connsiteY1" fmla="*/ 0 h 100203"/>
                  <a:gd name="connsiteX2" fmla="*/ 19177 w 19176"/>
                  <a:gd name="connsiteY2" fmla="*/ 0 h 100203"/>
                  <a:gd name="connsiteX3" fmla="*/ 19177 w 19176"/>
                  <a:gd name="connsiteY3" fmla="*/ 17780 h 100203"/>
                  <a:gd name="connsiteX4" fmla="*/ 0 w 19176"/>
                  <a:gd name="connsiteY4" fmla="*/ 17780 h 100203"/>
                  <a:gd name="connsiteX5" fmla="*/ 0 w 19176"/>
                  <a:gd name="connsiteY5" fmla="*/ 100203 h 100203"/>
                  <a:gd name="connsiteX6" fmla="*/ 0 w 19176"/>
                  <a:gd name="connsiteY6" fmla="*/ 27559 h 100203"/>
                  <a:gd name="connsiteX7" fmla="*/ 19177 w 19176"/>
                  <a:gd name="connsiteY7" fmla="*/ 27559 h 100203"/>
                  <a:gd name="connsiteX8" fmla="*/ 19177 w 19176"/>
                  <a:gd name="connsiteY8" fmla="*/ 100203 h 100203"/>
                  <a:gd name="connsiteX9" fmla="*/ 0 w 19176"/>
                  <a:gd name="connsiteY9" fmla="*/ 100203 h 10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76" h="100203">
                    <a:moveTo>
                      <a:pt x="0" y="17780"/>
                    </a:moveTo>
                    <a:lnTo>
                      <a:pt x="0" y="0"/>
                    </a:lnTo>
                    <a:lnTo>
                      <a:pt x="19177" y="0"/>
                    </a:lnTo>
                    <a:lnTo>
                      <a:pt x="19177" y="17780"/>
                    </a:lnTo>
                    <a:lnTo>
                      <a:pt x="0" y="17780"/>
                    </a:lnTo>
                    <a:close/>
                    <a:moveTo>
                      <a:pt x="0" y="100203"/>
                    </a:moveTo>
                    <a:lnTo>
                      <a:pt x="0" y="27559"/>
                    </a:lnTo>
                    <a:lnTo>
                      <a:pt x="19177" y="27559"/>
                    </a:lnTo>
                    <a:lnTo>
                      <a:pt x="19177" y="100203"/>
                    </a:lnTo>
                    <a:lnTo>
                      <a:pt x="0" y="100203"/>
                    </a:lnTo>
                    <a:close/>
                  </a:path>
                </a:pathLst>
              </a:custGeom>
              <a:solidFill>
                <a:srgbClr val="FFFFFF"/>
              </a:solidFill>
              <a:ln w="0" cap="flat">
                <a:noFill/>
                <a:prstDash val="solid"/>
                <a:miter/>
              </a:ln>
            </p:spPr>
            <p:txBody>
              <a:bodyPr rtlCol="0" anchor="ctr"/>
              <a:lstStyle/>
              <a:p>
                <a:endParaRPr lang="en-AU"/>
              </a:p>
            </p:txBody>
          </p:sp>
          <p:sp>
            <p:nvSpPr>
              <p:cNvPr id="457" name="Freeform: Shape 456">
                <a:extLst>
                  <a:ext uri="{FF2B5EF4-FFF2-40B4-BE49-F238E27FC236}">
                    <a16:creationId xmlns:a16="http://schemas.microsoft.com/office/drawing/2014/main" id="{E6867AB4-7C55-2A71-5DE4-1EEC5AA8AEF8}"/>
                  </a:ext>
                </a:extLst>
              </p:cNvPr>
              <p:cNvSpPr/>
              <p:nvPr/>
            </p:nvSpPr>
            <p:spPr>
              <a:xfrm>
                <a:off x="2603373" y="304927"/>
                <a:ext cx="66294" cy="74295"/>
              </a:xfrm>
              <a:custGeom>
                <a:avLst/>
                <a:gdLst>
                  <a:gd name="connsiteX0" fmla="*/ 66294 w 66294"/>
                  <a:gd name="connsiteY0" fmla="*/ 74295 h 74295"/>
                  <a:gd name="connsiteX1" fmla="*/ 47117 w 66294"/>
                  <a:gd name="connsiteY1" fmla="*/ 74295 h 74295"/>
                  <a:gd name="connsiteX2" fmla="*/ 47117 w 66294"/>
                  <a:gd name="connsiteY2" fmla="*/ 37211 h 74295"/>
                  <a:gd name="connsiteX3" fmla="*/ 45847 w 66294"/>
                  <a:gd name="connsiteY3" fmla="*/ 21971 h 74295"/>
                  <a:gd name="connsiteX4" fmla="*/ 41783 w 66294"/>
                  <a:gd name="connsiteY4" fmla="*/ 16637 h 74295"/>
                  <a:gd name="connsiteX5" fmla="*/ 35179 w 66294"/>
                  <a:gd name="connsiteY5" fmla="*/ 14732 h 74295"/>
                  <a:gd name="connsiteX6" fmla="*/ 26162 w 66294"/>
                  <a:gd name="connsiteY6" fmla="*/ 17526 h 74295"/>
                  <a:gd name="connsiteX7" fmla="*/ 20701 w 66294"/>
                  <a:gd name="connsiteY7" fmla="*/ 24765 h 74295"/>
                  <a:gd name="connsiteX8" fmla="*/ 19177 w 66294"/>
                  <a:gd name="connsiteY8" fmla="*/ 41402 h 74295"/>
                  <a:gd name="connsiteX9" fmla="*/ 19177 w 66294"/>
                  <a:gd name="connsiteY9" fmla="*/ 74295 h 74295"/>
                  <a:gd name="connsiteX10" fmla="*/ 0 w 66294"/>
                  <a:gd name="connsiteY10" fmla="*/ 74295 h 74295"/>
                  <a:gd name="connsiteX11" fmla="*/ 0 w 66294"/>
                  <a:gd name="connsiteY11" fmla="*/ 1651 h 74295"/>
                  <a:gd name="connsiteX12" fmla="*/ 17907 w 66294"/>
                  <a:gd name="connsiteY12" fmla="*/ 1651 h 74295"/>
                  <a:gd name="connsiteX13" fmla="*/ 17907 w 66294"/>
                  <a:gd name="connsiteY13" fmla="*/ 12319 h 74295"/>
                  <a:gd name="connsiteX14" fmla="*/ 41783 w 66294"/>
                  <a:gd name="connsiteY14" fmla="*/ 0 h 74295"/>
                  <a:gd name="connsiteX15" fmla="*/ 53467 w 66294"/>
                  <a:gd name="connsiteY15" fmla="*/ 2286 h 74295"/>
                  <a:gd name="connsiteX16" fmla="*/ 61468 w 66294"/>
                  <a:gd name="connsiteY16" fmla="*/ 8128 h 74295"/>
                  <a:gd name="connsiteX17" fmla="*/ 65278 w 66294"/>
                  <a:gd name="connsiteY17" fmla="*/ 16129 h 74295"/>
                  <a:gd name="connsiteX18" fmla="*/ 66294 w 66294"/>
                  <a:gd name="connsiteY18" fmla="*/ 29083 h 74295"/>
                  <a:gd name="connsiteX19" fmla="*/ 66294 w 66294"/>
                  <a:gd name="connsiteY19" fmla="*/ 74168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294" h="74295">
                    <a:moveTo>
                      <a:pt x="66294" y="74295"/>
                    </a:moveTo>
                    <a:lnTo>
                      <a:pt x="47117" y="74295"/>
                    </a:lnTo>
                    <a:lnTo>
                      <a:pt x="47117" y="37211"/>
                    </a:lnTo>
                    <a:cubicBezTo>
                      <a:pt x="47117" y="29337"/>
                      <a:pt x="46736" y="24257"/>
                      <a:pt x="45847" y="21971"/>
                    </a:cubicBezTo>
                    <a:cubicBezTo>
                      <a:pt x="44958" y="19685"/>
                      <a:pt x="43688" y="17907"/>
                      <a:pt x="41783" y="16637"/>
                    </a:cubicBezTo>
                    <a:cubicBezTo>
                      <a:pt x="39878" y="15367"/>
                      <a:pt x="37719" y="14732"/>
                      <a:pt x="35179" y="14732"/>
                    </a:cubicBezTo>
                    <a:cubicBezTo>
                      <a:pt x="31877" y="14732"/>
                      <a:pt x="28829" y="15621"/>
                      <a:pt x="26162" y="17526"/>
                    </a:cubicBezTo>
                    <a:cubicBezTo>
                      <a:pt x="23495" y="19431"/>
                      <a:pt x="21717" y="21717"/>
                      <a:pt x="20701" y="24765"/>
                    </a:cubicBezTo>
                    <a:cubicBezTo>
                      <a:pt x="19685" y="27813"/>
                      <a:pt x="19177" y="33274"/>
                      <a:pt x="19177" y="41402"/>
                    </a:cubicBezTo>
                    <a:lnTo>
                      <a:pt x="19177" y="74295"/>
                    </a:lnTo>
                    <a:lnTo>
                      <a:pt x="0" y="74295"/>
                    </a:lnTo>
                    <a:lnTo>
                      <a:pt x="0" y="1651"/>
                    </a:lnTo>
                    <a:lnTo>
                      <a:pt x="17907" y="1651"/>
                    </a:lnTo>
                    <a:lnTo>
                      <a:pt x="17907" y="12319"/>
                    </a:lnTo>
                    <a:cubicBezTo>
                      <a:pt x="24257" y="4064"/>
                      <a:pt x="32258" y="0"/>
                      <a:pt x="41783" y="0"/>
                    </a:cubicBezTo>
                    <a:cubicBezTo>
                      <a:pt x="45974" y="0"/>
                      <a:pt x="49911" y="762"/>
                      <a:pt x="53467" y="2286"/>
                    </a:cubicBezTo>
                    <a:cubicBezTo>
                      <a:pt x="57023" y="3810"/>
                      <a:pt x="59690" y="5715"/>
                      <a:pt x="61468" y="8128"/>
                    </a:cubicBezTo>
                    <a:cubicBezTo>
                      <a:pt x="63246" y="10541"/>
                      <a:pt x="64516" y="13208"/>
                      <a:pt x="65278" y="16129"/>
                    </a:cubicBezTo>
                    <a:cubicBezTo>
                      <a:pt x="66040" y="19177"/>
                      <a:pt x="66294" y="23495"/>
                      <a:pt x="66294" y="29083"/>
                    </a:cubicBezTo>
                    <a:lnTo>
                      <a:pt x="66294" y="74168"/>
                    </a:lnTo>
                    <a:close/>
                  </a:path>
                </a:pathLst>
              </a:custGeom>
              <a:solidFill>
                <a:srgbClr val="FFFFFF"/>
              </a:solidFill>
              <a:ln w="0" cap="flat">
                <a:noFill/>
                <a:prstDash val="solid"/>
                <a:miter/>
              </a:ln>
            </p:spPr>
            <p:txBody>
              <a:bodyPr rtlCol="0" anchor="ctr"/>
              <a:lstStyle/>
              <a:p>
                <a:endParaRPr lang="en-AU"/>
              </a:p>
            </p:txBody>
          </p:sp>
          <p:sp>
            <p:nvSpPr>
              <p:cNvPr id="458" name="Freeform: Shape 457">
                <a:extLst>
                  <a:ext uri="{FF2B5EF4-FFF2-40B4-BE49-F238E27FC236}">
                    <a16:creationId xmlns:a16="http://schemas.microsoft.com/office/drawing/2014/main" id="{5192E6EA-9935-4906-90F9-E82AA73CDAA9}"/>
                  </a:ext>
                </a:extLst>
              </p:cNvPr>
              <p:cNvSpPr/>
              <p:nvPr/>
            </p:nvSpPr>
            <p:spPr>
              <a:xfrm>
                <a:off x="2683382" y="304927"/>
                <a:ext cx="67832" cy="75818"/>
              </a:xfrm>
              <a:custGeom>
                <a:avLst/>
                <a:gdLst>
                  <a:gd name="connsiteX0" fmla="*/ 47752 w 67832"/>
                  <a:gd name="connsiteY0" fmla="*/ 51181 h 75818"/>
                  <a:gd name="connsiteX1" fmla="*/ 66929 w 67832"/>
                  <a:gd name="connsiteY1" fmla="*/ 54356 h 75818"/>
                  <a:gd name="connsiteX2" fmla="*/ 55245 w 67832"/>
                  <a:gd name="connsiteY2" fmla="*/ 70358 h 75818"/>
                  <a:gd name="connsiteX3" fmla="*/ 35306 w 67832"/>
                  <a:gd name="connsiteY3" fmla="*/ 75819 h 75818"/>
                  <a:gd name="connsiteX4" fmla="*/ 7239 w 67832"/>
                  <a:gd name="connsiteY4" fmla="*/ 63500 h 75818"/>
                  <a:gd name="connsiteX5" fmla="*/ 0 w 67832"/>
                  <a:gd name="connsiteY5" fmla="*/ 38481 h 75818"/>
                  <a:gd name="connsiteX6" fmla="*/ 9398 w 67832"/>
                  <a:gd name="connsiteY6" fmla="*/ 10160 h 75818"/>
                  <a:gd name="connsiteX7" fmla="*/ 33274 w 67832"/>
                  <a:gd name="connsiteY7" fmla="*/ 0 h 75818"/>
                  <a:gd name="connsiteX8" fmla="*/ 58801 w 67832"/>
                  <a:gd name="connsiteY8" fmla="*/ 10668 h 75818"/>
                  <a:gd name="connsiteX9" fmla="*/ 67818 w 67832"/>
                  <a:gd name="connsiteY9" fmla="*/ 43434 h 75818"/>
                  <a:gd name="connsiteX10" fmla="*/ 19685 w 67832"/>
                  <a:gd name="connsiteY10" fmla="*/ 43434 h 75818"/>
                  <a:gd name="connsiteX11" fmla="*/ 24384 w 67832"/>
                  <a:gd name="connsiteY11" fmla="*/ 56769 h 75818"/>
                  <a:gd name="connsiteX12" fmla="*/ 35433 w 67832"/>
                  <a:gd name="connsiteY12" fmla="*/ 61595 h 75818"/>
                  <a:gd name="connsiteX13" fmla="*/ 43053 w 67832"/>
                  <a:gd name="connsiteY13" fmla="*/ 59182 h 75818"/>
                  <a:gd name="connsiteX14" fmla="*/ 47752 w 67832"/>
                  <a:gd name="connsiteY14" fmla="*/ 51308 h 75818"/>
                  <a:gd name="connsiteX15" fmla="*/ 48895 w 67832"/>
                  <a:gd name="connsiteY15" fmla="*/ 31750 h 75818"/>
                  <a:gd name="connsiteX16" fmla="*/ 44577 w 67832"/>
                  <a:gd name="connsiteY16" fmla="*/ 19050 h 75818"/>
                  <a:gd name="connsiteX17" fmla="*/ 34544 w 67832"/>
                  <a:gd name="connsiteY17" fmla="*/ 14732 h 75818"/>
                  <a:gd name="connsiteX18" fmla="*/ 24130 w 67832"/>
                  <a:gd name="connsiteY18" fmla="*/ 19304 h 75818"/>
                  <a:gd name="connsiteX19" fmla="*/ 20066 w 67832"/>
                  <a:gd name="connsiteY19" fmla="*/ 31750 h 75818"/>
                  <a:gd name="connsiteX20" fmla="*/ 48768 w 67832"/>
                  <a:gd name="connsiteY20" fmla="*/ 31750 h 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32" h="75818">
                    <a:moveTo>
                      <a:pt x="47752" y="51181"/>
                    </a:moveTo>
                    <a:lnTo>
                      <a:pt x="66929" y="54356"/>
                    </a:lnTo>
                    <a:cubicBezTo>
                      <a:pt x="64516" y="61341"/>
                      <a:pt x="60579" y="66675"/>
                      <a:pt x="55245" y="70358"/>
                    </a:cubicBezTo>
                    <a:cubicBezTo>
                      <a:pt x="49911" y="74041"/>
                      <a:pt x="43307" y="75819"/>
                      <a:pt x="35306" y="75819"/>
                    </a:cubicBezTo>
                    <a:cubicBezTo>
                      <a:pt x="22606" y="75819"/>
                      <a:pt x="13335" y="71755"/>
                      <a:pt x="7239" y="63500"/>
                    </a:cubicBezTo>
                    <a:cubicBezTo>
                      <a:pt x="2413" y="56896"/>
                      <a:pt x="0" y="48514"/>
                      <a:pt x="0" y="38481"/>
                    </a:cubicBezTo>
                    <a:cubicBezTo>
                      <a:pt x="0" y="26416"/>
                      <a:pt x="3175" y="17018"/>
                      <a:pt x="9398" y="10160"/>
                    </a:cubicBezTo>
                    <a:cubicBezTo>
                      <a:pt x="15748" y="3302"/>
                      <a:pt x="23622" y="0"/>
                      <a:pt x="33274" y="0"/>
                    </a:cubicBezTo>
                    <a:cubicBezTo>
                      <a:pt x="44069" y="0"/>
                      <a:pt x="52578" y="3556"/>
                      <a:pt x="58801" y="10668"/>
                    </a:cubicBezTo>
                    <a:cubicBezTo>
                      <a:pt x="65024" y="17780"/>
                      <a:pt x="68072" y="28702"/>
                      <a:pt x="67818" y="43434"/>
                    </a:cubicBezTo>
                    <a:lnTo>
                      <a:pt x="19685" y="43434"/>
                    </a:lnTo>
                    <a:cubicBezTo>
                      <a:pt x="19812" y="49149"/>
                      <a:pt x="21336" y="53594"/>
                      <a:pt x="24384" y="56769"/>
                    </a:cubicBezTo>
                    <a:cubicBezTo>
                      <a:pt x="27305" y="59944"/>
                      <a:pt x="30988" y="61595"/>
                      <a:pt x="35433" y="61595"/>
                    </a:cubicBezTo>
                    <a:cubicBezTo>
                      <a:pt x="38481" y="61595"/>
                      <a:pt x="41021" y="60706"/>
                      <a:pt x="43053" y="59182"/>
                    </a:cubicBezTo>
                    <a:cubicBezTo>
                      <a:pt x="45085" y="57658"/>
                      <a:pt x="46609" y="54864"/>
                      <a:pt x="47752" y="51308"/>
                    </a:cubicBezTo>
                    <a:close/>
                    <a:moveTo>
                      <a:pt x="48895" y="31750"/>
                    </a:moveTo>
                    <a:cubicBezTo>
                      <a:pt x="48768" y="26162"/>
                      <a:pt x="47371" y="21971"/>
                      <a:pt x="44577" y="19050"/>
                    </a:cubicBezTo>
                    <a:cubicBezTo>
                      <a:pt x="41783" y="16129"/>
                      <a:pt x="38481" y="14732"/>
                      <a:pt x="34544" y="14732"/>
                    </a:cubicBezTo>
                    <a:cubicBezTo>
                      <a:pt x="30353" y="14732"/>
                      <a:pt x="26924" y="16256"/>
                      <a:pt x="24130" y="19304"/>
                    </a:cubicBezTo>
                    <a:cubicBezTo>
                      <a:pt x="21336" y="22352"/>
                      <a:pt x="20066" y="26543"/>
                      <a:pt x="20066" y="31750"/>
                    </a:cubicBezTo>
                    <a:lnTo>
                      <a:pt x="48768" y="31750"/>
                    </a:lnTo>
                    <a:close/>
                  </a:path>
                </a:pathLst>
              </a:custGeom>
              <a:solidFill>
                <a:srgbClr val="FFFFFF"/>
              </a:solidFill>
              <a:ln w="0" cap="flat">
                <a:noFill/>
                <a:prstDash val="solid"/>
                <a:miter/>
              </a:ln>
            </p:spPr>
            <p:txBody>
              <a:bodyPr rtlCol="0" anchor="ctr"/>
              <a:lstStyle/>
              <a:p>
                <a:endParaRPr lang="en-AU"/>
              </a:p>
            </p:txBody>
          </p:sp>
          <p:sp>
            <p:nvSpPr>
              <p:cNvPr id="459" name="Freeform: Shape 458">
                <a:extLst>
                  <a:ext uri="{FF2B5EF4-FFF2-40B4-BE49-F238E27FC236}">
                    <a16:creationId xmlns:a16="http://schemas.microsoft.com/office/drawing/2014/main" id="{71E5EEB6-A400-A8F4-765D-96F0361F74B8}"/>
                  </a:ext>
                </a:extLst>
              </p:cNvPr>
              <p:cNvSpPr/>
              <p:nvPr/>
            </p:nvSpPr>
            <p:spPr>
              <a:xfrm>
                <a:off x="2759964" y="304927"/>
                <a:ext cx="67817" cy="75818"/>
              </a:xfrm>
              <a:custGeom>
                <a:avLst/>
                <a:gdLst>
                  <a:gd name="connsiteX0" fmla="*/ 254 w 67817"/>
                  <a:gd name="connsiteY0" fmla="*/ 53594 h 75818"/>
                  <a:gd name="connsiteX1" fmla="*/ 19558 w 67817"/>
                  <a:gd name="connsiteY1" fmla="*/ 50673 h 75818"/>
                  <a:gd name="connsiteX2" fmla="*/ 24511 w 67817"/>
                  <a:gd name="connsiteY2" fmla="*/ 59182 h 75818"/>
                  <a:gd name="connsiteX3" fmla="*/ 35052 w 67817"/>
                  <a:gd name="connsiteY3" fmla="*/ 62103 h 75818"/>
                  <a:gd name="connsiteX4" fmla="*/ 46228 w 67817"/>
                  <a:gd name="connsiteY4" fmla="*/ 59436 h 75818"/>
                  <a:gd name="connsiteX5" fmla="*/ 48768 w 67817"/>
                  <a:gd name="connsiteY5" fmla="*/ 54356 h 75818"/>
                  <a:gd name="connsiteX6" fmla="*/ 47371 w 67817"/>
                  <a:gd name="connsiteY6" fmla="*/ 50673 h 75818"/>
                  <a:gd name="connsiteX7" fmla="*/ 40894 w 67817"/>
                  <a:gd name="connsiteY7" fmla="*/ 48133 h 75818"/>
                  <a:gd name="connsiteX8" fmla="*/ 11430 w 67817"/>
                  <a:gd name="connsiteY8" fmla="*/ 38735 h 75818"/>
                  <a:gd name="connsiteX9" fmla="*/ 2794 w 67817"/>
                  <a:gd name="connsiteY9" fmla="*/ 22352 h 75818"/>
                  <a:gd name="connsiteX10" fmla="*/ 10287 w 67817"/>
                  <a:gd name="connsiteY10" fmla="*/ 6477 h 75818"/>
                  <a:gd name="connsiteX11" fmla="*/ 33401 w 67817"/>
                  <a:gd name="connsiteY11" fmla="*/ 0 h 75818"/>
                  <a:gd name="connsiteX12" fmla="*/ 55499 w 67817"/>
                  <a:gd name="connsiteY12" fmla="*/ 4826 h 75818"/>
                  <a:gd name="connsiteX13" fmla="*/ 65532 w 67817"/>
                  <a:gd name="connsiteY13" fmla="*/ 19177 h 75818"/>
                  <a:gd name="connsiteX14" fmla="*/ 47371 w 67817"/>
                  <a:gd name="connsiteY14" fmla="*/ 22479 h 75818"/>
                  <a:gd name="connsiteX15" fmla="*/ 42926 w 67817"/>
                  <a:gd name="connsiteY15" fmla="*/ 16002 h 75818"/>
                  <a:gd name="connsiteX16" fmla="*/ 33655 w 67817"/>
                  <a:gd name="connsiteY16" fmla="*/ 13716 h 75818"/>
                  <a:gd name="connsiteX17" fmla="*/ 22733 w 67817"/>
                  <a:gd name="connsiteY17" fmla="*/ 15875 h 75818"/>
                  <a:gd name="connsiteX18" fmla="*/ 20574 w 67817"/>
                  <a:gd name="connsiteY18" fmla="*/ 19812 h 75818"/>
                  <a:gd name="connsiteX19" fmla="*/ 22479 w 67817"/>
                  <a:gd name="connsiteY19" fmla="*/ 23241 h 75818"/>
                  <a:gd name="connsiteX20" fmla="*/ 40386 w 67817"/>
                  <a:gd name="connsiteY20" fmla="*/ 28575 h 75818"/>
                  <a:gd name="connsiteX21" fmla="*/ 61849 w 67817"/>
                  <a:gd name="connsiteY21" fmla="*/ 37084 h 75818"/>
                  <a:gd name="connsiteX22" fmla="*/ 67818 w 67817"/>
                  <a:gd name="connsiteY22" fmla="*/ 51435 h 75818"/>
                  <a:gd name="connsiteX23" fmla="*/ 59436 w 67817"/>
                  <a:gd name="connsiteY23" fmla="*/ 68580 h 75818"/>
                  <a:gd name="connsiteX24" fmla="*/ 34798 w 67817"/>
                  <a:gd name="connsiteY24" fmla="*/ 75819 h 75818"/>
                  <a:gd name="connsiteX25" fmla="*/ 11303 w 67817"/>
                  <a:gd name="connsiteY25" fmla="*/ 69850 h 75818"/>
                  <a:gd name="connsiteX26" fmla="*/ 0 w 67817"/>
                  <a:gd name="connsiteY26" fmla="*/ 53467 h 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817" h="75818">
                    <a:moveTo>
                      <a:pt x="254" y="53594"/>
                    </a:moveTo>
                    <a:lnTo>
                      <a:pt x="19558" y="50673"/>
                    </a:lnTo>
                    <a:cubicBezTo>
                      <a:pt x="20320" y="54356"/>
                      <a:pt x="22098" y="57277"/>
                      <a:pt x="24511" y="59182"/>
                    </a:cubicBezTo>
                    <a:cubicBezTo>
                      <a:pt x="26924" y="61087"/>
                      <a:pt x="30480" y="62103"/>
                      <a:pt x="35052" y="62103"/>
                    </a:cubicBezTo>
                    <a:cubicBezTo>
                      <a:pt x="40005" y="62103"/>
                      <a:pt x="43815" y="61214"/>
                      <a:pt x="46228" y="59436"/>
                    </a:cubicBezTo>
                    <a:cubicBezTo>
                      <a:pt x="47879" y="58166"/>
                      <a:pt x="48768" y="56388"/>
                      <a:pt x="48768" y="54356"/>
                    </a:cubicBezTo>
                    <a:cubicBezTo>
                      <a:pt x="48768" y="52959"/>
                      <a:pt x="48260" y="51689"/>
                      <a:pt x="47371" y="50673"/>
                    </a:cubicBezTo>
                    <a:cubicBezTo>
                      <a:pt x="46355" y="49784"/>
                      <a:pt x="44323" y="48895"/>
                      <a:pt x="40894" y="48133"/>
                    </a:cubicBezTo>
                    <a:cubicBezTo>
                      <a:pt x="25400" y="44704"/>
                      <a:pt x="15621" y="41656"/>
                      <a:pt x="11430" y="38735"/>
                    </a:cubicBezTo>
                    <a:cubicBezTo>
                      <a:pt x="5715" y="34798"/>
                      <a:pt x="2794" y="29337"/>
                      <a:pt x="2794" y="22352"/>
                    </a:cubicBezTo>
                    <a:cubicBezTo>
                      <a:pt x="2794" y="16002"/>
                      <a:pt x="5334" y="10795"/>
                      <a:pt x="10287" y="6477"/>
                    </a:cubicBezTo>
                    <a:cubicBezTo>
                      <a:pt x="15240" y="2159"/>
                      <a:pt x="22987" y="0"/>
                      <a:pt x="33401" y="0"/>
                    </a:cubicBezTo>
                    <a:cubicBezTo>
                      <a:pt x="43815" y="0"/>
                      <a:pt x="50673" y="1651"/>
                      <a:pt x="55499" y="4826"/>
                    </a:cubicBezTo>
                    <a:cubicBezTo>
                      <a:pt x="60325" y="8001"/>
                      <a:pt x="63627" y="12827"/>
                      <a:pt x="65532" y="19177"/>
                    </a:cubicBezTo>
                    <a:lnTo>
                      <a:pt x="47371" y="22479"/>
                    </a:lnTo>
                    <a:cubicBezTo>
                      <a:pt x="46609" y="19685"/>
                      <a:pt x="45085" y="17526"/>
                      <a:pt x="42926" y="16002"/>
                    </a:cubicBezTo>
                    <a:cubicBezTo>
                      <a:pt x="40767" y="14478"/>
                      <a:pt x="37719" y="13716"/>
                      <a:pt x="33655" y="13716"/>
                    </a:cubicBezTo>
                    <a:cubicBezTo>
                      <a:pt x="28575" y="13716"/>
                      <a:pt x="25019" y="14478"/>
                      <a:pt x="22733" y="15875"/>
                    </a:cubicBezTo>
                    <a:cubicBezTo>
                      <a:pt x="21209" y="16891"/>
                      <a:pt x="20574" y="18161"/>
                      <a:pt x="20574" y="19812"/>
                    </a:cubicBezTo>
                    <a:cubicBezTo>
                      <a:pt x="20574" y="21209"/>
                      <a:pt x="21209" y="22352"/>
                      <a:pt x="22479" y="23241"/>
                    </a:cubicBezTo>
                    <a:cubicBezTo>
                      <a:pt x="24257" y="24511"/>
                      <a:pt x="30226" y="26289"/>
                      <a:pt x="40386" y="28575"/>
                    </a:cubicBezTo>
                    <a:cubicBezTo>
                      <a:pt x="50673" y="30861"/>
                      <a:pt x="57785" y="33782"/>
                      <a:pt x="61849" y="37084"/>
                    </a:cubicBezTo>
                    <a:cubicBezTo>
                      <a:pt x="65913" y="40513"/>
                      <a:pt x="67818" y="45212"/>
                      <a:pt x="67818" y="51435"/>
                    </a:cubicBezTo>
                    <a:cubicBezTo>
                      <a:pt x="67818" y="58039"/>
                      <a:pt x="65024" y="63754"/>
                      <a:pt x="59436" y="68580"/>
                    </a:cubicBezTo>
                    <a:cubicBezTo>
                      <a:pt x="53848" y="73406"/>
                      <a:pt x="45593" y="75819"/>
                      <a:pt x="34798" y="75819"/>
                    </a:cubicBezTo>
                    <a:cubicBezTo>
                      <a:pt x="24892" y="75819"/>
                      <a:pt x="17018" y="73787"/>
                      <a:pt x="11303" y="69850"/>
                    </a:cubicBezTo>
                    <a:cubicBezTo>
                      <a:pt x="5588" y="65786"/>
                      <a:pt x="1778" y="60452"/>
                      <a:pt x="0" y="53467"/>
                    </a:cubicBezTo>
                    <a:close/>
                  </a:path>
                </a:pathLst>
              </a:custGeom>
              <a:solidFill>
                <a:srgbClr val="FFFFFF"/>
              </a:solidFill>
              <a:ln w="0" cap="flat">
                <a:noFill/>
                <a:prstDash val="solid"/>
                <a:miter/>
              </a:ln>
            </p:spPr>
            <p:txBody>
              <a:bodyPr rtlCol="0" anchor="ctr"/>
              <a:lstStyle/>
              <a:p>
                <a:endParaRPr lang="en-AU"/>
              </a:p>
            </p:txBody>
          </p:sp>
          <p:sp>
            <p:nvSpPr>
              <p:cNvPr id="460" name="Freeform: Shape 459">
                <a:extLst>
                  <a:ext uri="{FF2B5EF4-FFF2-40B4-BE49-F238E27FC236}">
                    <a16:creationId xmlns:a16="http://schemas.microsoft.com/office/drawing/2014/main" id="{58E3CEA7-ECB9-FAC5-6047-EE12894B9520}"/>
                  </a:ext>
                </a:extLst>
              </p:cNvPr>
              <p:cNvSpPr/>
              <p:nvPr/>
            </p:nvSpPr>
            <p:spPr>
              <a:xfrm>
                <a:off x="2842767" y="359918"/>
                <a:ext cx="20827" cy="41529"/>
              </a:xfrm>
              <a:custGeom>
                <a:avLst/>
                <a:gdLst>
                  <a:gd name="connsiteX0" fmla="*/ 1651 w 20827"/>
                  <a:gd name="connsiteY0" fmla="*/ 0 h 41529"/>
                  <a:gd name="connsiteX1" fmla="*/ 20828 w 20827"/>
                  <a:gd name="connsiteY1" fmla="*/ 0 h 41529"/>
                  <a:gd name="connsiteX2" fmla="*/ 20828 w 20827"/>
                  <a:gd name="connsiteY2" fmla="*/ 13716 h 41529"/>
                  <a:gd name="connsiteX3" fmla="*/ 19431 w 20827"/>
                  <a:gd name="connsiteY3" fmla="*/ 26924 h 41529"/>
                  <a:gd name="connsiteX4" fmla="*/ 13970 w 20827"/>
                  <a:gd name="connsiteY4" fmla="*/ 35560 h 41529"/>
                  <a:gd name="connsiteX5" fmla="*/ 3810 w 20827"/>
                  <a:gd name="connsiteY5" fmla="*/ 41529 h 41529"/>
                  <a:gd name="connsiteX6" fmla="*/ 0 w 20827"/>
                  <a:gd name="connsiteY6" fmla="*/ 33655 h 41529"/>
                  <a:gd name="connsiteX7" fmla="*/ 8255 w 20827"/>
                  <a:gd name="connsiteY7" fmla="*/ 28448 h 41529"/>
                  <a:gd name="connsiteX8" fmla="*/ 10922 w 20827"/>
                  <a:gd name="connsiteY8" fmla="*/ 19304 h 41529"/>
                  <a:gd name="connsiteX9" fmla="*/ 1651 w 20827"/>
                  <a:gd name="connsiteY9" fmla="*/ 19304 h 41529"/>
                  <a:gd name="connsiteX10" fmla="*/ 1651 w 20827"/>
                  <a:gd name="connsiteY10" fmla="*/ 127 h 4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27" h="41529">
                    <a:moveTo>
                      <a:pt x="1651" y="0"/>
                    </a:moveTo>
                    <a:lnTo>
                      <a:pt x="20828" y="0"/>
                    </a:lnTo>
                    <a:lnTo>
                      <a:pt x="20828" y="13716"/>
                    </a:lnTo>
                    <a:cubicBezTo>
                      <a:pt x="20828" y="19304"/>
                      <a:pt x="20320" y="23622"/>
                      <a:pt x="19431" y="26924"/>
                    </a:cubicBezTo>
                    <a:cubicBezTo>
                      <a:pt x="18542" y="30226"/>
                      <a:pt x="16637" y="33020"/>
                      <a:pt x="13970" y="35560"/>
                    </a:cubicBezTo>
                    <a:cubicBezTo>
                      <a:pt x="11303" y="38100"/>
                      <a:pt x="7874" y="40132"/>
                      <a:pt x="3810" y="41529"/>
                    </a:cubicBezTo>
                    <a:lnTo>
                      <a:pt x="0" y="33655"/>
                    </a:lnTo>
                    <a:cubicBezTo>
                      <a:pt x="3810" y="32385"/>
                      <a:pt x="6604" y="30607"/>
                      <a:pt x="8255" y="28448"/>
                    </a:cubicBezTo>
                    <a:cubicBezTo>
                      <a:pt x="9906" y="26289"/>
                      <a:pt x="10795" y="23114"/>
                      <a:pt x="10922" y="19304"/>
                    </a:cubicBezTo>
                    <a:lnTo>
                      <a:pt x="1651" y="19304"/>
                    </a:lnTo>
                    <a:lnTo>
                      <a:pt x="1651" y="127"/>
                    </a:lnTo>
                    <a:close/>
                  </a:path>
                </a:pathLst>
              </a:custGeom>
              <a:solidFill>
                <a:srgbClr val="FFFFFF"/>
              </a:solidFill>
              <a:ln w="0" cap="flat">
                <a:noFill/>
                <a:prstDash val="solid"/>
                <a:miter/>
              </a:ln>
            </p:spPr>
            <p:txBody>
              <a:bodyPr rtlCol="0" anchor="ctr"/>
              <a:lstStyle/>
              <a:p>
                <a:endParaRPr lang="en-AU"/>
              </a:p>
            </p:txBody>
          </p:sp>
        </p:grpSp>
        <p:grpSp>
          <p:nvGrpSpPr>
            <p:cNvPr id="420" name="Graphic 7">
              <a:extLst>
                <a:ext uri="{FF2B5EF4-FFF2-40B4-BE49-F238E27FC236}">
                  <a16:creationId xmlns:a16="http://schemas.microsoft.com/office/drawing/2014/main" id="{EAAF2FCE-CF80-669D-6CA4-CDB2BB5AF10F}"/>
                </a:ext>
              </a:extLst>
            </p:cNvPr>
            <p:cNvGrpSpPr/>
            <p:nvPr/>
          </p:nvGrpSpPr>
          <p:grpSpPr>
            <a:xfrm>
              <a:off x="968883" y="423163"/>
              <a:ext cx="2050034" cy="131444"/>
              <a:chOff x="968883" y="423163"/>
              <a:chExt cx="2050034" cy="131444"/>
            </a:xfrm>
            <a:solidFill>
              <a:srgbClr val="FFFFFF"/>
            </a:solidFill>
          </p:grpSpPr>
          <p:sp>
            <p:nvSpPr>
              <p:cNvPr id="421" name="Freeform: Shape 420">
                <a:extLst>
                  <a:ext uri="{FF2B5EF4-FFF2-40B4-BE49-F238E27FC236}">
                    <a16:creationId xmlns:a16="http://schemas.microsoft.com/office/drawing/2014/main" id="{E06EFFFA-388A-AAA1-9F3E-7990CE6647D6}"/>
                  </a:ext>
                </a:extLst>
              </p:cNvPr>
              <p:cNvSpPr/>
              <p:nvPr/>
            </p:nvSpPr>
            <p:spPr>
              <a:xfrm>
                <a:off x="968883" y="424941"/>
                <a:ext cx="20192" cy="100202"/>
              </a:xfrm>
              <a:custGeom>
                <a:avLst/>
                <a:gdLst>
                  <a:gd name="connsiteX0" fmla="*/ 0 w 20192"/>
                  <a:gd name="connsiteY0" fmla="*/ 100203 h 100202"/>
                  <a:gd name="connsiteX1" fmla="*/ 0 w 20192"/>
                  <a:gd name="connsiteY1" fmla="*/ 0 h 100202"/>
                  <a:gd name="connsiteX2" fmla="*/ 20193 w 20192"/>
                  <a:gd name="connsiteY2" fmla="*/ 0 h 100202"/>
                  <a:gd name="connsiteX3" fmla="*/ 20193 w 20192"/>
                  <a:gd name="connsiteY3" fmla="*/ 100203 h 100202"/>
                  <a:gd name="connsiteX4" fmla="*/ 0 w 20192"/>
                  <a:gd name="connsiteY4" fmla="*/ 100203 h 100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2" h="100202">
                    <a:moveTo>
                      <a:pt x="0" y="100203"/>
                    </a:moveTo>
                    <a:lnTo>
                      <a:pt x="0" y="0"/>
                    </a:lnTo>
                    <a:lnTo>
                      <a:pt x="20193" y="0"/>
                    </a:lnTo>
                    <a:lnTo>
                      <a:pt x="20193" y="100203"/>
                    </a:lnTo>
                    <a:lnTo>
                      <a:pt x="0" y="100203"/>
                    </a:lnTo>
                    <a:close/>
                  </a:path>
                </a:pathLst>
              </a:custGeom>
              <a:solidFill>
                <a:srgbClr val="FFFFFF"/>
              </a:solidFill>
              <a:ln w="0" cap="flat">
                <a:noFill/>
                <a:prstDash val="solid"/>
                <a:miter/>
              </a:ln>
            </p:spPr>
            <p:txBody>
              <a:bodyPr rtlCol="0" anchor="ctr"/>
              <a:lstStyle/>
              <a:p>
                <a:endParaRPr lang="en-AU"/>
              </a:p>
            </p:txBody>
          </p:sp>
          <p:sp>
            <p:nvSpPr>
              <p:cNvPr id="422" name="Freeform: Shape 421">
                <a:extLst>
                  <a:ext uri="{FF2B5EF4-FFF2-40B4-BE49-F238E27FC236}">
                    <a16:creationId xmlns:a16="http://schemas.microsoft.com/office/drawing/2014/main" id="{8AA5B712-E7FE-88F6-73F7-F23E1832BFAD}"/>
                  </a:ext>
                </a:extLst>
              </p:cNvPr>
              <p:cNvSpPr/>
              <p:nvPr/>
            </p:nvSpPr>
            <p:spPr>
              <a:xfrm>
                <a:off x="1007999" y="450850"/>
                <a:ext cx="66293" cy="74294"/>
              </a:xfrm>
              <a:custGeom>
                <a:avLst/>
                <a:gdLst>
                  <a:gd name="connsiteX0" fmla="*/ 66294 w 66293"/>
                  <a:gd name="connsiteY0" fmla="*/ 74295 h 74294"/>
                  <a:gd name="connsiteX1" fmla="*/ 47117 w 66293"/>
                  <a:gd name="connsiteY1" fmla="*/ 74295 h 74294"/>
                  <a:gd name="connsiteX2" fmla="*/ 47117 w 66293"/>
                  <a:gd name="connsiteY2" fmla="*/ 37211 h 74294"/>
                  <a:gd name="connsiteX3" fmla="*/ 45847 w 66293"/>
                  <a:gd name="connsiteY3" fmla="*/ 21971 h 74294"/>
                  <a:gd name="connsiteX4" fmla="*/ 41783 w 66293"/>
                  <a:gd name="connsiteY4" fmla="*/ 16637 h 74294"/>
                  <a:gd name="connsiteX5" fmla="*/ 35179 w 66293"/>
                  <a:gd name="connsiteY5" fmla="*/ 14732 h 74294"/>
                  <a:gd name="connsiteX6" fmla="*/ 26162 w 66293"/>
                  <a:gd name="connsiteY6" fmla="*/ 17526 h 74294"/>
                  <a:gd name="connsiteX7" fmla="*/ 20701 w 66293"/>
                  <a:gd name="connsiteY7" fmla="*/ 24765 h 74294"/>
                  <a:gd name="connsiteX8" fmla="*/ 19177 w 66293"/>
                  <a:gd name="connsiteY8" fmla="*/ 41402 h 74294"/>
                  <a:gd name="connsiteX9" fmla="*/ 19177 w 66293"/>
                  <a:gd name="connsiteY9" fmla="*/ 74295 h 74294"/>
                  <a:gd name="connsiteX10" fmla="*/ 0 w 66293"/>
                  <a:gd name="connsiteY10" fmla="*/ 74295 h 74294"/>
                  <a:gd name="connsiteX11" fmla="*/ 0 w 66293"/>
                  <a:gd name="connsiteY11" fmla="*/ 1651 h 74294"/>
                  <a:gd name="connsiteX12" fmla="*/ 17907 w 66293"/>
                  <a:gd name="connsiteY12" fmla="*/ 1651 h 74294"/>
                  <a:gd name="connsiteX13" fmla="*/ 17907 w 66293"/>
                  <a:gd name="connsiteY13" fmla="*/ 12319 h 74294"/>
                  <a:gd name="connsiteX14" fmla="*/ 41783 w 66293"/>
                  <a:gd name="connsiteY14" fmla="*/ 0 h 74294"/>
                  <a:gd name="connsiteX15" fmla="*/ 53467 w 66293"/>
                  <a:gd name="connsiteY15" fmla="*/ 2286 h 74294"/>
                  <a:gd name="connsiteX16" fmla="*/ 61468 w 66293"/>
                  <a:gd name="connsiteY16" fmla="*/ 8128 h 74294"/>
                  <a:gd name="connsiteX17" fmla="*/ 65278 w 66293"/>
                  <a:gd name="connsiteY17" fmla="*/ 16129 h 74294"/>
                  <a:gd name="connsiteX18" fmla="*/ 66294 w 66293"/>
                  <a:gd name="connsiteY18" fmla="*/ 29083 h 74294"/>
                  <a:gd name="connsiteX19" fmla="*/ 66294 w 66293"/>
                  <a:gd name="connsiteY19" fmla="*/ 74168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293" h="74294">
                    <a:moveTo>
                      <a:pt x="66294" y="74295"/>
                    </a:moveTo>
                    <a:lnTo>
                      <a:pt x="47117" y="74295"/>
                    </a:lnTo>
                    <a:lnTo>
                      <a:pt x="47117" y="37211"/>
                    </a:lnTo>
                    <a:cubicBezTo>
                      <a:pt x="47117" y="29337"/>
                      <a:pt x="46736" y="24257"/>
                      <a:pt x="45847" y="21971"/>
                    </a:cubicBezTo>
                    <a:cubicBezTo>
                      <a:pt x="44958" y="19685"/>
                      <a:pt x="43688" y="17907"/>
                      <a:pt x="41783" y="16637"/>
                    </a:cubicBezTo>
                    <a:cubicBezTo>
                      <a:pt x="39878" y="15367"/>
                      <a:pt x="37719" y="14732"/>
                      <a:pt x="35179" y="14732"/>
                    </a:cubicBezTo>
                    <a:cubicBezTo>
                      <a:pt x="31877" y="14732"/>
                      <a:pt x="28829" y="15621"/>
                      <a:pt x="26162" y="17526"/>
                    </a:cubicBezTo>
                    <a:cubicBezTo>
                      <a:pt x="23495" y="19431"/>
                      <a:pt x="21717" y="21717"/>
                      <a:pt x="20701" y="24765"/>
                    </a:cubicBezTo>
                    <a:cubicBezTo>
                      <a:pt x="19685" y="27813"/>
                      <a:pt x="19177" y="33274"/>
                      <a:pt x="19177" y="41402"/>
                    </a:cubicBezTo>
                    <a:lnTo>
                      <a:pt x="19177" y="74295"/>
                    </a:lnTo>
                    <a:lnTo>
                      <a:pt x="0" y="74295"/>
                    </a:lnTo>
                    <a:lnTo>
                      <a:pt x="0" y="1651"/>
                    </a:lnTo>
                    <a:lnTo>
                      <a:pt x="17907" y="1651"/>
                    </a:lnTo>
                    <a:lnTo>
                      <a:pt x="17907" y="12319"/>
                    </a:lnTo>
                    <a:cubicBezTo>
                      <a:pt x="24257" y="4064"/>
                      <a:pt x="32258" y="0"/>
                      <a:pt x="41783" y="0"/>
                    </a:cubicBezTo>
                    <a:cubicBezTo>
                      <a:pt x="45974" y="0"/>
                      <a:pt x="49911" y="762"/>
                      <a:pt x="53467" y="2286"/>
                    </a:cubicBezTo>
                    <a:cubicBezTo>
                      <a:pt x="57023" y="3810"/>
                      <a:pt x="59690" y="5715"/>
                      <a:pt x="61468" y="8128"/>
                    </a:cubicBezTo>
                    <a:cubicBezTo>
                      <a:pt x="63246" y="10541"/>
                      <a:pt x="64516" y="13208"/>
                      <a:pt x="65278" y="16129"/>
                    </a:cubicBezTo>
                    <a:cubicBezTo>
                      <a:pt x="66040" y="19177"/>
                      <a:pt x="66294" y="23495"/>
                      <a:pt x="66294" y="29083"/>
                    </a:cubicBezTo>
                    <a:lnTo>
                      <a:pt x="66294" y="74168"/>
                    </a:lnTo>
                    <a:close/>
                  </a:path>
                </a:pathLst>
              </a:custGeom>
              <a:solidFill>
                <a:srgbClr val="FFFFFF"/>
              </a:solidFill>
              <a:ln w="0" cap="flat">
                <a:noFill/>
                <a:prstDash val="solid"/>
                <a:miter/>
              </a:ln>
            </p:spPr>
            <p:txBody>
              <a:bodyPr rtlCol="0" anchor="ctr"/>
              <a:lstStyle/>
              <a:p>
                <a:endParaRPr lang="en-AU"/>
              </a:p>
            </p:txBody>
          </p:sp>
          <p:sp>
            <p:nvSpPr>
              <p:cNvPr id="423" name="Freeform: Shape 422">
                <a:extLst>
                  <a:ext uri="{FF2B5EF4-FFF2-40B4-BE49-F238E27FC236}">
                    <a16:creationId xmlns:a16="http://schemas.microsoft.com/office/drawing/2014/main" id="{765DA9C8-6BF6-DB6F-C101-C4BD199B6E86}"/>
                  </a:ext>
                </a:extLst>
              </p:cNvPr>
              <p:cNvSpPr/>
              <p:nvPr/>
            </p:nvSpPr>
            <p:spPr>
              <a:xfrm>
                <a:off x="1089405" y="425069"/>
                <a:ext cx="70993" cy="101726"/>
              </a:xfrm>
              <a:custGeom>
                <a:avLst/>
                <a:gdLst>
                  <a:gd name="connsiteX0" fmla="*/ 70993 w 70993"/>
                  <a:gd name="connsiteY0" fmla="*/ 100076 h 101726"/>
                  <a:gd name="connsiteX1" fmla="*/ 53086 w 70993"/>
                  <a:gd name="connsiteY1" fmla="*/ 100076 h 101726"/>
                  <a:gd name="connsiteX2" fmla="*/ 53086 w 70993"/>
                  <a:gd name="connsiteY2" fmla="*/ 89408 h 101726"/>
                  <a:gd name="connsiteX3" fmla="*/ 42545 w 70993"/>
                  <a:gd name="connsiteY3" fmla="*/ 98679 h 101726"/>
                  <a:gd name="connsiteX4" fmla="*/ 30353 w 70993"/>
                  <a:gd name="connsiteY4" fmla="*/ 101727 h 101726"/>
                  <a:gd name="connsiteX5" fmla="*/ 8890 w 70993"/>
                  <a:gd name="connsiteY5" fmla="*/ 91694 h 101726"/>
                  <a:gd name="connsiteX6" fmla="*/ 0 w 70993"/>
                  <a:gd name="connsiteY6" fmla="*/ 63627 h 101726"/>
                  <a:gd name="connsiteX7" fmla="*/ 8636 w 70993"/>
                  <a:gd name="connsiteY7" fmla="*/ 35560 h 101726"/>
                  <a:gd name="connsiteX8" fmla="*/ 30607 w 70993"/>
                  <a:gd name="connsiteY8" fmla="*/ 25908 h 101726"/>
                  <a:gd name="connsiteX9" fmla="*/ 51689 w 70993"/>
                  <a:gd name="connsiteY9" fmla="*/ 36068 h 101726"/>
                  <a:gd name="connsiteX10" fmla="*/ 51689 w 70993"/>
                  <a:gd name="connsiteY10" fmla="*/ 0 h 101726"/>
                  <a:gd name="connsiteX11" fmla="*/ 70866 w 70993"/>
                  <a:gd name="connsiteY11" fmla="*/ 0 h 101726"/>
                  <a:gd name="connsiteX12" fmla="*/ 70866 w 70993"/>
                  <a:gd name="connsiteY12" fmla="*/ 100203 h 101726"/>
                  <a:gd name="connsiteX13" fmla="*/ 19685 w 70993"/>
                  <a:gd name="connsiteY13" fmla="*/ 62230 h 101726"/>
                  <a:gd name="connsiteX14" fmla="*/ 22860 w 70993"/>
                  <a:gd name="connsiteY14" fmla="*/ 78994 h 101726"/>
                  <a:gd name="connsiteX15" fmla="*/ 35814 w 70993"/>
                  <a:gd name="connsiteY15" fmla="*/ 86487 h 101726"/>
                  <a:gd name="connsiteX16" fmla="*/ 47117 w 70993"/>
                  <a:gd name="connsiteY16" fmla="*/ 80899 h 101726"/>
                  <a:gd name="connsiteX17" fmla="*/ 51816 w 70993"/>
                  <a:gd name="connsiteY17" fmla="*/ 64008 h 101726"/>
                  <a:gd name="connsiteX18" fmla="*/ 47371 w 70993"/>
                  <a:gd name="connsiteY18" fmla="*/ 45974 h 101726"/>
                  <a:gd name="connsiteX19" fmla="*/ 35814 w 70993"/>
                  <a:gd name="connsiteY19" fmla="*/ 40513 h 101726"/>
                  <a:gd name="connsiteX20" fmla="*/ 24384 w 70993"/>
                  <a:gd name="connsiteY20" fmla="*/ 45974 h 101726"/>
                  <a:gd name="connsiteX21" fmla="*/ 19812 w 70993"/>
                  <a:gd name="connsiteY21" fmla="*/ 62230 h 1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993" h="101726">
                    <a:moveTo>
                      <a:pt x="70993" y="100076"/>
                    </a:moveTo>
                    <a:lnTo>
                      <a:pt x="53086" y="100076"/>
                    </a:lnTo>
                    <a:lnTo>
                      <a:pt x="53086" y="89408"/>
                    </a:lnTo>
                    <a:cubicBezTo>
                      <a:pt x="50165" y="93599"/>
                      <a:pt x="46609" y="96647"/>
                      <a:pt x="42545" y="98679"/>
                    </a:cubicBezTo>
                    <a:cubicBezTo>
                      <a:pt x="38481" y="100711"/>
                      <a:pt x="34417" y="101727"/>
                      <a:pt x="30353" y="101727"/>
                    </a:cubicBezTo>
                    <a:cubicBezTo>
                      <a:pt x="21971" y="101727"/>
                      <a:pt x="14859" y="98425"/>
                      <a:pt x="8890" y="91694"/>
                    </a:cubicBezTo>
                    <a:cubicBezTo>
                      <a:pt x="2921" y="84963"/>
                      <a:pt x="0" y="75565"/>
                      <a:pt x="0" y="63627"/>
                    </a:cubicBezTo>
                    <a:cubicBezTo>
                      <a:pt x="0" y="51689"/>
                      <a:pt x="2921" y="41910"/>
                      <a:pt x="8636" y="35560"/>
                    </a:cubicBezTo>
                    <a:cubicBezTo>
                      <a:pt x="14478" y="29210"/>
                      <a:pt x="21717" y="25908"/>
                      <a:pt x="30607" y="25908"/>
                    </a:cubicBezTo>
                    <a:cubicBezTo>
                      <a:pt x="38735" y="25908"/>
                      <a:pt x="45720" y="29337"/>
                      <a:pt x="51689" y="36068"/>
                    </a:cubicBezTo>
                    <a:lnTo>
                      <a:pt x="51689" y="0"/>
                    </a:lnTo>
                    <a:lnTo>
                      <a:pt x="70866" y="0"/>
                    </a:lnTo>
                    <a:lnTo>
                      <a:pt x="70866" y="100203"/>
                    </a:lnTo>
                    <a:close/>
                    <a:moveTo>
                      <a:pt x="19685" y="62230"/>
                    </a:moveTo>
                    <a:cubicBezTo>
                      <a:pt x="19685" y="69977"/>
                      <a:pt x="20701" y="75565"/>
                      <a:pt x="22860" y="78994"/>
                    </a:cubicBezTo>
                    <a:cubicBezTo>
                      <a:pt x="25908" y="83947"/>
                      <a:pt x="30226" y="86487"/>
                      <a:pt x="35814" y="86487"/>
                    </a:cubicBezTo>
                    <a:cubicBezTo>
                      <a:pt x="40259" y="86487"/>
                      <a:pt x="43942" y="84582"/>
                      <a:pt x="47117" y="80899"/>
                    </a:cubicBezTo>
                    <a:cubicBezTo>
                      <a:pt x="50165" y="77089"/>
                      <a:pt x="51816" y="71501"/>
                      <a:pt x="51816" y="64008"/>
                    </a:cubicBezTo>
                    <a:cubicBezTo>
                      <a:pt x="51816" y="55626"/>
                      <a:pt x="50292" y="49657"/>
                      <a:pt x="47371" y="45974"/>
                    </a:cubicBezTo>
                    <a:cubicBezTo>
                      <a:pt x="44323" y="42291"/>
                      <a:pt x="40513" y="40513"/>
                      <a:pt x="35814" y="40513"/>
                    </a:cubicBezTo>
                    <a:cubicBezTo>
                      <a:pt x="31115" y="40513"/>
                      <a:pt x="27432" y="42291"/>
                      <a:pt x="24384" y="45974"/>
                    </a:cubicBezTo>
                    <a:cubicBezTo>
                      <a:pt x="21336" y="49657"/>
                      <a:pt x="19812" y="54991"/>
                      <a:pt x="19812" y="62230"/>
                    </a:cubicBezTo>
                    <a:close/>
                  </a:path>
                </a:pathLst>
              </a:custGeom>
              <a:solidFill>
                <a:srgbClr val="FFFFFF"/>
              </a:solidFill>
              <a:ln w="0" cap="flat">
                <a:noFill/>
                <a:prstDash val="solid"/>
                <a:miter/>
              </a:ln>
            </p:spPr>
            <p:txBody>
              <a:bodyPr rtlCol="0" anchor="ctr"/>
              <a:lstStyle/>
              <a:p>
                <a:endParaRPr lang="en-AU"/>
              </a:p>
            </p:txBody>
          </p:sp>
          <p:sp>
            <p:nvSpPr>
              <p:cNvPr id="424" name="Freeform: Shape 423">
                <a:extLst>
                  <a:ext uri="{FF2B5EF4-FFF2-40B4-BE49-F238E27FC236}">
                    <a16:creationId xmlns:a16="http://schemas.microsoft.com/office/drawing/2014/main" id="{E6AF1427-7A1E-36CD-7C4A-DBB23026F70F}"/>
                  </a:ext>
                </a:extLst>
              </p:cNvPr>
              <p:cNvSpPr/>
              <p:nvPr/>
            </p:nvSpPr>
            <p:spPr>
              <a:xfrm>
                <a:off x="1178941" y="452501"/>
                <a:ext cx="65786" cy="74168"/>
              </a:xfrm>
              <a:custGeom>
                <a:avLst/>
                <a:gdLst>
                  <a:gd name="connsiteX0" fmla="*/ 48133 w 65786"/>
                  <a:gd name="connsiteY0" fmla="*/ 72644 h 74168"/>
                  <a:gd name="connsiteX1" fmla="*/ 48133 w 65786"/>
                  <a:gd name="connsiteY1" fmla="*/ 61722 h 74168"/>
                  <a:gd name="connsiteX2" fmla="*/ 37719 w 65786"/>
                  <a:gd name="connsiteY2" fmla="*/ 70866 h 74168"/>
                  <a:gd name="connsiteX3" fmla="*/ 24130 w 65786"/>
                  <a:gd name="connsiteY3" fmla="*/ 74168 h 74168"/>
                  <a:gd name="connsiteX4" fmla="*/ 11049 w 65786"/>
                  <a:gd name="connsiteY4" fmla="*/ 70993 h 74168"/>
                  <a:gd name="connsiteX5" fmla="*/ 2667 w 65786"/>
                  <a:gd name="connsiteY5" fmla="*/ 61976 h 74168"/>
                  <a:gd name="connsiteX6" fmla="*/ 0 w 65786"/>
                  <a:gd name="connsiteY6" fmla="*/ 45974 h 74168"/>
                  <a:gd name="connsiteX7" fmla="*/ 0 w 65786"/>
                  <a:gd name="connsiteY7" fmla="*/ 0 h 74168"/>
                  <a:gd name="connsiteX8" fmla="*/ 19177 w 65786"/>
                  <a:gd name="connsiteY8" fmla="*/ 0 h 74168"/>
                  <a:gd name="connsiteX9" fmla="*/ 19177 w 65786"/>
                  <a:gd name="connsiteY9" fmla="*/ 33401 h 74168"/>
                  <a:gd name="connsiteX10" fmla="*/ 20193 w 65786"/>
                  <a:gd name="connsiteY10" fmla="*/ 52197 h 74168"/>
                  <a:gd name="connsiteX11" fmla="*/ 24003 w 65786"/>
                  <a:gd name="connsiteY11" fmla="*/ 57658 h 74168"/>
                  <a:gd name="connsiteX12" fmla="*/ 31115 w 65786"/>
                  <a:gd name="connsiteY12" fmla="*/ 59690 h 74168"/>
                  <a:gd name="connsiteX13" fmla="*/ 39878 w 65786"/>
                  <a:gd name="connsiteY13" fmla="*/ 57023 h 74168"/>
                  <a:gd name="connsiteX14" fmla="*/ 45212 w 65786"/>
                  <a:gd name="connsiteY14" fmla="*/ 50292 h 74168"/>
                  <a:gd name="connsiteX15" fmla="*/ 46609 w 65786"/>
                  <a:gd name="connsiteY15" fmla="*/ 30734 h 74168"/>
                  <a:gd name="connsiteX16" fmla="*/ 46609 w 65786"/>
                  <a:gd name="connsiteY16" fmla="*/ 127 h 74168"/>
                  <a:gd name="connsiteX17" fmla="*/ 65786 w 65786"/>
                  <a:gd name="connsiteY17" fmla="*/ 127 h 74168"/>
                  <a:gd name="connsiteX18" fmla="*/ 65786 w 65786"/>
                  <a:gd name="connsiteY18" fmla="*/ 72771 h 74168"/>
                  <a:gd name="connsiteX19" fmla="*/ 47879 w 65786"/>
                  <a:gd name="connsiteY19" fmla="*/ 72771 h 7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786" h="74168">
                    <a:moveTo>
                      <a:pt x="48133" y="72644"/>
                    </a:moveTo>
                    <a:lnTo>
                      <a:pt x="48133" y="61722"/>
                    </a:lnTo>
                    <a:cubicBezTo>
                      <a:pt x="45466" y="65659"/>
                      <a:pt x="42037" y="68707"/>
                      <a:pt x="37719" y="70866"/>
                    </a:cubicBezTo>
                    <a:cubicBezTo>
                      <a:pt x="33401" y="73152"/>
                      <a:pt x="28829" y="74168"/>
                      <a:pt x="24130" y="74168"/>
                    </a:cubicBezTo>
                    <a:cubicBezTo>
                      <a:pt x="19431" y="74168"/>
                      <a:pt x="14859" y="73152"/>
                      <a:pt x="11049" y="70993"/>
                    </a:cubicBezTo>
                    <a:cubicBezTo>
                      <a:pt x="7239" y="68834"/>
                      <a:pt x="4318" y="65786"/>
                      <a:pt x="2667" y="61976"/>
                    </a:cubicBezTo>
                    <a:cubicBezTo>
                      <a:pt x="889" y="58166"/>
                      <a:pt x="0" y="52705"/>
                      <a:pt x="0" y="45974"/>
                    </a:cubicBezTo>
                    <a:lnTo>
                      <a:pt x="0" y="0"/>
                    </a:lnTo>
                    <a:lnTo>
                      <a:pt x="19177" y="0"/>
                    </a:lnTo>
                    <a:lnTo>
                      <a:pt x="19177" y="33401"/>
                    </a:lnTo>
                    <a:cubicBezTo>
                      <a:pt x="19177" y="43561"/>
                      <a:pt x="19558" y="49911"/>
                      <a:pt x="20193" y="52197"/>
                    </a:cubicBezTo>
                    <a:cubicBezTo>
                      <a:pt x="20955" y="54483"/>
                      <a:pt x="22225" y="56388"/>
                      <a:pt x="24003" y="57658"/>
                    </a:cubicBezTo>
                    <a:cubicBezTo>
                      <a:pt x="25908" y="59055"/>
                      <a:pt x="28194" y="59690"/>
                      <a:pt x="31115" y="59690"/>
                    </a:cubicBezTo>
                    <a:cubicBezTo>
                      <a:pt x="34417" y="59690"/>
                      <a:pt x="37338" y="58801"/>
                      <a:pt x="39878" y="57023"/>
                    </a:cubicBezTo>
                    <a:cubicBezTo>
                      <a:pt x="42418" y="55245"/>
                      <a:pt x="44196" y="52959"/>
                      <a:pt x="45212" y="50292"/>
                    </a:cubicBezTo>
                    <a:cubicBezTo>
                      <a:pt x="46228" y="47625"/>
                      <a:pt x="46609" y="41148"/>
                      <a:pt x="46609" y="30734"/>
                    </a:cubicBezTo>
                    <a:lnTo>
                      <a:pt x="46609" y="127"/>
                    </a:lnTo>
                    <a:lnTo>
                      <a:pt x="65786" y="127"/>
                    </a:lnTo>
                    <a:lnTo>
                      <a:pt x="65786" y="72771"/>
                    </a:lnTo>
                    <a:lnTo>
                      <a:pt x="47879" y="72771"/>
                    </a:lnTo>
                    <a:close/>
                  </a:path>
                </a:pathLst>
              </a:custGeom>
              <a:solidFill>
                <a:srgbClr val="FFFFFF"/>
              </a:solidFill>
              <a:ln w="0" cap="flat">
                <a:noFill/>
                <a:prstDash val="solid"/>
                <a:miter/>
              </a:ln>
            </p:spPr>
            <p:txBody>
              <a:bodyPr rtlCol="0" anchor="ctr"/>
              <a:lstStyle/>
              <a:p>
                <a:endParaRPr lang="en-AU"/>
              </a:p>
            </p:txBody>
          </p:sp>
          <p:sp>
            <p:nvSpPr>
              <p:cNvPr id="425" name="Freeform: Shape 424">
                <a:extLst>
                  <a:ext uri="{FF2B5EF4-FFF2-40B4-BE49-F238E27FC236}">
                    <a16:creationId xmlns:a16="http://schemas.microsoft.com/office/drawing/2014/main" id="{C96C976E-2287-49F0-3D50-396AB2EFCBE3}"/>
                  </a:ext>
                </a:extLst>
              </p:cNvPr>
              <p:cNvSpPr/>
              <p:nvPr/>
            </p:nvSpPr>
            <p:spPr>
              <a:xfrm>
                <a:off x="1257808" y="450850"/>
                <a:ext cx="67817" cy="75819"/>
              </a:xfrm>
              <a:custGeom>
                <a:avLst/>
                <a:gdLst>
                  <a:gd name="connsiteX0" fmla="*/ 254 w 67817"/>
                  <a:gd name="connsiteY0" fmla="*/ 53594 h 75819"/>
                  <a:gd name="connsiteX1" fmla="*/ 19558 w 67817"/>
                  <a:gd name="connsiteY1" fmla="*/ 50673 h 75819"/>
                  <a:gd name="connsiteX2" fmla="*/ 24511 w 67817"/>
                  <a:gd name="connsiteY2" fmla="*/ 59182 h 75819"/>
                  <a:gd name="connsiteX3" fmla="*/ 35052 w 67817"/>
                  <a:gd name="connsiteY3" fmla="*/ 62103 h 75819"/>
                  <a:gd name="connsiteX4" fmla="*/ 46228 w 67817"/>
                  <a:gd name="connsiteY4" fmla="*/ 59436 h 75819"/>
                  <a:gd name="connsiteX5" fmla="*/ 48768 w 67817"/>
                  <a:gd name="connsiteY5" fmla="*/ 54356 h 75819"/>
                  <a:gd name="connsiteX6" fmla="*/ 47371 w 67817"/>
                  <a:gd name="connsiteY6" fmla="*/ 50673 h 75819"/>
                  <a:gd name="connsiteX7" fmla="*/ 40894 w 67817"/>
                  <a:gd name="connsiteY7" fmla="*/ 48133 h 75819"/>
                  <a:gd name="connsiteX8" fmla="*/ 11430 w 67817"/>
                  <a:gd name="connsiteY8" fmla="*/ 38735 h 75819"/>
                  <a:gd name="connsiteX9" fmla="*/ 2794 w 67817"/>
                  <a:gd name="connsiteY9" fmla="*/ 22352 h 75819"/>
                  <a:gd name="connsiteX10" fmla="*/ 10287 w 67817"/>
                  <a:gd name="connsiteY10" fmla="*/ 6477 h 75819"/>
                  <a:gd name="connsiteX11" fmla="*/ 33401 w 67817"/>
                  <a:gd name="connsiteY11" fmla="*/ 0 h 75819"/>
                  <a:gd name="connsiteX12" fmla="*/ 55499 w 67817"/>
                  <a:gd name="connsiteY12" fmla="*/ 4826 h 75819"/>
                  <a:gd name="connsiteX13" fmla="*/ 65532 w 67817"/>
                  <a:gd name="connsiteY13" fmla="*/ 19177 h 75819"/>
                  <a:gd name="connsiteX14" fmla="*/ 47371 w 67817"/>
                  <a:gd name="connsiteY14" fmla="*/ 22479 h 75819"/>
                  <a:gd name="connsiteX15" fmla="*/ 42926 w 67817"/>
                  <a:gd name="connsiteY15" fmla="*/ 16002 h 75819"/>
                  <a:gd name="connsiteX16" fmla="*/ 33655 w 67817"/>
                  <a:gd name="connsiteY16" fmla="*/ 13716 h 75819"/>
                  <a:gd name="connsiteX17" fmla="*/ 22733 w 67817"/>
                  <a:gd name="connsiteY17" fmla="*/ 15875 h 75819"/>
                  <a:gd name="connsiteX18" fmla="*/ 20574 w 67817"/>
                  <a:gd name="connsiteY18" fmla="*/ 19812 h 75819"/>
                  <a:gd name="connsiteX19" fmla="*/ 22479 w 67817"/>
                  <a:gd name="connsiteY19" fmla="*/ 23241 h 75819"/>
                  <a:gd name="connsiteX20" fmla="*/ 40386 w 67817"/>
                  <a:gd name="connsiteY20" fmla="*/ 28575 h 75819"/>
                  <a:gd name="connsiteX21" fmla="*/ 61849 w 67817"/>
                  <a:gd name="connsiteY21" fmla="*/ 37084 h 75819"/>
                  <a:gd name="connsiteX22" fmla="*/ 67818 w 67817"/>
                  <a:gd name="connsiteY22" fmla="*/ 51435 h 75819"/>
                  <a:gd name="connsiteX23" fmla="*/ 59436 w 67817"/>
                  <a:gd name="connsiteY23" fmla="*/ 68580 h 75819"/>
                  <a:gd name="connsiteX24" fmla="*/ 34798 w 67817"/>
                  <a:gd name="connsiteY24" fmla="*/ 75819 h 75819"/>
                  <a:gd name="connsiteX25" fmla="*/ 11303 w 67817"/>
                  <a:gd name="connsiteY25" fmla="*/ 69850 h 75819"/>
                  <a:gd name="connsiteX26" fmla="*/ 0 w 67817"/>
                  <a:gd name="connsiteY26" fmla="*/ 53467 h 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817" h="75819">
                    <a:moveTo>
                      <a:pt x="254" y="53594"/>
                    </a:moveTo>
                    <a:lnTo>
                      <a:pt x="19558" y="50673"/>
                    </a:lnTo>
                    <a:cubicBezTo>
                      <a:pt x="20320" y="54356"/>
                      <a:pt x="22098" y="57277"/>
                      <a:pt x="24511" y="59182"/>
                    </a:cubicBezTo>
                    <a:cubicBezTo>
                      <a:pt x="26924" y="61087"/>
                      <a:pt x="30480" y="62103"/>
                      <a:pt x="35052" y="62103"/>
                    </a:cubicBezTo>
                    <a:cubicBezTo>
                      <a:pt x="40005" y="62103"/>
                      <a:pt x="43815" y="61214"/>
                      <a:pt x="46228" y="59436"/>
                    </a:cubicBezTo>
                    <a:cubicBezTo>
                      <a:pt x="47879" y="58166"/>
                      <a:pt x="48768" y="56388"/>
                      <a:pt x="48768" y="54356"/>
                    </a:cubicBezTo>
                    <a:cubicBezTo>
                      <a:pt x="48768" y="52959"/>
                      <a:pt x="48260" y="51689"/>
                      <a:pt x="47371" y="50673"/>
                    </a:cubicBezTo>
                    <a:cubicBezTo>
                      <a:pt x="46355" y="49784"/>
                      <a:pt x="44323" y="48895"/>
                      <a:pt x="40894" y="48133"/>
                    </a:cubicBezTo>
                    <a:cubicBezTo>
                      <a:pt x="25400" y="44704"/>
                      <a:pt x="15621" y="41656"/>
                      <a:pt x="11430" y="38735"/>
                    </a:cubicBezTo>
                    <a:cubicBezTo>
                      <a:pt x="5715" y="34798"/>
                      <a:pt x="2794" y="29337"/>
                      <a:pt x="2794" y="22352"/>
                    </a:cubicBezTo>
                    <a:cubicBezTo>
                      <a:pt x="2794" y="16002"/>
                      <a:pt x="5334" y="10795"/>
                      <a:pt x="10287" y="6477"/>
                    </a:cubicBezTo>
                    <a:cubicBezTo>
                      <a:pt x="15240" y="2159"/>
                      <a:pt x="22987" y="0"/>
                      <a:pt x="33401" y="0"/>
                    </a:cubicBezTo>
                    <a:cubicBezTo>
                      <a:pt x="43815" y="0"/>
                      <a:pt x="50673" y="1651"/>
                      <a:pt x="55499" y="4826"/>
                    </a:cubicBezTo>
                    <a:cubicBezTo>
                      <a:pt x="60325" y="8001"/>
                      <a:pt x="63627" y="12827"/>
                      <a:pt x="65532" y="19177"/>
                    </a:cubicBezTo>
                    <a:lnTo>
                      <a:pt x="47371" y="22479"/>
                    </a:lnTo>
                    <a:cubicBezTo>
                      <a:pt x="46609" y="19685"/>
                      <a:pt x="45085" y="17526"/>
                      <a:pt x="42926" y="16002"/>
                    </a:cubicBezTo>
                    <a:cubicBezTo>
                      <a:pt x="40767" y="14478"/>
                      <a:pt x="37719" y="13716"/>
                      <a:pt x="33655" y="13716"/>
                    </a:cubicBezTo>
                    <a:cubicBezTo>
                      <a:pt x="28575" y="13716"/>
                      <a:pt x="25019" y="14478"/>
                      <a:pt x="22733" y="15875"/>
                    </a:cubicBezTo>
                    <a:cubicBezTo>
                      <a:pt x="21209" y="16891"/>
                      <a:pt x="20574" y="18161"/>
                      <a:pt x="20574" y="19812"/>
                    </a:cubicBezTo>
                    <a:cubicBezTo>
                      <a:pt x="20574" y="21209"/>
                      <a:pt x="21209" y="22352"/>
                      <a:pt x="22479" y="23241"/>
                    </a:cubicBezTo>
                    <a:cubicBezTo>
                      <a:pt x="24257" y="24511"/>
                      <a:pt x="30226" y="26289"/>
                      <a:pt x="40386" y="28575"/>
                    </a:cubicBezTo>
                    <a:cubicBezTo>
                      <a:pt x="50673" y="30861"/>
                      <a:pt x="57785" y="33782"/>
                      <a:pt x="61849" y="37084"/>
                    </a:cubicBezTo>
                    <a:cubicBezTo>
                      <a:pt x="65913" y="40513"/>
                      <a:pt x="67818" y="45212"/>
                      <a:pt x="67818" y="51435"/>
                    </a:cubicBezTo>
                    <a:cubicBezTo>
                      <a:pt x="67818" y="58039"/>
                      <a:pt x="65024" y="63754"/>
                      <a:pt x="59436" y="68580"/>
                    </a:cubicBezTo>
                    <a:cubicBezTo>
                      <a:pt x="53848" y="73406"/>
                      <a:pt x="45593" y="75819"/>
                      <a:pt x="34798" y="75819"/>
                    </a:cubicBezTo>
                    <a:cubicBezTo>
                      <a:pt x="24892" y="75819"/>
                      <a:pt x="17018" y="73787"/>
                      <a:pt x="11303" y="69850"/>
                    </a:cubicBezTo>
                    <a:cubicBezTo>
                      <a:pt x="5588" y="65786"/>
                      <a:pt x="1778" y="60452"/>
                      <a:pt x="0" y="53467"/>
                    </a:cubicBezTo>
                    <a:close/>
                  </a:path>
                </a:pathLst>
              </a:custGeom>
              <a:solidFill>
                <a:srgbClr val="FFFFFF"/>
              </a:solidFill>
              <a:ln w="0" cap="flat">
                <a:noFill/>
                <a:prstDash val="solid"/>
                <a:miter/>
              </a:ln>
            </p:spPr>
            <p:txBody>
              <a:bodyPr rtlCol="0" anchor="ctr"/>
              <a:lstStyle/>
              <a:p>
                <a:endParaRPr lang="en-AU"/>
              </a:p>
            </p:txBody>
          </p:sp>
          <p:sp>
            <p:nvSpPr>
              <p:cNvPr id="426" name="Freeform: Shape 425">
                <a:extLst>
                  <a:ext uri="{FF2B5EF4-FFF2-40B4-BE49-F238E27FC236}">
                    <a16:creationId xmlns:a16="http://schemas.microsoft.com/office/drawing/2014/main" id="{5B4EFD5D-3099-532F-4FD9-0AEAC4AEBA94}"/>
                  </a:ext>
                </a:extLst>
              </p:cNvPr>
              <p:cNvSpPr/>
              <p:nvPr/>
            </p:nvSpPr>
            <p:spPr>
              <a:xfrm>
                <a:off x="1334897" y="426719"/>
                <a:ext cx="42799" cy="100076"/>
              </a:xfrm>
              <a:custGeom>
                <a:avLst/>
                <a:gdLst>
                  <a:gd name="connsiteX0" fmla="*/ 41148 w 42799"/>
                  <a:gd name="connsiteY0" fmla="*/ 25781 h 100076"/>
                  <a:gd name="connsiteX1" fmla="*/ 41148 w 42799"/>
                  <a:gd name="connsiteY1" fmla="*/ 41148 h 100076"/>
                  <a:gd name="connsiteX2" fmla="*/ 28067 w 42799"/>
                  <a:gd name="connsiteY2" fmla="*/ 41148 h 100076"/>
                  <a:gd name="connsiteX3" fmla="*/ 28067 w 42799"/>
                  <a:gd name="connsiteY3" fmla="*/ 70358 h 100076"/>
                  <a:gd name="connsiteX4" fmla="*/ 28448 w 42799"/>
                  <a:gd name="connsiteY4" fmla="*/ 80772 h 100076"/>
                  <a:gd name="connsiteX5" fmla="*/ 30099 w 42799"/>
                  <a:gd name="connsiteY5" fmla="*/ 83185 h 100076"/>
                  <a:gd name="connsiteX6" fmla="*/ 33401 w 42799"/>
                  <a:gd name="connsiteY6" fmla="*/ 84201 h 100076"/>
                  <a:gd name="connsiteX7" fmla="*/ 41148 w 42799"/>
                  <a:gd name="connsiteY7" fmla="*/ 82296 h 100076"/>
                  <a:gd name="connsiteX8" fmla="*/ 42799 w 42799"/>
                  <a:gd name="connsiteY8" fmla="*/ 97155 h 100076"/>
                  <a:gd name="connsiteX9" fmla="*/ 27559 w 42799"/>
                  <a:gd name="connsiteY9" fmla="*/ 100076 h 100076"/>
                  <a:gd name="connsiteX10" fmla="*/ 18161 w 42799"/>
                  <a:gd name="connsiteY10" fmla="*/ 98298 h 100076"/>
                  <a:gd name="connsiteX11" fmla="*/ 12065 w 42799"/>
                  <a:gd name="connsiteY11" fmla="*/ 93726 h 100076"/>
                  <a:gd name="connsiteX12" fmla="*/ 9398 w 42799"/>
                  <a:gd name="connsiteY12" fmla="*/ 86233 h 100076"/>
                  <a:gd name="connsiteX13" fmla="*/ 8763 w 42799"/>
                  <a:gd name="connsiteY13" fmla="*/ 72644 h 100076"/>
                  <a:gd name="connsiteX14" fmla="*/ 8763 w 42799"/>
                  <a:gd name="connsiteY14" fmla="*/ 41021 h 100076"/>
                  <a:gd name="connsiteX15" fmla="*/ 0 w 42799"/>
                  <a:gd name="connsiteY15" fmla="*/ 41021 h 100076"/>
                  <a:gd name="connsiteX16" fmla="*/ 0 w 42799"/>
                  <a:gd name="connsiteY16" fmla="*/ 25654 h 100076"/>
                  <a:gd name="connsiteX17" fmla="*/ 8763 w 42799"/>
                  <a:gd name="connsiteY17" fmla="*/ 25654 h 100076"/>
                  <a:gd name="connsiteX18" fmla="*/ 8763 w 42799"/>
                  <a:gd name="connsiteY18" fmla="*/ 11176 h 100076"/>
                  <a:gd name="connsiteX19" fmla="*/ 28067 w 42799"/>
                  <a:gd name="connsiteY19" fmla="*/ 0 h 100076"/>
                  <a:gd name="connsiteX20" fmla="*/ 28067 w 42799"/>
                  <a:gd name="connsiteY20" fmla="*/ 25654 h 100076"/>
                  <a:gd name="connsiteX21" fmla="*/ 41148 w 42799"/>
                  <a:gd name="connsiteY21" fmla="*/ 25654 h 10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799" h="100076">
                    <a:moveTo>
                      <a:pt x="41148" y="25781"/>
                    </a:moveTo>
                    <a:lnTo>
                      <a:pt x="41148" y="41148"/>
                    </a:lnTo>
                    <a:lnTo>
                      <a:pt x="28067" y="41148"/>
                    </a:lnTo>
                    <a:lnTo>
                      <a:pt x="28067" y="70358"/>
                    </a:lnTo>
                    <a:cubicBezTo>
                      <a:pt x="28067" y="76327"/>
                      <a:pt x="28067" y="79756"/>
                      <a:pt x="28448" y="80772"/>
                    </a:cubicBezTo>
                    <a:cubicBezTo>
                      <a:pt x="28829" y="81788"/>
                      <a:pt x="29210" y="82550"/>
                      <a:pt x="30099" y="83185"/>
                    </a:cubicBezTo>
                    <a:cubicBezTo>
                      <a:pt x="30988" y="83820"/>
                      <a:pt x="32131" y="84201"/>
                      <a:pt x="33401" y="84201"/>
                    </a:cubicBezTo>
                    <a:cubicBezTo>
                      <a:pt x="35179" y="84201"/>
                      <a:pt x="37719" y="83566"/>
                      <a:pt x="41148" y="82296"/>
                    </a:cubicBezTo>
                    <a:lnTo>
                      <a:pt x="42799" y="97155"/>
                    </a:lnTo>
                    <a:cubicBezTo>
                      <a:pt x="38354" y="99060"/>
                      <a:pt x="33274" y="100076"/>
                      <a:pt x="27559" y="100076"/>
                    </a:cubicBezTo>
                    <a:cubicBezTo>
                      <a:pt x="24130" y="100076"/>
                      <a:pt x="20955" y="99441"/>
                      <a:pt x="18161" y="98298"/>
                    </a:cubicBezTo>
                    <a:cubicBezTo>
                      <a:pt x="15367" y="97155"/>
                      <a:pt x="13335" y="95631"/>
                      <a:pt x="12065" y="93726"/>
                    </a:cubicBezTo>
                    <a:cubicBezTo>
                      <a:pt x="10795" y="91821"/>
                      <a:pt x="9906" y="89408"/>
                      <a:pt x="9398" y="86233"/>
                    </a:cubicBezTo>
                    <a:cubicBezTo>
                      <a:pt x="9017" y="83947"/>
                      <a:pt x="8763" y="79502"/>
                      <a:pt x="8763" y="72644"/>
                    </a:cubicBezTo>
                    <a:lnTo>
                      <a:pt x="8763" y="41021"/>
                    </a:lnTo>
                    <a:lnTo>
                      <a:pt x="0" y="41021"/>
                    </a:lnTo>
                    <a:lnTo>
                      <a:pt x="0" y="25654"/>
                    </a:lnTo>
                    <a:lnTo>
                      <a:pt x="8763" y="25654"/>
                    </a:lnTo>
                    <a:lnTo>
                      <a:pt x="8763" y="11176"/>
                    </a:lnTo>
                    <a:lnTo>
                      <a:pt x="28067" y="0"/>
                    </a:lnTo>
                    <a:lnTo>
                      <a:pt x="28067" y="25654"/>
                    </a:lnTo>
                    <a:lnTo>
                      <a:pt x="41148" y="25654"/>
                    </a:lnTo>
                    <a:close/>
                  </a:path>
                </a:pathLst>
              </a:custGeom>
              <a:solidFill>
                <a:srgbClr val="FFFFFF"/>
              </a:solidFill>
              <a:ln w="0" cap="flat">
                <a:noFill/>
                <a:prstDash val="solid"/>
                <a:miter/>
              </a:ln>
            </p:spPr>
            <p:txBody>
              <a:bodyPr rtlCol="0" anchor="ctr"/>
              <a:lstStyle/>
              <a:p>
                <a:endParaRPr lang="en-AU"/>
              </a:p>
            </p:txBody>
          </p:sp>
          <p:sp>
            <p:nvSpPr>
              <p:cNvPr id="427" name="Freeform: Shape 426">
                <a:extLst>
                  <a:ext uri="{FF2B5EF4-FFF2-40B4-BE49-F238E27FC236}">
                    <a16:creationId xmlns:a16="http://schemas.microsoft.com/office/drawing/2014/main" id="{93430A85-84E1-A240-1898-6B73DF624772}"/>
                  </a:ext>
                </a:extLst>
              </p:cNvPr>
              <p:cNvSpPr/>
              <p:nvPr/>
            </p:nvSpPr>
            <p:spPr>
              <a:xfrm>
                <a:off x="1388491" y="450850"/>
                <a:ext cx="47116" cy="74294"/>
              </a:xfrm>
              <a:custGeom>
                <a:avLst/>
                <a:gdLst>
                  <a:gd name="connsiteX0" fmla="*/ 19177 w 47116"/>
                  <a:gd name="connsiteY0" fmla="*/ 74295 h 74294"/>
                  <a:gd name="connsiteX1" fmla="*/ 0 w 47116"/>
                  <a:gd name="connsiteY1" fmla="*/ 74295 h 74294"/>
                  <a:gd name="connsiteX2" fmla="*/ 0 w 47116"/>
                  <a:gd name="connsiteY2" fmla="*/ 1651 h 74294"/>
                  <a:gd name="connsiteX3" fmla="*/ 17907 w 47116"/>
                  <a:gd name="connsiteY3" fmla="*/ 1651 h 74294"/>
                  <a:gd name="connsiteX4" fmla="*/ 17907 w 47116"/>
                  <a:gd name="connsiteY4" fmla="*/ 11938 h 74294"/>
                  <a:gd name="connsiteX5" fmla="*/ 26162 w 47116"/>
                  <a:gd name="connsiteY5" fmla="*/ 2286 h 74294"/>
                  <a:gd name="connsiteX6" fmla="*/ 34417 w 47116"/>
                  <a:gd name="connsiteY6" fmla="*/ 0 h 74294"/>
                  <a:gd name="connsiteX7" fmla="*/ 47117 w 47116"/>
                  <a:gd name="connsiteY7" fmla="*/ 3683 h 74294"/>
                  <a:gd name="connsiteX8" fmla="*/ 41148 w 47116"/>
                  <a:gd name="connsiteY8" fmla="*/ 20447 h 74294"/>
                  <a:gd name="connsiteX9" fmla="*/ 32131 w 47116"/>
                  <a:gd name="connsiteY9" fmla="*/ 17272 h 74294"/>
                  <a:gd name="connsiteX10" fmla="*/ 25273 w 47116"/>
                  <a:gd name="connsiteY10" fmla="*/ 19431 h 74294"/>
                  <a:gd name="connsiteX11" fmla="*/ 20828 w 47116"/>
                  <a:gd name="connsiteY11" fmla="*/ 27432 h 74294"/>
                  <a:gd name="connsiteX12" fmla="*/ 19177 w 47116"/>
                  <a:gd name="connsiteY12" fmla="*/ 51816 h 74294"/>
                  <a:gd name="connsiteX13" fmla="*/ 19177 w 47116"/>
                  <a:gd name="connsiteY13" fmla="*/ 74295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116" h="74294">
                    <a:moveTo>
                      <a:pt x="19177" y="74295"/>
                    </a:moveTo>
                    <a:lnTo>
                      <a:pt x="0" y="74295"/>
                    </a:lnTo>
                    <a:lnTo>
                      <a:pt x="0" y="1651"/>
                    </a:lnTo>
                    <a:lnTo>
                      <a:pt x="17907" y="1651"/>
                    </a:lnTo>
                    <a:lnTo>
                      <a:pt x="17907" y="11938"/>
                    </a:lnTo>
                    <a:cubicBezTo>
                      <a:pt x="20955" y="7112"/>
                      <a:pt x="23749" y="3810"/>
                      <a:pt x="26162" y="2286"/>
                    </a:cubicBezTo>
                    <a:cubicBezTo>
                      <a:pt x="28575" y="762"/>
                      <a:pt x="31369" y="0"/>
                      <a:pt x="34417" y="0"/>
                    </a:cubicBezTo>
                    <a:cubicBezTo>
                      <a:pt x="38735" y="0"/>
                      <a:pt x="43053" y="1143"/>
                      <a:pt x="47117" y="3683"/>
                    </a:cubicBezTo>
                    <a:lnTo>
                      <a:pt x="41148" y="20447"/>
                    </a:lnTo>
                    <a:cubicBezTo>
                      <a:pt x="37973" y="18288"/>
                      <a:pt x="34925" y="17272"/>
                      <a:pt x="32131" y="17272"/>
                    </a:cubicBezTo>
                    <a:cubicBezTo>
                      <a:pt x="29337" y="17272"/>
                      <a:pt x="27178" y="18034"/>
                      <a:pt x="25273" y="19431"/>
                    </a:cubicBezTo>
                    <a:cubicBezTo>
                      <a:pt x="23368" y="20955"/>
                      <a:pt x="21971" y="23622"/>
                      <a:pt x="20828" y="27432"/>
                    </a:cubicBezTo>
                    <a:cubicBezTo>
                      <a:pt x="19812" y="31369"/>
                      <a:pt x="19177" y="39370"/>
                      <a:pt x="19177" y="51816"/>
                    </a:cubicBezTo>
                    <a:lnTo>
                      <a:pt x="19177" y="74295"/>
                    </a:lnTo>
                    <a:close/>
                  </a:path>
                </a:pathLst>
              </a:custGeom>
              <a:solidFill>
                <a:srgbClr val="FFFFFF"/>
              </a:solidFill>
              <a:ln w="0" cap="flat">
                <a:noFill/>
                <a:prstDash val="solid"/>
                <a:miter/>
              </a:ln>
            </p:spPr>
            <p:txBody>
              <a:bodyPr rtlCol="0" anchor="ctr"/>
              <a:lstStyle/>
              <a:p>
                <a:endParaRPr lang="en-AU"/>
              </a:p>
            </p:txBody>
          </p:sp>
          <p:sp>
            <p:nvSpPr>
              <p:cNvPr id="428" name="Freeform: Shape 427">
                <a:extLst>
                  <a:ext uri="{FF2B5EF4-FFF2-40B4-BE49-F238E27FC236}">
                    <a16:creationId xmlns:a16="http://schemas.microsoft.com/office/drawing/2014/main" id="{B106D27E-0A4F-CB46-1733-13AE4891B62D}"/>
                  </a:ext>
                </a:extLst>
              </p:cNvPr>
              <p:cNvSpPr/>
              <p:nvPr/>
            </p:nvSpPr>
            <p:spPr>
              <a:xfrm>
                <a:off x="1434719" y="452501"/>
                <a:ext cx="74675" cy="101980"/>
              </a:xfrm>
              <a:custGeom>
                <a:avLst/>
                <a:gdLst>
                  <a:gd name="connsiteX0" fmla="*/ 0 w 74675"/>
                  <a:gd name="connsiteY0" fmla="*/ 0 h 101980"/>
                  <a:gd name="connsiteX1" fmla="*/ 20447 w 74675"/>
                  <a:gd name="connsiteY1" fmla="*/ 0 h 101980"/>
                  <a:gd name="connsiteX2" fmla="*/ 37846 w 74675"/>
                  <a:gd name="connsiteY2" fmla="*/ 51562 h 101980"/>
                  <a:gd name="connsiteX3" fmla="*/ 54737 w 74675"/>
                  <a:gd name="connsiteY3" fmla="*/ 0 h 101980"/>
                  <a:gd name="connsiteX4" fmla="*/ 74676 w 74675"/>
                  <a:gd name="connsiteY4" fmla="*/ 0 h 101980"/>
                  <a:gd name="connsiteX5" fmla="*/ 49022 w 74675"/>
                  <a:gd name="connsiteY5" fmla="*/ 69850 h 101980"/>
                  <a:gd name="connsiteX6" fmla="*/ 44450 w 74675"/>
                  <a:gd name="connsiteY6" fmla="*/ 82550 h 101980"/>
                  <a:gd name="connsiteX7" fmla="*/ 39624 w 74675"/>
                  <a:gd name="connsiteY7" fmla="*/ 92202 h 101980"/>
                  <a:gd name="connsiteX8" fmla="*/ 34290 w 74675"/>
                  <a:gd name="connsiteY8" fmla="*/ 97663 h 101980"/>
                  <a:gd name="connsiteX9" fmla="*/ 26924 w 74675"/>
                  <a:gd name="connsiteY9" fmla="*/ 100838 h 101980"/>
                  <a:gd name="connsiteX10" fmla="*/ 17145 w 74675"/>
                  <a:gd name="connsiteY10" fmla="*/ 101981 h 101980"/>
                  <a:gd name="connsiteX11" fmla="*/ 6223 w 74675"/>
                  <a:gd name="connsiteY11" fmla="*/ 100838 h 101980"/>
                  <a:gd name="connsiteX12" fmla="*/ 4572 w 74675"/>
                  <a:gd name="connsiteY12" fmla="*/ 85852 h 101980"/>
                  <a:gd name="connsiteX13" fmla="*/ 12700 w 74675"/>
                  <a:gd name="connsiteY13" fmla="*/ 86741 h 101980"/>
                  <a:gd name="connsiteX14" fmla="*/ 22606 w 74675"/>
                  <a:gd name="connsiteY14" fmla="*/ 82804 h 101980"/>
                  <a:gd name="connsiteX15" fmla="*/ 27559 w 74675"/>
                  <a:gd name="connsiteY15" fmla="*/ 72771 h 101980"/>
                  <a:gd name="connsiteX16" fmla="*/ 0 w 74675"/>
                  <a:gd name="connsiteY16" fmla="*/ 0 h 10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675" h="101980">
                    <a:moveTo>
                      <a:pt x="0" y="0"/>
                    </a:moveTo>
                    <a:lnTo>
                      <a:pt x="20447" y="0"/>
                    </a:lnTo>
                    <a:lnTo>
                      <a:pt x="37846" y="51562"/>
                    </a:lnTo>
                    <a:lnTo>
                      <a:pt x="54737" y="0"/>
                    </a:lnTo>
                    <a:lnTo>
                      <a:pt x="74676" y="0"/>
                    </a:lnTo>
                    <a:lnTo>
                      <a:pt x="49022" y="69850"/>
                    </a:lnTo>
                    <a:lnTo>
                      <a:pt x="44450" y="82550"/>
                    </a:lnTo>
                    <a:cubicBezTo>
                      <a:pt x="42799" y="86741"/>
                      <a:pt x="41148" y="90043"/>
                      <a:pt x="39624" y="92202"/>
                    </a:cubicBezTo>
                    <a:cubicBezTo>
                      <a:pt x="38100" y="94361"/>
                      <a:pt x="36322" y="96266"/>
                      <a:pt x="34290" y="97663"/>
                    </a:cubicBezTo>
                    <a:cubicBezTo>
                      <a:pt x="32258" y="99060"/>
                      <a:pt x="29845" y="100076"/>
                      <a:pt x="26924" y="100838"/>
                    </a:cubicBezTo>
                    <a:cubicBezTo>
                      <a:pt x="24003" y="101600"/>
                      <a:pt x="20701" y="101981"/>
                      <a:pt x="17145" y="101981"/>
                    </a:cubicBezTo>
                    <a:cubicBezTo>
                      <a:pt x="13589" y="101981"/>
                      <a:pt x="9779" y="101600"/>
                      <a:pt x="6223" y="100838"/>
                    </a:cubicBezTo>
                    <a:lnTo>
                      <a:pt x="4572" y="85852"/>
                    </a:lnTo>
                    <a:cubicBezTo>
                      <a:pt x="7620" y="86487"/>
                      <a:pt x="10287" y="86741"/>
                      <a:pt x="12700" y="86741"/>
                    </a:cubicBezTo>
                    <a:cubicBezTo>
                      <a:pt x="17145" y="86741"/>
                      <a:pt x="20447" y="85471"/>
                      <a:pt x="22606" y="82804"/>
                    </a:cubicBezTo>
                    <a:cubicBezTo>
                      <a:pt x="24765" y="80137"/>
                      <a:pt x="26416" y="76835"/>
                      <a:pt x="27559" y="72771"/>
                    </a:cubicBezTo>
                    <a:lnTo>
                      <a:pt x="0" y="0"/>
                    </a:lnTo>
                    <a:close/>
                  </a:path>
                </a:pathLst>
              </a:custGeom>
              <a:solidFill>
                <a:srgbClr val="FFFFFF"/>
              </a:solidFill>
              <a:ln w="0" cap="flat">
                <a:noFill/>
                <a:prstDash val="solid"/>
                <a:miter/>
              </a:ln>
            </p:spPr>
            <p:txBody>
              <a:bodyPr rtlCol="0" anchor="ctr"/>
              <a:lstStyle/>
              <a:p>
                <a:endParaRPr lang="en-AU"/>
              </a:p>
            </p:txBody>
          </p:sp>
          <p:sp>
            <p:nvSpPr>
              <p:cNvPr id="429" name="Freeform: Shape 428">
                <a:extLst>
                  <a:ext uri="{FF2B5EF4-FFF2-40B4-BE49-F238E27FC236}">
                    <a16:creationId xmlns:a16="http://schemas.microsoft.com/office/drawing/2014/main" id="{4F7FB57C-CC90-8B10-B84B-F4408E8E63C1}"/>
                  </a:ext>
                </a:extLst>
              </p:cNvPr>
              <p:cNvSpPr/>
              <p:nvPr/>
            </p:nvSpPr>
            <p:spPr>
              <a:xfrm>
                <a:off x="1560830" y="424941"/>
                <a:ext cx="90043" cy="100202"/>
              </a:xfrm>
              <a:custGeom>
                <a:avLst/>
                <a:gdLst>
                  <a:gd name="connsiteX0" fmla="*/ 0 w 90043"/>
                  <a:gd name="connsiteY0" fmla="*/ 100203 h 100202"/>
                  <a:gd name="connsiteX1" fmla="*/ 0 w 90043"/>
                  <a:gd name="connsiteY1" fmla="*/ 0 h 100202"/>
                  <a:gd name="connsiteX2" fmla="*/ 42545 w 90043"/>
                  <a:gd name="connsiteY2" fmla="*/ 0 h 100202"/>
                  <a:gd name="connsiteX3" fmla="*/ 65913 w 90043"/>
                  <a:gd name="connsiteY3" fmla="*/ 2667 h 100202"/>
                  <a:gd name="connsiteX4" fmla="*/ 77597 w 90043"/>
                  <a:gd name="connsiteY4" fmla="*/ 12319 h 100202"/>
                  <a:gd name="connsiteX5" fmla="*/ 81915 w 90043"/>
                  <a:gd name="connsiteY5" fmla="*/ 28067 h 100202"/>
                  <a:gd name="connsiteX6" fmla="*/ 75311 w 90043"/>
                  <a:gd name="connsiteY6" fmla="*/ 46736 h 100202"/>
                  <a:gd name="connsiteX7" fmla="*/ 55499 w 90043"/>
                  <a:gd name="connsiteY7" fmla="*/ 56007 h 100202"/>
                  <a:gd name="connsiteX8" fmla="*/ 66294 w 90043"/>
                  <a:gd name="connsiteY8" fmla="*/ 64389 h 100202"/>
                  <a:gd name="connsiteX9" fmla="*/ 77851 w 90043"/>
                  <a:gd name="connsiteY9" fmla="*/ 80645 h 100202"/>
                  <a:gd name="connsiteX10" fmla="*/ 90043 w 90043"/>
                  <a:gd name="connsiteY10" fmla="*/ 100203 h 100202"/>
                  <a:gd name="connsiteX11" fmla="*/ 65786 w 90043"/>
                  <a:gd name="connsiteY11" fmla="*/ 100203 h 100202"/>
                  <a:gd name="connsiteX12" fmla="*/ 51181 w 90043"/>
                  <a:gd name="connsiteY12" fmla="*/ 78359 h 100202"/>
                  <a:gd name="connsiteX13" fmla="*/ 40513 w 90043"/>
                  <a:gd name="connsiteY13" fmla="*/ 63627 h 100202"/>
                  <a:gd name="connsiteX14" fmla="*/ 34417 w 90043"/>
                  <a:gd name="connsiteY14" fmla="*/ 59436 h 100202"/>
                  <a:gd name="connsiteX15" fmla="*/ 24257 w 90043"/>
                  <a:gd name="connsiteY15" fmla="*/ 58293 h 100202"/>
                  <a:gd name="connsiteX16" fmla="*/ 20193 w 90043"/>
                  <a:gd name="connsiteY16" fmla="*/ 58293 h 100202"/>
                  <a:gd name="connsiteX17" fmla="*/ 20193 w 90043"/>
                  <a:gd name="connsiteY17" fmla="*/ 100076 h 100202"/>
                  <a:gd name="connsiteX18" fmla="*/ 0 w 90043"/>
                  <a:gd name="connsiteY18" fmla="*/ 100076 h 100202"/>
                  <a:gd name="connsiteX19" fmla="*/ 20193 w 90043"/>
                  <a:gd name="connsiteY19" fmla="*/ 42418 h 100202"/>
                  <a:gd name="connsiteX20" fmla="*/ 35179 w 90043"/>
                  <a:gd name="connsiteY20" fmla="*/ 42418 h 100202"/>
                  <a:gd name="connsiteX21" fmla="*/ 53340 w 90043"/>
                  <a:gd name="connsiteY21" fmla="*/ 41148 h 100202"/>
                  <a:gd name="connsiteX22" fmla="*/ 59055 w 90043"/>
                  <a:gd name="connsiteY22" fmla="*/ 36957 h 100202"/>
                  <a:gd name="connsiteX23" fmla="*/ 61087 w 90043"/>
                  <a:gd name="connsiteY23" fmla="*/ 29464 h 100202"/>
                  <a:gd name="connsiteX24" fmla="*/ 58420 w 90043"/>
                  <a:gd name="connsiteY24" fmla="*/ 21336 h 100202"/>
                  <a:gd name="connsiteX25" fmla="*/ 50800 w 90043"/>
                  <a:gd name="connsiteY25" fmla="*/ 17399 h 100202"/>
                  <a:gd name="connsiteX26" fmla="*/ 36068 w 90043"/>
                  <a:gd name="connsiteY26" fmla="*/ 17018 h 100202"/>
                  <a:gd name="connsiteX27" fmla="*/ 20320 w 90043"/>
                  <a:gd name="connsiteY27" fmla="*/ 17018 h 100202"/>
                  <a:gd name="connsiteX28" fmla="*/ 20320 w 90043"/>
                  <a:gd name="connsiteY28" fmla="*/ 42418 h 10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0043" h="100202">
                    <a:moveTo>
                      <a:pt x="0" y="100203"/>
                    </a:moveTo>
                    <a:lnTo>
                      <a:pt x="0" y="0"/>
                    </a:lnTo>
                    <a:lnTo>
                      <a:pt x="42545" y="0"/>
                    </a:lnTo>
                    <a:cubicBezTo>
                      <a:pt x="53213" y="0"/>
                      <a:pt x="61087" y="889"/>
                      <a:pt x="65913" y="2667"/>
                    </a:cubicBezTo>
                    <a:cubicBezTo>
                      <a:pt x="70739" y="4445"/>
                      <a:pt x="74676" y="7620"/>
                      <a:pt x="77597" y="12319"/>
                    </a:cubicBezTo>
                    <a:cubicBezTo>
                      <a:pt x="80518" y="17018"/>
                      <a:pt x="81915" y="22225"/>
                      <a:pt x="81915" y="28067"/>
                    </a:cubicBezTo>
                    <a:cubicBezTo>
                      <a:pt x="81915" y="35560"/>
                      <a:pt x="79756" y="41783"/>
                      <a:pt x="75311" y="46736"/>
                    </a:cubicBezTo>
                    <a:cubicBezTo>
                      <a:pt x="70866" y="51689"/>
                      <a:pt x="64262" y="54737"/>
                      <a:pt x="55499" y="56007"/>
                    </a:cubicBezTo>
                    <a:cubicBezTo>
                      <a:pt x="59817" y="58547"/>
                      <a:pt x="63500" y="61341"/>
                      <a:pt x="66294" y="64389"/>
                    </a:cubicBezTo>
                    <a:cubicBezTo>
                      <a:pt x="69088" y="67437"/>
                      <a:pt x="73025" y="72898"/>
                      <a:pt x="77851" y="80645"/>
                    </a:cubicBezTo>
                    <a:lnTo>
                      <a:pt x="90043" y="100203"/>
                    </a:lnTo>
                    <a:lnTo>
                      <a:pt x="65786" y="100203"/>
                    </a:lnTo>
                    <a:lnTo>
                      <a:pt x="51181" y="78359"/>
                    </a:lnTo>
                    <a:cubicBezTo>
                      <a:pt x="45974" y="70612"/>
                      <a:pt x="42418" y="65659"/>
                      <a:pt x="40513" y="63627"/>
                    </a:cubicBezTo>
                    <a:cubicBezTo>
                      <a:pt x="38608" y="61595"/>
                      <a:pt x="36576" y="60198"/>
                      <a:pt x="34417" y="59436"/>
                    </a:cubicBezTo>
                    <a:cubicBezTo>
                      <a:pt x="32258" y="58674"/>
                      <a:pt x="28829" y="58293"/>
                      <a:pt x="24257" y="58293"/>
                    </a:cubicBezTo>
                    <a:lnTo>
                      <a:pt x="20193" y="58293"/>
                    </a:lnTo>
                    <a:lnTo>
                      <a:pt x="20193" y="100076"/>
                    </a:lnTo>
                    <a:lnTo>
                      <a:pt x="0" y="100076"/>
                    </a:lnTo>
                    <a:close/>
                    <a:moveTo>
                      <a:pt x="20193" y="42418"/>
                    </a:moveTo>
                    <a:lnTo>
                      <a:pt x="35179" y="42418"/>
                    </a:lnTo>
                    <a:cubicBezTo>
                      <a:pt x="44831" y="42418"/>
                      <a:pt x="50927" y="42037"/>
                      <a:pt x="53340" y="41148"/>
                    </a:cubicBezTo>
                    <a:cubicBezTo>
                      <a:pt x="55753" y="40386"/>
                      <a:pt x="57658" y="38862"/>
                      <a:pt x="59055" y="36957"/>
                    </a:cubicBezTo>
                    <a:cubicBezTo>
                      <a:pt x="60452" y="35052"/>
                      <a:pt x="61087" y="32385"/>
                      <a:pt x="61087" y="29464"/>
                    </a:cubicBezTo>
                    <a:cubicBezTo>
                      <a:pt x="61087" y="26162"/>
                      <a:pt x="60198" y="23368"/>
                      <a:pt x="58420" y="21336"/>
                    </a:cubicBezTo>
                    <a:cubicBezTo>
                      <a:pt x="56642" y="19304"/>
                      <a:pt x="54102" y="17907"/>
                      <a:pt x="50800" y="17399"/>
                    </a:cubicBezTo>
                    <a:cubicBezTo>
                      <a:pt x="49149" y="17145"/>
                      <a:pt x="44196" y="17018"/>
                      <a:pt x="36068" y="17018"/>
                    </a:cubicBezTo>
                    <a:lnTo>
                      <a:pt x="20320" y="17018"/>
                    </a:lnTo>
                    <a:lnTo>
                      <a:pt x="20320" y="42418"/>
                    </a:lnTo>
                    <a:close/>
                  </a:path>
                </a:pathLst>
              </a:custGeom>
              <a:solidFill>
                <a:srgbClr val="FFFFFF"/>
              </a:solidFill>
              <a:ln w="0" cap="flat">
                <a:noFill/>
                <a:prstDash val="solid"/>
                <a:miter/>
              </a:ln>
            </p:spPr>
            <p:txBody>
              <a:bodyPr rtlCol="0" anchor="ctr"/>
              <a:lstStyle/>
              <a:p>
                <a:endParaRPr lang="en-AU"/>
              </a:p>
            </p:txBody>
          </p:sp>
          <p:sp>
            <p:nvSpPr>
              <p:cNvPr id="430" name="Freeform: Shape 429">
                <a:extLst>
                  <a:ext uri="{FF2B5EF4-FFF2-40B4-BE49-F238E27FC236}">
                    <a16:creationId xmlns:a16="http://schemas.microsoft.com/office/drawing/2014/main" id="{7AF24426-7B81-B6CA-447D-BCB40FFE97FA}"/>
                  </a:ext>
                </a:extLst>
              </p:cNvPr>
              <p:cNvSpPr/>
              <p:nvPr/>
            </p:nvSpPr>
            <p:spPr>
              <a:xfrm>
                <a:off x="1656079" y="450850"/>
                <a:ext cx="67832" cy="75819"/>
              </a:xfrm>
              <a:custGeom>
                <a:avLst/>
                <a:gdLst>
                  <a:gd name="connsiteX0" fmla="*/ 47752 w 67832"/>
                  <a:gd name="connsiteY0" fmla="*/ 51181 h 75819"/>
                  <a:gd name="connsiteX1" fmla="*/ 66929 w 67832"/>
                  <a:gd name="connsiteY1" fmla="*/ 54356 h 75819"/>
                  <a:gd name="connsiteX2" fmla="*/ 55245 w 67832"/>
                  <a:gd name="connsiteY2" fmla="*/ 70358 h 75819"/>
                  <a:gd name="connsiteX3" fmla="*/ 35306 w 67832"/>
                  <a:gd name="connsiteY3" fmla="*/ 75819 h 75819"/>
                  <a:gd name="connsiteX4" fmla="*/ 7239 w 67832"/>
                  <a:gd name="connsiteY4" fmla="*/ 63500 h 75819"/>
                  <a:gd name="connsiteX5" fmla="*/ 0 w 67832"/>
                  <a:gd name="connsiteY5" fmla="*/ 38481 h 75819"/>
                  <a:gd name="connsiteX6" fmla="*/ 9398 w 67832"/>
                  <a:gd name="connsiteY6" fmla="*/ 10160 h 75819"/>
                  <a:gd name="connsiteX7" fmla="*/ 33274 w 67832"/>
                  <a:gd name="connsiteY7" fmla="*/ 0 h 75819"/>
                  <a:gd name="connsiteX8" fmla="*/ 58801 w 67832"/>
                  <a:gd name="connsiteY8" fmla="*/ 10668 h 75819"/>
                  <a:gd name="connsiteX9" fmla="*/ 67818 w 67832"/>
                  <a:gd name="connsiteY9" fmla="*/ 43434 h 75819"/>
                  <a:gd name="connsiteX10" fmla="*/ 19685 w 67832"/>
                  <a:gd name="connsiteY10" fmla="*/ 43434 h 75819"/>
                  <a:gd name="connsiteX11" fmla="*/ 24384 w 67832"/>
                  <a:gd name="connsiteY11" fmla="*/ 56769 h 75819"/>
                  <a:gd name="connsiteX12" fmla="*/ 35433 w 67832"/>
                  <a:gd name="connsiteY12" fmla="*/ 61595 h 75819"/>
                  <a:gd name="connsiteX13" fmla="*/ 43053 w 67832"/>
                  <a:gd name="connsiteY13" fmla="*/ 59182 h 75819"/>
                  <a:gd name="connsiteX14" fmla="*/ 47752 w 67832"/>
                  <a:gd name="connsiteY14" fmla="*/ 51308 h 75819"/>
                  <a:gd name="connsiteX15" fmla="*/ 48895 w 67832"/>
                  <a:gd name="connsiteY15" fmla="*/ 31750 h 75819"/>
                  <a:gd name="connsiteX16" fmla="*/ 44577 w 67832"/>
                  <a:gd name="connsiteY16" fmla="*/ 19050 h 75819"/>
                  <a:gd name="connsiteX17" fmla="*/ 34544 w 67832"/>
                  <a:gd name="connsiteY17" fmla="*/ 14732 h 75819"/>
                  <a:gd name="connsiteX18" fmla="*/ 24130 w 67832"/>
                  <a:gd name="connsiteY18" fmla="*/ 19304 h 75819"/>
                  <a:gd name="connsiteX19" fmla="*/ 20066 w 67832"/>
                  <a:gd name="connsiteY19" fmla="*/ 31750 h 75819"/>
                  <a:gd name="connsiteX20" fmla="*/ 48768 w 67832"/>
                  <a:gd name="connsiteY20" fmla="*/ 31750 h 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32" h="75819">
                    <a:moveTo>
                      <a:pt x="47752" y="51181"/>
                    </a:moveTo>
                    <a:lnTo>
                      <a:pt x="66929" y="54356"/>
                    </a:lnTo>
                    <a:cubicBezTo>
                      <a:pt x="64516" y="61341"/>
                      <a:pt x="60579" y="66675"/>
                      <a:pt x="55245" y="70358"/>
                    </a:cubicBezTo>
                    <a:cubicBezTo>
                      <a:pt x="49911" y="74041"/>
                      <a:pt x="43307" y="75819"/>
                      <a:pt x="35306" y="75819"/>
                    </a:cubicBezTo>
                    <a:cubicBezTo>
                      <a:pt x="22606" y="75819"/>
                      <a:pt x="13335" y="71755"/>
                      <a:pt x="7239" y="63500"/>
                    </a:cubicBezTo>
                    <a:cubicBezTo>
                      <a:pt x="2413" y="56896"/>
                      <a:pt x="0" y="48514"/>
                      <a:pt x="0" y="38481"/>
                    </a:cubicBezTo>
                    <a:cubicBezTo>
                      <a:pt x="0" y="26416"/>
                      <a:pt x="3175" y="17018"/>
                      <a:pt x="9398" y="10160"/>
                    </a:cubicBezTo>
                    <a:cubicBezTo>
                      <a:pt x="15748" y="3302"/>
                      <a:pt x="23622" y="0"/>
                      <a:pt x="33274" y="0"/>
                    </a:cubicBezTo>
                    <a:cubicBezTo>
                      <a:pt x="44069" y="0"/>
                      <a:pt x="52578" y="3556"/>
                      <a:pt x="58801" y="10668"/>
                    </a:cubicBezTo>
                    <a:cubicBezTo>
                      <a:pt x="65024" y="17780"/>
                      <a:pt x="68072" y="28702"/>
                      <a:pt x="67818" y="43434"/>
                    </a:cubicBezTo>
                    <a:lnTo>
                      <a:pt x="19685" y="43434"/>
                    </a:lnTo>
                    <a:cubicBezTo>
                      <a:pt x="19812" y="49149"/>
                      <a:pt x="21336" y="53594"/>
                      <a:pt x="24384" y="56769"/>
                    </a:cubicBezTo>
                    <a:cubicBezTo>
                      <a:pt x="27305" y="59944"/>
                      <a:pt x="30988" y="61595"/>
                      <a:pt x="35433" y="61595"/>
                    </a:cubicBezTo>
                    <a:cubicBezTo>
                      <a:pt x="38481" y="61595"/>
                      <a:pt x="41021" y="60706"/>
                      <a:pt x="43053" y="59182"/>
                    </a:cubicBezTo>
                    <a:cubicBezTo>
                      <a:pt x="45085" y="57658"/>
                      <a:pt x="46609" y="54864"/>
                      <a:pt x="47752" y="51308"/>
                    </a:cubicBezTo>
                    <a:close/>
                    <a:moveTo>
                      <a:pt x="48895" y="31750"/>
                    </a:moveTo>
                    <a:cubicBezTo>
                      <a:pt x="48768" y="26162"/>
                      <a:pt x="47371" y="21971"/>
                      <a:pt x="44577" y="19050"/>
                    </a:cubicBezTo>
                    <a:cubicBezTo>
                      <a:pt x="41783" y="16129"/>
                      <a:pt x="38481" y="14732"/>
                      <a:pt x="34544" y="14732"/>
                    </a:cubicBezTo>
                    <a:cubicBezTo>
                      <a:pt x="30353" y="14732"/>
                      <a:pt x="26924" y="16256"/>
                      <a:pt x="24130" y="19304"/>
                    </a:cubicBezTo>
                    <a:cubicBezTo>
                      <a:pt x="21336" y="22352"/>
                      <a:pt x="20066" y="26543"/>
                      <a:pt x="20066" y="31750"/>
                    </a:cubicBezTo>
                    <a:lnTo>
                      <a:pt x="48768" y="31750"/>
                    </a:lnTo>
                    <a:close/>
                  </a:path>
                </a:pathLst>
              </a:custGeom>
              <a:solidFill>
                <a:srgbClr val="FFFFFF"/>
              </a:solidFill>
              <a:ln w="0" cap="flat">
                <a:noFill/>
                <a:prstDash val="solid"/>
                <a:miter/>
              </a:ln>
            </p:spPr>
            <p:txBody>
              <a:bodyPr rtlCol="0" anchor="ctr"/>
              <a:lstStyle/>
              <a:p>
                <a:endParaRPr lang="en-AU"/>
              </a:p>
            </p:txBody>
          </p:sp>
          <p:sp>
            <p:nvSpPr>
              <p:cNvPr id="431" name="Freeform: Shape 430">
                <a:extLst>
                  <a:ext uri="{FF2B5EF4-FFF2-40B4-BE49-F238E27FC236}">
                    <a16:creationId xmlns:a16="http://schemas.microsoft.com/office/drawing/2014/main" id="{458CD99B-26D9-24B3-51A7-5A9AD6FC3DEE}"/>
                  </a:ext>
                </a:extLst>
              </p:cNvPr>
              <p:cNvSpPr/>
              <p:nvPr/>
            </p:nvSpPr>
            <p:spPr>
              <a:xfrm>
                <a:off x="1735327" y="450850"/>
                <a:ext cx="70866" cy="103758"/>
              </a:xfrm>
              <a:custGeom>
                <a:avLst/>
                <a:gdLst>
                  <a:gd name="connsiteX0" fmla="*/ 2540 w 70866"/>
                  <a:gd name="connsiteY0" fmla="*/ 78994 h 103758"/>
                  <a:gd name="connsiteX1" fmla="*/ 24511 w 70866"/>
                  <a:gd name="connsiteY1" fmla="*/ 81661 h 103758"/>
                  <a:gd name="connsiteX2" fmla="*/ 27051 w 70866"/>
                  <a:gd name="connsiteY2" fmla="*/ 86868 h 103758"/>
                  <a:gd name="connsiteX3" fmla="*/ 35687 w 70866"/>
                  <a:gd name="connsiteY3" fmla="*/ 88900 h 103758"/>
                  <a:gd name="connsiteX4" fmla="*/ 46990 w 70866"/>
                  <a:gd name="connsiteY4" fmla="*/ 86614 h 103758"/>
                  <a:gd name="connsiteX5" fmla="*/ 50800 w 70866"/>
                  <a:gd name="connsiteY5" fmla="*/ 81788 h 103758"/>
                  <a:gd name="connsiteX6" fmla="*/ 51689 w 70866"/>
                  <a:gd name="connsiteY6" fmla="*/ 73025 h 103758"/>
                  <a:gd name="connsiteX7" fmla="*/ 51689 w 70866"/>
                  <a:gd name="connsiteY7" fmla="*/ 62484 h 103758"/>
                  <a:gd name="connsiteX8" fmla="*/ 29972 w 70866"/>
                  <a:gd name="connsiteY8" fmla="*/ 74295 h 103758"/>
                  <a:gd name="connsiteX9" fmla="*/ 6731 w 70866"/>
                  <a:gd name="connsiteY9" fmla="*/ 61976 h 103758"/>
                  <a:gd name="connsiteX10" fmla="*/ 0 w 70866"/>
                  <a:gd name="connsiteY10" fmla="*/ 37592 h 103758"/>
                  <a:gd name="connsiteX11" fmla="*/ 8763 w 70866"/>
                  <a:gd name="connsiteY11" fmla="*/ 9652 h 103758"/>
                  <a:gd name="connsiteX12" fmla="*/ 30607 w 70866"/>
                  <a:gd name="connsiteY12" fmla="*/ 0 h 103758"/>
                  <a:gd name="connsiteX13" fmla="*/ 52832 w 70866"/>
                  <a:gd name="connsiteY13" fmla="*/ 11811 h 103758"/>
                  <a:gd name="connsiteX14" fmla="*/ 52832 w 70866"/>
                  <a:gd name="connsiteY14" fmla="*/ 1651 h 103758"/>
                  <a:gd name="connsiteX15" fmla="*/ 70866 w 70866"/>
                  <a:gd name="connsiteY15" fmla="*/ 1651 h 103758"/>
                  <a:gd name="connsiteX16" fmla="*/ 70866 w 70866"/>
                  <a:gd name="connsiteY16" fmla="*/ 66802 h 103758"/>
                  <a:gd name="connsiteX17" fmla="*/ 68707 w 70866"/>
                  <a:gd name="connsiteY17" fmla="*/ 85979 h 103758"/>
                  <a:gd name="connsiteX18" fmla="*/ 62738 w 70866"/>
                  <a:gd name="connsiteY18" fmla="*/ 96012 h 103758"/>
                  <a:gd name="connsiteX19" fmla="*/ 52578 w 70866"/>
                  <a:gd name="connsiteY19" fmla="*/ 101727 h 103758"/>
                  <a:gd name="connsiteX20" fmla="*/ 36449 w 70866"/>
                  <a:gd name="connsiteY20" fmla="*/ 103759 h 103758"/>
                  <a:gd name="connsiteX21" fmla="*/ 10287 w 70866"/>
                  <a:gd name="connsiteY21" fmla="*/ 97409 h 103758"/>
                  <a:gd name="connsiteX22" fmla="*/ 2540 w 70866"/>
                  <a:gd name="connsiteY22" fmla="*/ 81407 h 103758"/>
                  <a:gd name="connsiteX23" fmla="*/ 2540 w 70866"/>
                  <a:gd name="connsiteY23" fmla="*/ 79121 h 103758"/>
                  <a:gd name="connsiteX24" fmla="*/ 19685 w 70866"/>
                  <a:gd name="connsiteY24" fmla="*/ 36449 h 103758"/>
                  <a:gd name="connsiteX25" fmla="*/ 24130 w 70866"/>
                  <a:gd name="connsiteY25" fmla="*/ 53340 h 103758"/>
                  <a:gd name="connsiteX26" fmla="*/ 35179 w 70866"/>
                  <a:gd name="connsiteY26" fmla="*/ 58674 h 103758"/>
                  <a:gd name="connsiteX27" fmla="*/ 47117 w 70866"/>
                  <a:gd name="connsiteY27" fmla="*/ 53213 h 103758"/>
                  <a:gd name="connsiteX28" fmla="*/ 51943 w 70866"/>
                  <a:gd name="connsiteY28" fmla="*/ 36957 h 103758"/>
                  <a:gd name="connsiteX29" fmla="*/ 47244 w 70866"/>
                  <a:gd name="connsiteY29" fmla="*/ 20193 h 103758"/>
                  <a:gd name="connsiteX30" fmla="*/ 35433 w 70866"/>
                  <a:gd name="connsiteY30" fmla="*/ 14732 h 103758"/>
                  <a:gd name="connsiteX31" fmla="*/ 24003 w 70866"/>
                  <a:gd name="connsiteY31" fmla="*/ 20066 h 103758"/>
                  <a:gd name="connsiteX32" fmla="*/ 19558 w 70866"/>
                  <a:gd name="connsiteY32" fmla="*/ 36449 h 10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866" h="103758">
                    <a:moveTo>
                      <a:pt x="2540" y="78994"/>
                    </a:moveTo>
                    <a:lnTo>
                      <a:pt x="24511" y="81661"/>
                    </a:lnTo>
                    <a:cubicBezTo>
                      <a:pt x="24892" y="84201"/>
                      <a:pt x="25654" y="85979"/>
                      <a:pt x="27051" y="86868"/>
                    </a:cubicBezTo>
                    <a:cubicBezTo>
                      <a:pt x="28829" y="88265"/>
                      <a:pt x="31750" y="88900"/>
                      <a:pt x="35687" y="88900"/>
                    </a:cubicBezTo>
                    <a:cubicBezTo>
                      <a:pt x="40767" y="88900"/>
                      <a:pt x="44450" y="88138"/>
                      <a:pt x="46990" y="86614"/>
                    </a:cubicBezTo>
                    <a:cubicBezTo>
                      <a:pt x="48641" y="85598"/>
                      <a:pt x="49911" y="83947"/>
                      <a:pt x="50800" y="81788"/>
                    </a:cubicBezTo>
                    <a:cubicBezTo>
                      <a:pt x="51435" y="80264"/>
                      <a:pt x="51689" y="77216"/>
                      <a:pt x="51689" y="73025"/>
                    </a:cubicBezTo>
                    <a:lnTo>
                      <a:pt x="51689" y="62484"/>
                    </a:lnTo>
                    <a:cubicBezTo>
                      <a:pt x="45974" y="70358"/>
                      <a:pt x="38735" y="74295"/>
                      <a:pt x="29972" y="74295"/>
                    </a:cubicBezTo>
                    <a:cubicBezTo>
                      <a:pt x="20193" y="74295"/>
                      <a:pt x="12446" y="70104"/>
                      <a:pt x="6731" y="61976"/>
                    </a:cubicBezTo>
                    <a:cubicBezTo>
                      <a:pt x="2286" y="55499"/>
                      <a:pt x="0" y="47371"/>
                      <a:pt x="0" y="37592"/>
                    </a:cubicBezTo>
                    <a:cubicBezTo>
                      <a:pt x="0" y="25400"/>
                      <a:pt x="2921" y="16129"/>
                      <a:pt x="8763" y="9652"/>
                    </a:cubicBezTo>
                    <a:cubicBezTo>
                      <a:pt x="14605" y="3175"/>
                      <a:pt x="21844" y="0"/>
                      <a:pt x="30607" y="0"/>
                    </a:cubicBezTo>
                    <a:cubicBezTo>
                      <a:pt x="39370" y="0"/>
                      <a:pt x="46990" y="3937"/>
                      <a:pt x="52832" y="11811"/>
                    </a:cubicBezTo>
                    <a:lnTo>
                      <a:pt x="52832" y="1651"/>
                    </a:lnTo>
                    <a:lnTo>
                      <a:pt x="70866" y="1651"/>
                    </a:lnTo>
                    <a:lnTo>
                      <a:pt x="70866" y="66802"/>
                    </a:lnTo>
                    <a:cubicBezTo>
                      <a:pt x="70866" y="75311"/>
                      <a:pt x="70104" y="81788"/>
                      <a:pt x="68707" y="85979"/>
                    </a:cubicBezTo>
                    <a:cubicBezTo>
                      <a:pt x="67310" y="90170"/>
                      <a:pt x="65278" y="93599"/>
                      <a:pt x="62738" y="96012"/>
                    </a:cubicBezTo>
                    <a:cubicBezTo>
                      <a:pt x="60198" y="98425"/>
                      <a:pt x="56769" y="100330"/>
                      <a:pt x="52578" y="101727"/>
                    </a:cubicBezTo>
                    <a:cubicBezTo>
                      <a:pt x="48260" y="103124"/>
                      <a:pt x="42926" y="103759"/>
                      <a:pt x="36449" y="103759"/>
                    </a:cubicBezTo>
                    <a:cubicBezTo>
                      <a:pt x="24130" y="103759"/>
                      <a:pt x="15367" y="101600"/>
                      <a:pt x="10287" y="97409"/>
                    </a:cubicBezTo>
                    <a:cubicBezTo>
                      <a:pt x="5080" y="93218"/>
                      <a:pt x="2540" y="87884"/>
                      <a:pt x="2540" y="81407"/>
                    </a:cubicBezTo>
                    <a:cubicBezTo>
                      <a:pt x="2540" y="80772"/>
                      <a:pt x="2540" y="80010"/>
                      <a:pt x="2540" y="79121"/>
                    </a:cubicBezTo>
                    <a:close/>
                    <a:moveTo>
                      <a:pt x="19685" y="36449"/>
                    </a:moveTo>
                    <a:cubicBezTo>
                      <a:pt x="19685" y="44196"/>
                      <a:pt x="21209" y="49784"/>
                      <a:pt x="24130" y="53340"/>
                    </a:cubicBezTo>
                    <a:cubicBezTo>
                      <a:pt x="27178" y="56896"/>
                      <a:pt x="30734" y="58674"/>
                      <a:pt x="35179" y="58674"/>
                    </a:cubicBezTo>
                    <a:cubicBezTo>
                      <a:pt x="39878" y="58674"/>
                      <a:pt x="43815" y="56896"/>
                      <a:pt x="47117" y="53213"/>
                    </a:cubicBezTo>
                    <a:cubicBezTo>
                      <a:pt x="50419" y="49530"/>
                      <a:pt x="51943" y="44069"/>
                      <a:pt x="51943" y="36957"/>
                    </a:cubicBezTo>
                    <a:cubicBezTo>
                      <a:pt x="51943" y="29845"/>
                      <a:pt x="50419" y="23876"/>
                      <a:pt x="47244" y="20193"/>
                    </a:cubicBezTo>
                    <a:cubicBezTo>
                      <a:pt x="44069" y="16510"/>
                      <a:pt x="40259" y="14732"/>
                      <a:pt x="35433" y="14732"/>
                    </a:cubicBezTo>
                    <a:cubicBezTo>
                      <a:pt x="30607" y="14732"/>
                      <a:pt x="27051" y="16510"/>
                      <a:pt x="24003" y="20066"/>
                    </a:cubicBezTo>
                    <a:cubicBezTo>
                      <a:pt x="20955" y="23622"/>
                      <a:pt x="19558" y="29083"/>
                      <a:pt x="19558" y="36449"/>
                    </a:cubicBezTo>
                    <a:close/>
                  </a:path>
                </a:pathLst>
              </a:custGeom>
              <a:solidFill>
                <a:srgbClr val="FFFFFF"/>
              </a:solidFill>
              <a:ln w="0" cap="flat">
                <a:noFill/>
                <a:prstDash val="solid"/>
                <a:miter/>
              </a:ln>
            </p:spPr>
            <p:txBody>
              <a:bodyPr rtlCol="0" anchor="ctr"/>
              <a:lstStyle/>
              <a:p>
                <a:endParaRPr lang="en-AU"/>
              </a:p>
            </p:txBody>
          </p:sp>
          <p:sp>
            <p:nvSpPr>
              <p:cNvPr id="432" name="Freeform: Shape 431">
                <a:extLst>
                  <a:ext uri="{FF2B5EF4-FFF2-40B4-BE49-F238E27FC236}">
                    <a16:creationId xmlns:a16="http://schemas.microsoft.com/office/drawing/2014/main" id="{169C57D0-9029-5EC6-59BA-8994D2DABDF9}"/>
                  </a:ext>
                </a:extLst>
              </p:cNvPr>
              <p:cNvSpPr/>
              <p:nvPr/>
            </p:nvSpPr>
            <p:spPr>
              <a:xfrm>
                <a:off x="1824863" y="452501"/>
                <a:ext cx="65785" cy="74168"/>
              </a:xfrm>
              <a:custGeom>
                <a:avLst/>
                <a:gdLst>
                  <a:gd name="connsiteX0" fmla="*/ 48133 w 65785"/>
                  <a:gd name="connsiteY0" fmla="*/ 72644 h 74168"/>
                  <a:gd name="connsiteX1" fmla="*/ 48133 w 65785"/>
                  <a:gd name="connsiteY1" fmla="*/ 61722 h 74168"/>
                  <a:gd name="connsiteX2" fmla="*/ 37719 w 65785"/>
                  <a:gd name="connsiteY2" fmla="*/ 70866 h 74168"/>
                  <a:gd name="connsiteX3" fmla="*/ 24130 w 65785"/>
                  <a:gd name="connsiteY3" fmla="*/ 74168 h 74168"/>
                  <a:gd name="connsiteX4" fmla="*/ 11049 w 65785"/>
                  <a:gd name="connsiteY4" fmla="*/ 70993 h 74168"/>
                  <a:gd name="connsiteX5" fmla="*/ 2667 w 65785"/>
                  <a:gd name="connsiteY5" fmla="*/ 61976 h 74168"/>
                  <a:gd name="connsiteX6" fmla="*/ 0 w 65785"/>
                  <a:gd name="connsiteY6" fmla="*/ 45974 h 74168"/>
                  <a:gd name="connsiteX7" fmla="*/ 0 w 65785"/>
                  <a:gd name="connsiteY7" fmla="*/ 0 h 74168"/>
                  <a:gd name="connsiteX8" fmla="*/ 19177 w 65785"/>
                  <a:gd name="connsiteY8" fmla="*/ 0 h 74168"/>
                  <a:gd name="connsiteX9" fmla="*/ 19177 w 65785"/>
                  <a:gd name="connsiteY9" fmla="*/ 33401 h 74168"/>
                  <a:gd name="connsiteX10" fmla="*/ 20193 w 65785"/>
                  <a:gd name="connsiteY10" fmla="*/ 52197 h 74168"/>
                  <a:gd name="connsiteX11" fmla="*/ 24003 w 65785"/>
                  <a:gd name="connsiteY11" fmla="*/ 57658 h 74168"/>
                  <a:gd name="connsiteX12" fmla="*/ 31115 w 65785"/>
                  <a:gd name="connsiteY12" fmla="*/ 59690 h 74168"/>
                  <a:gd name="connsiteX13" fmla="*/ 39878 w 65785"/>
                  <a:gd name="connsiteY13" fmla="*/ 57023 h 74168"/>
                  <a:gd name="connsiteX14" fmla="*/ 45212 w 65785"/>
                  <a:gd name="connsiteY14" fmla="*/ 50292 h 74168"/>
                  <a:gd name="connsiteX15" fmla="*/ 46609 w 65785"/>
                  <a:gd name="connsiteY15" fmla="*/ 30734 h 74168"/>
                  <a:gd name="connsiteX16" fmla="*/ 46609 w 65785"/>
                  <a:gd name="connsiteY16" fmla="*/ 127 h 74168"/>
                  <a:gd name="connsiteX17" fmla="*/ 65786 w 65785"/>
                  <a:gd name="connsiteY17" fmla="*/ 127 h 74168"/>
                  <a:gd name="connsiteX18" fmla="*/ 65786 w 65785"/>
                  <a:gd name="connsiteY18" fmla="*/ 72771 h 74168"/>
                  <a:gd name="connsiteX19" fmla="*/ 47879 w 65785"/>
                  <a:gd name="connsiteY19" fmla="*/ 72771 h 7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785" h="74168">
                    <a:moveTo>
                      <a:pt x="48133" y="72644"/>
                    </a:moveTo>
                    <a:lnTo>
                      <a:pt x="48133" y="61722"/>
                    </a:lnTo>
                    <a:cubicBezTo>
                      <a:pt x="45466" y="65659"/>
                      <a:pt x="42037" y="68707"/>
                      <a:pt x="37719" y="70866"/>
                    </a:cubicBezTo>
                    <a:cubicBezTo>
                      <a:pt x="33401" y="73152"/>
                      <a:pt x="28829" y="74168"/>
                      <a:pt x="24130" y="74168"/>
                    </a:cubicBezTo>
                    <a:cubicBezTo>
                      <a:pt x="19431" y="74168"/>
                      <a:pt x="14859" y="73152"/>
                      <a:pt x="11049" y="70993"/>
                    </a:cubicBezTo>
                    <a:cubicBezTo>
                      <a:pt x="7239" y="68834"/>
                      <a:pt x="4318" y="65786"/>
                      <a:pt x="2667" y="61976"/>
                    </a:cubicBezTo>
                    <a:cubicBezTo>
                      <a:pt x="889" y="58166"/>
                      <a:pt x="0" y="52705"/>
                      <a:pt x="0" y="45974"/>
                    </a:cubicBezTo>
                    <a:lnTo>
                      <a:pt x="0" y="0"/>
                    </a:lnTo>
                    <a:lnTo>
                      <a:pt x="19177" y="0"/>
                    </a:lnTo>
                    <a:lnTo>
                      <a:pt x="19177" y="33401"/>
                    </a:lnTo>
                    <a:cubicBezTo>
                      <a:pt x="19177" y="43561"/>
                      <a:pt x="19558" y="49911"/>
                      <a:pt x="20193" y="52197"/>
                    </a:cubicBezTo>
                    <a:cubicBezTo>
                      <a:pt x="20955" y="54483"/>
                      <a:pt x="22225" y="56388"/>
                      <a:pt x="24003" y="57658"/>
                    </a:cubicBezTo>
                    <a:cubicBezTo>
                      <a:pt x="25908" y="59055"/>
                      <a:pt x="28194" y="59690"/>
                      <a:pt x="31115" y="59690"/>
                    </a:cubicBezTo>
                    <a:cubicBezTo>
                      <a:pt x="34417" y="59690"/>
                      <a:pt x="37338" y="58801"/>
                      <a:pt x="39878" y="57023"/>
                    </a:cubicBezTo>
                    <a:cubicBezTo>
                      <a:pt x="42418" y="55245"/>
                      <a:pt x="44196" y="52959"/>
                      <a:pt x="45212" y="50292"/>
                    </a:cubicBezTo>
                    <a:cubicBezTo>
                      <a:pt x="46228" y="47625"/>
                      <a:pt x="46609" y="41148"/>
                      <a:pt x="46609" y="30734"/>
                    </a:cubicBezTo>
                    <a:lnTo>
                      <a:pt x="46609" y="127"/>
                    </a:lnTo>
                    <a:lnTo>
                      <a:pt x="65786" y="127"/>
                    </a:lnTo>
                    <a:lnTo>
                      <a:pt x="65786" y="72771"/>
                    </a:lnTo>
                    <a:lnTo>
                      <a:pt x="47879" y="72771"/>
                    </a:lnTo>
                    <a:close/>
                  </a:path>
                </a:pathLst>
              </a:custGeom>
              <a:solidFill>
                <a:srgbClr val="FFFFFF"/>
              </a:solidFill>
              <a:ln w="0" cap="flat">
                <a:noFill/>
                <a:prstDash val="solid"/>
                <a:miter/>
              </a:ln>
            </p:spPr>
            <p:txBody>
              <a:bodyPr rtlCol="0" anchor="ctr"/>
              <a:lstStyle/>
              <a:p>
                <a:endParaRPr lang="en-AU"/>
              </a:p>
            </p:txBody>
          </p:sp>
          <p:sp>
            <p:nvSpPr>
              <p:cNvPr id="433" name="Freeform: Shape 432">
                <a:extLst>
                  <a:ext uri="{FF2B5EF4-FFF2-40B4-BE49-F238E27FC236}">
                    <a16:creationId xmlns:a16="http://schemas.microsoft.com/office/drawing/2014/main" id="{193D03D9-ADC6-10D8-ABFF-EC4AB1EB7E11}"/>
                  </a:ext>
                </a:extLst>
              </p:cNvPr>
              <p:cNvSpPr/>
              <p:nvPr/>
            </p:nvSpPr>
            <p:spPr>
              <a:xfrm>
                <a:off x="1910714" y="424941"/>
                <a:ext cx="19177" cy="100202"/>
              </a:xfrm>
              <a:custGeom>
                <a:avLst/>
                <a:gdLst>
                  <a:gd name="connsiteX0" fmla="*/ 0 w 19177"/>
                  <a:gd name="connsiteY0" fmla="*/ 100203 h 100202"/>
                  <a:gd name="connsiteX1" fmla="*/ 0 w 19177"/>
                  <a:gd name="connsiteY1" fmla="*/ 0 h 100202"/>
                  <a:gd name="connsiteX2" fmla="*/ 19177 w 19177"/>
                  <a:gd name="connsiteY2" fmla="*/ 0 h 100202"/>
                  <a:gd name="connsiteX3" fmla="*/ 19177 w 19177"/>
                  <a:gd name="connsiteY3" fmla="*/ 100203 h 100202"/>
                  <a:gd name="connsiteX4" fmla="*/ 0 w 19177"/>
                  <a:gd name="connsiteY4" fmla="*/ 100203 h 100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7" h="100202">
                    <a:moveTo>
                      <a:pt x="0" y="100203"/>
                    </a:moveTo>
                    <a:lnTo>
                      <a:pt x="0" y="0"/>
                    </a:lnTo>
                    <a:lnTo>
                      <a:pt x="19177" y="0"/>
                    </a:lnTo>
                    <a:lnTo>
                      <a:pt x="19177" y="100203"/>
                    </a:lnTo>
                    <a:lnTo>
                      <a:pt x="0" y="100203"/>
                    </a:lnTo>
                    <a:close/>
                  </a:path>
                </a:pathLst>
              </a:custGeom>
              <a:solidFill>
                <a:srgbClr val="FFFFFF"/>
              </a:solidFill>
              <a:ln w="0" cap="flat">
                <a:noFill/>
                <a:prstDash val="solid"/>
                <a:miter/>
              </a:ln>
            </p:spPr>
            <p:txBody>
              <a:bodyPr rtlCol="0" anchor="ctr"/>
              <a:lstStyle/>
              <a:p>
                <a:endParaRPr lang="en-AU"/>
              </a:p>
            </p:txBody>
          </p:sp>
          <p:sp>
            <p:nvSpPr>
              <p:cNvPr id="434" name="Freeform: Shape 433">
                <a:extLst>
                  <a:ext uri="{FF2B5EF4-FFF2-40B4-BE49-F238E27FC236}">
                    <a16:creationId xmlns:a16="http://schemas.microsoft.com/office/drawing/2014/main" id="{89370DD3-FF3A-DB2B-A04B-DEB26C30D2AF}"/>
                  </a:ext>
                </a:extLst>
              </p:cNvPr>
              <p:cNvSpPr/>
              <p:nvPr/>
            </p:nvSpPr>
            <p:spPr>
              <a:xfrm>
                <a:off x="1944497" y="450723"/>
                <a:ext cx="68198" cy="75945"/>
              </a:xfrm>
              <a:custGeom>
                <a:avLst/>
                <a:gdLst>
                  <a:gd name="connsiteX0" fmla="*/ 19431 w 68198"/>
                  <a:gd name="connsiteY0" fmla="*/ 23876 h 75945"/>
                  <a:gd name="connsiteX1" fmla="*/ 2032 w 68198"/>
                  <a:gd name="connsiteY1" fmla="*/ 20701 h 75945"/>
                  <a:gd name="connsiteX2" fmla="*/ 12192 w 68198"/>
                  <a:gd name="connsiteY2" fmla="*/ 5080 h 75945"/>
                  <a:gd name="connsiteX3" fmla="*/ 33528 w 68198"/>
                  <a:gd name="connsiteY3" fmla="*/ 0 h 75945"/>
                  <a:gd name="connsiteX4" fmla="*/ 52705 w 68198"/>
                  <a:gd name="connsiteY4" fmla="*/ 3048 h 75945"/>
                  <a:gd name="connsiteX5" fmla="*/ 61595 w 68198"/>
                  <a:gd name="connsiteY5" fmla="*/ 10795 h 75945"/>
                  <a:gd name="connsiteX6" fmla="*/ 64135 w 68198"/>
                  <a:gd name="connsiteY6" fmla="*/ 27940 h 75945"/>
                  <a:gd name="connsiteX7" fmla="*/ 63881 w 68198"/>
                  <a:gd name="connsiteY7" fmla="*/ 50419 h 75945"/>
                  <a:gd name="connsiteX8" fmla="*/ 64770 w 68198"/>
                  <a:gd name="connsiteY8" fmla="*/ 64516 h 75945"/>
                  <a:gd name="connsiteX9" fmla="*/ 68199 w 68198"/>
                  <a:gd name="connsiteY9" fmla="*/ 74295 h 75945"/>
                  <a:gd name="connsiteX10" fmla="*/ 49149 w 68198"/>
                  <a:gd name="connsiteY10" fmla="*/ 74295 h 75945"/>
                  <a:gd name="connsiteX11" fmla="*/ 47244 w 68198"/>
                  <a:gd name="connsiteY11" fmla="*/ 68580 h 75945"/>
                  <a:gd name="connsiteX12" fmla="*/ 46609 w 68198"/>
                  <a:gd name="connsiteY12" fmla="*/ 66294 h 75945"/>
                  <a:gd name="connsiteX13" fmla="*/ 36068 w 68198"/>
                  <a:gd name="connsiteY13" fmla="*/ 73533 h 75945"/>
                  <a:gd name="connsiteX14" fmla="*/ 24130 w 68198"/>
                  <a:gd name="connsiteY14" fmla="*/ 75946 h 75945"/>
                  <a:gd name="connsiteX15" fmla="*/ 6477 w 68198"/>
                  <a:gd name="connsiteY15" fmla="*/ 69850 h 75945"/>
                  <a:gd name="connsiteX16" fmla="*/ 0 w 68198"/>
                  <a:gd name="connsiteY16" fmla="*/ 54483 h 75945"/>
                  <a:gd name="connsiteX17" fmla="*/ 2921 w 68198"/>
                  <a:gd name="connsiteY17" fmla="*/ 43561 h 75945"/>
                  <a:gd name="connsiteX18" fmla="*/ 11176 w 68198"/>
                  <a:gd name="connsiteY18" fmla="*/ 36195 h 75945"/>
                  <a:gd name="connsiteX19" fmla="*/ 26416 w 68198"/>
                  <a:gd name="connsiteY19" fmla="*/ 31750 h 75945"/>
                  <a:gd name="connsiteX20" fmla="*/ 45085 w 68198"/>
                  <a:gd name="connsiteY20" fmla="*/ 27051 h 75945"/>
                  <a:gd name="connsiteX21" fmla="*/ 45085 w 68198"/>
                  <a:gd name="connsiteY21" fmla="*/ 25146 h 75945"/>
                  <a:gd name="connsiteX22" fmla="*/ 42418 w 68198"/>
                  <a:gd name="connsiteY22" fmla="*/ 17272 h 75945"/>
                  <a:gd name="connsiteX23" fmla="*/ 32131 w 68198"/>
                  <a:gd name="connsiteY23" fmla="*/ 14859 h 75945"/>
                  <a:gd name="connsiteX24" fmla="*/ 24130 w 68198"/>
                  <a:gd name="connsiteY24" fmla="*/ 16891 h 75945"/>
                  <a:gd name="connsiteX25" fmla="*/ 19431 w 68198"/>
                  <a:gd name="connsiteY25" fmla="*/ 24003 h 75945"/>
                  <a:gd name="connsiteX26" fmla="*/ 45085 w 68198"/>
                  <a:gd name="connsiteY26" fmla="*/ 39497 h 75945"/>
                  <a:gd name="connsiteX27" fmla="*/ 33401 w 68198"/>
                  <a:gd name="connsiteY27" fmla="*/ 42418 h 75945"/>
                  <a:gd name="connsiteX28" fmla="*/ 22987 w 68198"/>
                  <a:gd name="connsiteY28" fmla="*/ 45720 h 75945"/>
                  <a:gd name="connsiteX29" fmla="*/ 19177 w 68198"/>
                  <a:gd name="connsiteY29" fmla="*/ 52451 h 75945"/>
                  <a:gd name="connsiteX30" fmla="*/ 22225 w 68198"/>
                  <a:gd name="connsiteY30" fmla="*/ 59436 h 75945"/>
                  <a:gd name="connsiteX31" fmla="*/ 29845 w 68198"/>
                  <a:gd name="connsiteY31" fmla="*/ 62357 h 75945"/>
                  <a:gd name="connsiteX32" fmla="*/ 39751 w 68198"/>
                  <a:gd name="connsiteY32" fmla="*/ 58928 h 75945"/>
                  <a:gd name="connsiteX33" fmla="*/ 44323 w 68198"/>
                  <a:gd name="connsiteY33" fmla="*/ 52578 h 75945"/>
                  <a:gd name="connsiteX34" fmla="*/ 45085 w 68198"/>
                  <a:gd name="connsiteY34" fmla="*/ 43180 h 75945"/>
                  <a:gd name="connsiteX35" fmla="*/ 45085 w 68198"/>
                  <a:gd name="connsiteY35" fmla="*/ 39370 h 7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198" h="75945">
                    <a:moveTo>
                      <a:pt x="19431" y="23876"/>
                    </a:moveTo>
                    <a:lnTo>
                      <a:pt x="2032" y="20701"/>
                    </a:lnTo>
                    <a:cubicBezTo>
                      <a:pt x="3937" y="13716"/>
                      <a:pt x="7366" y="8509"/>
                      <a:pt x="12192" y="5080"/>
                    </a:cubicBezTo>
                    <a:cubicBezTo>
                      <a:pt x="17018" y="1651"/>
                      <a:pt x="24130" y="0"/>
                      <a:pt x="33528" y="0"/>
                    </a:cubicBezTo>
                    <a:cubicBezTo>
                      <a:pt x="42037" y="0"/>
                      <a:pt x="48514" y="1016"/>
                      <a:pt x="52705" y="3048"/>
                    </a:cubicBezTo>
                    <a:cubicBezTo>
                      <a:pt x="56896" y="5080"/>
                      <a:pt x="59817" y="7620"/>
                      <a:pt x="61595" y="10795"/>
                    </a:cubicBezTo>
                    <a:cubicBezTo>
                      <a:pt x="63373" y="13970"/>
                      <a:pt x="64135" y="19685"/>
                      <a:pt x="64135" y="27940"/>
                    </a:cubicBezTo>
                    <a:lnTo>
                      <a:pt x="63881" y="50419"/>
                    </a:lnTo>
                    <a:cubicBezTo>
                      <a:pt x="63881" y="56769"/>
                      <a:pt x="64135" y="61468"/>
                      <a:pt x="64770" y="64516"/>
                    </a:cubicBezTo>
                    <a:cubicBezTo>
                      <a:pt x="65405" y="67564"/>
                      <a:pt x="66548" y="70866"/>
                      <a:pt x="68199" y="74295"/>
                    </a:cubicBezTo>
                    <a:lnTo>
                      <a:pt x="49149" y="74295"/>
                    </a:lnTo>
                    <a:cubicBezTo>
                      <a:pt x="48641" y="73025"/>
                      <a:pt x="48006" y="71120"/>
                      <a:pt x="47244" y="68580"/>
                    </a:cubicBezTo>
                    <a:cubicBezTo>
                      <a:pt x="46990" y="67437"/>
                      <a:pt x="46736" y="66675"/>
                      <a:pt x="46609" y="66294"/>
                    </a:cubicBezTo>
                    <a:cubicBezTo>
                      <a:pt x="43307" y="69469"/>
                      <a:pt x="39878" y="71882"/>
                      <a:pt x="36068" y="73533"/>
                    </a:cubicBezTo>
                    <a:cubicBezTo>
                      <a:pt x="32385" y="75184"/>
                      <a:pt x="28321" y="75946"/>
                      <a:pt x="24130" y="75946"/>
                    </a:cubicBezTo>
                    <a:cubicBezTo>
                      <a:pt x="16637" y="75946"/>
                      <a:pt x="10795" y="73914"/>
                      <a:pt x="6477" y="69850"/>
                    </a:cubicBezTo>
                    <a:cubicBezTo>
                      <a:pt x="2159" y="65786"/>
                      <a:pt x="0" y="60706"/>
                      <a:pt x="0" y="54483"/>
                    </a:cubicBezTo>
                    <a:cubicBezTo>
                      <a:pt x="0" y="50419"/>
                      <a:pt x="1016" y="46736"/>
                      <a:pt x="2921" y="43561"/>
                    </a:cubicBezTo>
                    <a:cubicBezTo>
                      <a:pt x="4826" y="40386"/>
                      <a:pt x="7620" y="37846"/>
                      <a:pt x="11176" y="36195"/>
                    </a:cubicBezTo>
                    <a:cubicBezTo>
                      <a:pt x="14732" y="34544"/>
                      <a:pt x="19812" y="33020"/>
                      <a:pt x="26416" y="31750"/>
                    </a:cubicBezTo>
                    <a:cubicBezTo>
                      <a:pt x="35433" y="30099"/>
                      <a:pt x="41656" y="28448"/>
                      <a:pt x="45085" y="27051"/>
                    </a:cubicBezTo>
                    <a:lnTo>
                      <a:pt x="45085" y="25146"/>
                    </a:lnTo>
                    <a:cubicBezTo>
                      <a:pt x="45085" y="21463"/>
                      <a:pt x="44196" y="18796"/>
                      <a:pt x="42418" y="17272"/>
                    </a:cubicBezTo>
                    <a:cubicBezTo>
                      <a:pt x="40640" y="15748"/>
                      <a:pt x="37084" y="14859"/>
                      <a:pt x="32131" y="14859"/>
                    </a:cubicBezTo>
                    <a:cubicBezTo>
                      <a:pt x="28702" y="14859"/>
                      <a:pt x="26035" y="15494"/>
                      <a:pt x="24130" y="16891"/>
                    </a:cubicBezTo>
                    <a:cubicBezTo>
                      <a:pt x="22225" y="18288"/>
                      <a:pt x="20701" y="20574"/>
                      <a:pt x="19431" y="24003"/>
                    </a:cubicBezTo>
                    <a:close/>
                    <a:moveTo>
                      <a:pt x="45085" y="39497"/>
                    </a:moveTo>
                    <a:cubicBezTo>
                      <a:pt x="42672" y="40386"/>
                      <a:pt x="38735" y="41275"/>
                      <a:pt x="33401" y="42418"/>
                    </a:cubicBezTo>
                    <a:cubicBezTo>
                      <a:pt x="28067" y="43561"/>
                      <a:pt x="24638" y="44704"/>
                      <a:pt x="22987" y="45720"/>
                    </a:cubicBezTo>
                    <a:cubicBezTo>
                      <a:pt x="20447" y="47498"/>
                      <a:pt x="19177" y="49784"/>
                      <a:pt x="19177" y="52451"/>
                    </a:cubicBezTo>
                    <a:cubicBezTo>
                      <a:pt x="19177" y="55118"/>
                      <a:pt x="20193" y="57531"/>
                      <a:pt x="22225" y="59436"/>
                    </a:cubicBezTo>
                    <a:cubicBezTo>
                      <a:pt x="24257" y="61341"/>
                      <a:pt x="26797" y="62357"/>
                      <a:pt x="29845" y="62357"/>
                    </a:cubicBezTo>
                    <a:cubicBezTo>
                      <a:pt x="33274" y="62357"/>
                      <a:pt x="36576" y="61214"/>
                      <a:pt x="39751" y="58928"/>
                    </a:cubicBezTo>
                    <a:cubicBezTo>
                      <a:pt x="42037" y="57150"/>
                      <a:pt x="43561" y="55118"/>
                      <a:pt x="44323" y="52578"/>
                    </a:cubicBezTo>
                    <a:cubicBezTo>
                      <a:pt x="44831" y="50927"/>
                      <a:pt x="45085" y="47752"/>
                      <a:pt x="45085" y="43180"/>
                    </a:cubicBezTo>
                    <a:lnTo>
                      <a:pt x="45085" y="39370"/>
                    </a:lnTo>
                    <a:close/>
                  </a:path>
                </a:pathLst>
              </a:custGeom>
              <a:solidFill>
                <a:srgbClr val="FFFFFF"/>
              </a:solidFill>
              <a:ln w="0" cap="flat">
                <a:noFill/>
                <a:prstDash val="solid"/>
                <a:miter/>
              </a:ln>
            </p:spPr>
            <p:txBody>
              <a:bodyPr rtlCol="0" anchor="ctr"/>
              <a:lstStyle/>
              <a:p>
                <a:endParaRPr lang="en-AU"/>
              </a:p>
            </p:txBody>
          </p:sp>
          <p:sp>
            <p:nvSpPr>
              <p:cNvPr id="435" name="Freeform: Shape 434">
                <a:extLst>
                  <a:ext uri="{FF2B5EF4-FFF2-40B4-BE49-F238E27FC236}">
                    <a16:creationId xmlns:a16="http://schemas.microsoft.com/office/drawing/2014/main" id="{C04F1398-1DFB-809B-33D2-E64DA511DD05}"/>
                  </a:ext>
                </a:extLst>
              </p:cNvPr>
              <p:cNvSpPr/>
              <p:nvPr/>
            </p:nvSpPr>
            <p:spPr>
              <a:xfrm>
                <a:off x="2019680" y="426719"/>
                <a:ext cx="42798" cy="100076"/>
              </a:xfrm>
              <a:custGeom>
                <a:avLst/>
                <a:gdLst>
                  <a:gd name="connsiteX0" fmla="*/ 41148 w 42798"/>
                  <a:gd name="connsiteY0" fmla="*/ 25781 h 100076"/>
                  <a:gd name="connsiteX1" fmla="*/ 41148 w 42798"/>
                  <a:gd name="connsiteY1" fmla="*/ 41148 h 100076"/>
                  <a:gd name="connsiteX2" fmla="*/ 28067 w 42798"/>
                  <a:gd name="connsiteY2" fmla="*/ 41148 h 100076"/>
                  <a:gd name="connsiteX3" fmla="*/ 28067 w 42798"/>
                  <a:gd name="connsiteY3" fmla="*/ 70358 h 100076"/>
                  <a:gd name="connsiteX4" fmla="*/ 28448 w 42798"/>
                  <a:gd name="connsiteY4" fmla="*/ 80772 h 100076"/>
                  <a:gd name="connsiteX5" fmla="*/ 30099 w 42798"/>
                  <a:gd name="connsiteY5" fmla="*/ 83185 h 100076"/>
                  <a:gd name="connsiteX6" fmla="*/ 33401 w 42798"/>
                  <a:gd name="connsiteY6" fmla="*/ 84201 h 100076"/>
                  <a:gd name="connsiteX7" fmla="*/ 41148 w 42798"/>
                  <a:gd name="connsiteY7" fmla="*/ 82296 h 100076"/>
                  <a:gd name="connsiteX8" fmla="*/ 42799 w 42798"/>
                  <a:gd name="connsiteY8" fmla="*/ 97155 h 100076"/>
                  <a:gd name="connsiteX9" fmla="*/ 27559 w 42798"/>
                  <a:gd name="connsiteY9" fmla="*/ 100076 h 100076"/>
                  <a:gd name="connsiteX10" fmla="*/ 18161 w 42798"/>
                  <a:gd name="connsiteY10" fmla="*/ 98298 h 100076"/>
                  <a:gd name="connsiteX11" fmla="*/ 12065 w 42798"/>
                  <a:gd name="connsiteY11" fmla="*/ 93726 h 100076"/>
                  <a:gd name="connsiteX12" fmla="*/ 9398 w 42798"/>
                  <a:gd name="connsiteY12" fmla="*/ 86233 h 100076"/>
                  <a:gd name="connsiteX13" fmla="*/ 8763 w 42798"/>
                  <a:gd name="connsiteY13" fmla="*/ 72644 h 100076"/>
                  <a:gd name="connsiteX14" fmla="*/ 8763 w 42798"/>
                  <a:gd name="connsiteY14" fmla="*/ 41021 h 100076"/>
                  <a:gd name="connsiteX15" fmla="*/ 0 w 42798"/>
                  <a:gd name="connsiteY15" fmla="*/ 41021 h 100076"/>
                  <a:gd name="connsiteX16" fmla="*/ 0 w 42798"/>
                  <a:gd name="connsiteY16" fmla="*/ 25654 h 100076"/>
                  <a:gd name="connsiteX17" fmla="*/ 8763 w 42798"/>
                  <a:gd name="connsiteY17" fmla="*/ 25654 h 100076"/>
                  <a:gd name="connsiteX18" fmla="*/ 8763 w 42798"/>
                  <a:gd name="connsiteY18" fmla="*/ 11176 h 100076"/>
                  <a:gd name="connsiteX19" fmla="*/ 28067 w 42798"/>
                  <a:gd name="connsiteY19" fmla="*/ 0 h 100076"/>
                  <a:gd name="connsiteX20" fmla="*/ 28067 w 42798"/>
                  <a:gd name="connsiteY20" fmla="*/ 25654 h 100076"/>
                  <a:gd name="connsiteX21" fmla="*/ 41148 w 42798"/>
                  <a:gd name="connsiteY21" fmla="*/ 25654 h 10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798" h="100076">
                    <a:moveTo>
                      <a:pt x="41148" y="25781"/>
                    </a:moveTo>
                    <a:lnTo>
                      <a:pt x="41148" y="41148"/>
                    </a:lnTo>
                    <a:lnTo>
                      <a:pt x="28067" y="41148"/>
                    </a:lnTo>
                    <a:lnTo>
                      <a:pt x="28067" y="70358"/>
                    </a:lnTo>
                    <a:cubicBezTo>
                      <a:pt x="28067" y="76327"/>
                      <a:pt x="28067" y="79756"/>
                      <a:pt x="28448" y="80772"/>
                    </a:cubicBezTo>
                    <a:cubicBezTo>
                      <a:pt x="28829" y="81788"/>
                      <a:pt x="29210" y="82550"/>
                      <a:pt x="30099" y="83185"/>
                    </a:cubicBezTo>
                    <a:cubicBezTo>
                      <a:pt x="30988" y="83820"/>
                      <a:pt x="32131" y="84201"/>
                      <a:pt x="33401" y="84201"/>
                    </a:cubicBezTo>
                    <a:cubicBezTo>
                      <a:pt x="35179" y="84201"/>
                      <a:pt x="37719" y="83566"/>
                      <a:pt x="41148" y="82296"/>
                    </a:cubicBezTo>
                    <a:lnTo>
                      <a:pt x="42799" y="97155"/>
                    </a:lnTo>
                    <a:cubicBezTo>
                      <a:pt x="38354" y="99060"/>
                      <a:pt x="33274" y="100076"/>
                      <a:pt x="27559" y="100076"/>
                    </a:cubicBezTo>
                    <a:cubicBezTo>
                      <a:pt x="24130" y="100076"/>
                      <a:pt x="20955" y="99441"/>
                      <a:pt x="18161" y="98298"/>
                    </a:cubicBezTo>
                    <a:cubicBezTo>
                      <a:pt x="15367" y="97155"/>
                      <a:pt x="13335" y="95631"/>
                      <a:pt x="12065" y="93726"/>
                    </a:cubicBezTo>
                    <a:cubicBezTo>
                      <a:pt x="10795" y="91821"/>
                      <a:pt x="9906" y="89408"/>
                      <a:pt x="9398" y="86233"/>
                    </a:cubicBezTo>
                    <a:cubicBezTo>
                      <a:pt x="9017" y="83947"/>
                      <a:pt x="8763" y="79502"/>
                      <a:pt x="8763" y="72644"/>
                    </a:cubicBezTo>
                    <a:lnTo>
                      <a:pt x="8763" y="41021"/>
                    </a:lnTo>
                    <a:lnTo>
                      <a:pt x="0" y="41021"/>
                    </a:lnTo>
                    <a:lnTo>
                      <a:pt x="0" y="25654"/>
                    </a:lnTo>
                    <a:lnTo>
                      <a:pt x="8763" y="25654"/>
                    </a:lnTo>
                    <a:lnTo>
                      <a:pt x="8763" y="11176"/>
                    </a:lnTo>
                    <a:lnTo>
                      <a:pt x="28067" y="0"/>
                    </a:lnTo>
                    <a:lnTo>
                      <a:pt x="28067" y="25654"/>
                    </a:lnTo>
                    <a:lnTo>
                      <a:pt x="41148" y="25654"/>
                    </a:lnTo>
                    <a:close/>
                  </a:path>
                </a:pathLst>
              </a:custGeom>
              <a:solidFill>
                <a:srgbClr val="FFFFFF"/>
              </a:solidFill>
              <a:ln w="0" cap="flat">
                <a:noFill/>
                <a:prstDash val="solid"/>
                <a:miter/>
              </a:ln>
            </p:spPr>
            <p:txBody>
              <a:bodyPr rtlCol="0" anchor="ctr"/>
              <a:lstStyle/>
              <a:p>
                <a:endParaRPr lang="en-AU"/>
              </a:p>
            </p:txBody>
          </p:sp>
          <p:sp>
            <p:nvSpPr>
              <p:cNvPr id="436" name="Freeform: Shape 435">
                <a:extLst>
                  <a:ext uri="{FF2B5EF4-FFF2-40B4-BE49-F238E27FC236}">
                    <a16:creationId xmlns:a16="http://schemas.microsoft.com/office/drawing/2014/main" id="{7E0619A6-C291-77C1-B698-05367BC29AD1}"/>
                  </a:ext>
                </a:extLst>
              </p:cNvPr>
              <p:cNvSpPr/>
              <p:nvPr/>
            </p:nvSpPr>
            <p:spPr>
              <a:xfrm>
                <a:off x="2074164" y="424815"/>
                <a:ext cx="19176" cy="100202"/>
              </a:xfrm>
              <a:custGeom>
                <a:avLst/>
                <a:gdLst>
                  <a:gd name="connsiteX0" fmla="*/ 0 w 19176"/>
                  <a:gd name="connsiteY0" fmla="*/ 17780 h 100202"/>
                  <a:gd name="connsiteX1" fmla="*/ 0 w 19176"/>
                  <a:gd name="connsiteY1" fmla="*/ 0 h 100202"/>
                  <a:gd name="connsiteX2" fmla="*/ 19177 w 19176"/>
                  <a:gd name="connsiteY2" fmla="*/ 0 h 100202"/>
                  <a:gd name="connsiteX3" fmla="*/ 19177 w 19176"/>
                  <a:gd name="connsiteY3" fmla="*/ 17780 h 100202"/>
                  <a:gd name="connsiteX4" fmla="*/ 0 w 19176"/>
                  <a:gd name="connsiteY4" fmla="*/ 17780 h 100202"/>
                  <a:gd name="connsiteX5" fmla="*/ 0 w 19176"/>
                  <a:gd name="connsiteY5" fmla="*/ 100203 h 100202"/>
                  <a:gd name="connsiteX6" fmla="*/ 0 w 19176"/>
                  <a:gd name="connsiteY6" fmla="*/ 27559 h 100202"/>
                  <a:gd name="connsiteX7" fmla="*/ 19177 w 19176"/>
                  <a:gd name="connsiteY7" fmla="*/ 27559 h 100202"/>
                  <a:gd name="connsiteX8" fmla="*/ 19177 w 19176"/>
                  <a:gd name="connsiteY8" fmla="*/ 100203 h 100202"/>
                  <a:gd name="connsiteX9" fmla="*/ 0 w 19176"/>
                  <a:gd name="connsiteY9" fmla="*/ 100203 h 10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76" h="100202">
                    <a:moveTo>
                      <a:pt x="0" y="17780"/>
                    </a:moveTo>
                    <a:lnTo>
                      <a:pt x="0" y="0"/>
                    </a:lnTo>
                    <a:lnTo>
                      <a:pt x="19177" y="0"/>
                    </a:lnTo>
                    <a:lnTo>
                      <a:pt x="19177" y="17780"/>
                    </a:lnTo>
                    <a:lnTo>
                      <a:pt x="0" y="17780"/>
                    </a:lnTo>
                    <a:close/>
                    <a:moveTo>
                      <a:pt x="0" y="100203"/>
                    </a:moveTo>
                    <a:lnTo>
                      <a:pt x="0" y="27559"/>
                    </a:lnTo>
                    <a:lnTo>
                      <a:pt x="19177" y="27559"/>
                    </a:lnTo>
                    <a:lnTo>
                      <a:pt x="19177" y="100203"/>
                    </a:lnTo>
                    <a:lnTo>
                      <a:pt x="0" y="100203"/>
                    </a:lnTo>
                    <a:close/>
                  </a:path>
                </a:pathLst>
              </a:custGeom>
              <a:solidFill>
                <a:srgbClr val="FFFFFF"/>
              </a:solidFill>
              <a:ln w="0" cap="flat">
                <a:noFill/>
                <a:prstDash val="solid"/>
                <a:miter/>
              </a:ln>
            </p:spPr>
            <p:txBody>
              <a:bodyPr rtlCol="0" anchor="ctr"/>
              <a:lstStyle/>
              <a:p>
                <a:endParaRPr lang="en-AU"/>
              </a:p>
            </p:txBody>
          </p:sp>
          <p:sp>
            <p:nvSpPr>
              <p:cNvPr id="437" name="Freeform: Shape 436">
                <a:extLst>
                  <a:ext uri="{FF2B5EF4-FFF2-40B4-BE49-F238E27FC236}">
                    <a16:creationId xmlns:a16="http://schemas.microsoft.com/office/drawing/2014/main" id="{D227CE20-1F94-5860-F9E3-1B4D3811BE8B}"/>
                  </a:ext>
                </a:extLst>
              </p:cNvPr>
              <p:cNvSpPr/>
              <p:nvPr/>
            </p:nvSpPr>
            <p:spPr>
              <a:xfrm>
                <a:off x="2108580" y="450850"/>
                <a:ext cx="74929" cy="75819"/>
              </a:xfrm>
              <a:custGeom>
                <a:avLst/>
                <a:gdLst>
                  <a:gd name="connsiteX0" fmla="*/ 0 w 74929"/>
                  <a:gd name="connsiteY0" fmla="*/ 36957 h 75819"/>
                  <a:gd name="connsiteX1" fmla="*/ 4699 w 74929"/>
                  <a:gd name="connsiteY1" fmla="*/ 18415 h 75819"/>
                  <a:gd name="connsiteX2" fmla="*/ 18034 w 74929"/>
                  <a:gd name="connsiteY2" fmla="*/ 4699 h 75819"/>
                  <a:gd name="connsiteX3" fmla="*/ 37338 w 74929"/>
                  <a:gd name="connsiteY3" fmla="*/ 0 h 75819"/>
                  <a:gd name="connsiteX4" fmla="*/ 64389 w 74929"/>
                  <a:gd name="connsiteY4" fmla="*/ 10668 h 75819"/>
                  <a:gd name="connsiteX5" fmla="*/ 74930 w 74929"/>
                  <a:gd name="connsiteY5" fmla="*/ 37719 h 75819"/>
                  <a:gd name="connsiteX6" fmla="*/ 64262 w 74929"/>
                  <a:gd name="connsiteY6" fmla="*/ 65024 h 75819"/>
                  <a:gd name="connsiteX7" fmla="*/ 37465 w 74929"/>
                  <a:gd name="connsiteY7" fmla="*/ 75819 h 75819"/>
                  <a:gd name="connsiteX8" fmla="*/ 18415 w 74929"/>
                  <a:gd name="connsiteY8" fmla="*/ 71247 h 75819"/>
                  <a:gd name="connsiteX9" fmla="*/ 4699 w 74929"/>
                  <a:gd name="connsiteY9" fmla="*/ 58039 h 75819"/>
                  <a:gd name="connsiteX10" fmla="*/ 0 w 74929"/>
                  <a:gd name="connsiteY10" fmla="*/ 36830 h 75819"/>
                  <a:gd name="connsiteX11" fmla="*/ 19685 w 74929"/>
                  <a:gd name="connsiteY11" fmla="*/ 37973 h 75819"/>
                  <a:gd name="connsiteX12" fmla="*/ 24765 w 74929"/>
                  <a:gd name="connsiteY12" fmla="*/ 54483 h 75819"/>
                  <a:gd name="connsiteX13" fmla="*/ 37465 w 74929"/>
                  <a:gd name="connsiteY13" fmla="*/ 60198 h 75819"/>
                  <a:gd name="connsiteX14" fmla="*/ 50038 w 74929"/>
                  <a:gd name="connsiteY14" fmla="*/ 54483 h 75819"/>
                  <a:gd name="connsiteX15" fmla="*/ 55118 w 74929"/>
                  <a:gd name="connsiteY15" fmla="*/ 37846 h 75819"/>
                  <a:gd name="connsiteX16" fmla="*/ 50038 w 74929"/>
                  <a:gd name="connsiteY16" fmla="*/ 21463 h 75819"/>
                  <a:gd name="connsiteX17" fmla="*/ 37465 w 74929"/>
                  <a:gd name="connsiteY17" fmla="*/ 15748 h 75819"/>
                  <a:gd name="connsiteX18" fmla="*/ 24765 w 74929"/>
                  <a:gd name="connsiteY18" fmla="*/ 21463 h 75819"/>
                  <a:gd name="connsiteX19" fmla="*/ 19685 w 74929"/>
                  <a:gd name="connsiteY19" fmla="*/ 37973 h 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29" h="75819">
                    <a:moveTo>
                      <a:pt x="0" y="36957"/>
                    </a:moveTo>
                    <a:cubicBezTo>
                      <a:pt x="0" y="30607"/>
                      <a:pt x="1524" y="24384"/>
                      <a:pt x="4699" y="18415"/>
                    </a:cubicBezTo>
                    <a:cubicBezTo>
                      <a:pt x="7874" y="12446"/>
                      <a:pt x="12319" y="7874"/>
                      <a:pt x="18034" y="4699"/>
                    </a:cubicBezTo>
                    <a:cubicBezTo>
                      <a:pt x="23749" y="1524"/>
                      <a:pt x="30226" y="0"/>
                      <a:pt x="37338" y="0"/>
                    </a:cubicBezTo>
                    <a:cubicBezTo>
                      <a:pt x="48260" y="0"/>
                      <a:pt x="57277" y="3556"/>
                      <a:pt x="64389" y="10668"/>
                    </a:cubicBezTo>
                    <a:cubicBezTo>
                      <a:pt x="71374" y="17780"/>
                      <a:pt x="74930" y="26797"/>
                      <a:pt x="74930" y="37719"/>
                    </a:cubicBezTo>
                    <a:cubicBezTo>
                      <a:pt x="74930" y="48641"/>
                      <a:pt x="71374" y="57785"/>
                      <a:pt x="64262" y="65024"/>
                    </a:cubicBezTo>
                    <a:cubicBezTo>
                      <a:pt x="57150" y="72263"/>
                      <a:pt x="48260" y="75819"/>
                      <a:pt x="37465" y="75819"/>
                    </a:cubicBezTo>
                    <a:cubicBezTo>
                      <a:pt x="30861" y="75819"/>
                      <a:pt x="24511" y="74295"/>
                      <a:pt x="18415" y="71247"/>
                    </a:cubicBezTo>
                    <a:cubicBezTo>
                      <a:pt x="12319" y="68199"/>
                      <a:pt x="7747" y="63881"/>
                      <a:pt x="4699" y="58039"/>
                    </a:cubicBezTo>
                    <a:cubicBezTo>
                      <a:pt x="1524" y="52197"/>
                      <a:pt x="0" y="45085"/>
                      <a:pt x="0" y="36830"/>
                    </a:cubicBezTo>
                    <a:close/>
                    <a:moveTo>
                      <a:pt x="19685" y="37973"/>
                    </a:moveTo>
                    <a:cubicBezTo>
                      <a:pt x="19685" y="45212"/>
                      <a:pt x="21336" y="50673"/>
                      <a:pt x="24765" y="54483"/>
                    </a:cubicBezTo>
                    <a:cubicBezTo>
                      <a:pt x="28194" y="58293"/>
                      <a:pt x="32385" y="60198"/>
                      <a:pt x="37465" y="60198"/>
                    </a:cubicBezTo>
                    <a:cubicBezTo>
                      <a:pt x="42545" y="60198"/>
                      <a:pt x="46736" y="58293"/>
                      <a:pt x="50038" y="54483"/>
                    </a:cubicBezTo>
                    <a:cubicBezTo>
                      <a:pt x="53467" y="50673"/>
                      <a:pt x="55118" y="45085"/>
                      <a:pt x="55118" y="37846"/>
                    </a:cubicBezTo>
                    <a:cubicBezTo>
                      <a:pt x="55118" y="30607"/>
                      <a:pt x="53467" y="25273"/>
                      <a:pt x="50038" y="21463"/>
                    </a:cubicBezTo>
                    <a:cubicBezTo>
                      <a:pt x="46609" y="17653"/>
                      <a:pt x="42418" y="15748"/>
                      <a:pt x="37465" y="15748"/>
                    </a:cubicBezTo>
                    <a:cubicBezTo>
                      <a:pt x="32512" y="15748"/>
                      <a:pt x="28194" y="17653"/>
                      <a:pt x="24765" y="21463"/>
                    </a:cubicBezTo>
                    <a:cubicBezTo>
                      <a:pt x="21336" y="25273"/>
                      <a:pt x="19685" y="30861"/>
                      <a:pt x="19685" y="37973"/>
                    </a:cubicBezTo>
                    <a:close/>
                  </a:path>
                </a:pathLst>
              </a:custGeom>
              <a:solidFill>
                <a:srgbClr val="FFFFFF"/>
              </a:solidFill>
              <a:ln w="0" cap="flat">
                <a:noFill/>
                <a:prstDash val="solid"/>
                <a:miter/>
              </a:ln>
            </p:spPr>
            <p:txBody>
              <a:bodyPr rtlCol="0" anchor="ctr"/>
              <a:lstStyle/>
              <a:p>
                <a:endParaRPr lang="en-AU"/>
              </a:p>
            </p:txBody>
          </p:sp>
          <p:sp>
            <p:nvSpPr>
              <p:cNvPr id="438" name="Freeform: Shape 437">
                <a:extLst>
                  <a:ext uri="{FF2B5EF4-FFF2-40B4-BE49-F238E27FC236}">
                    <a16:creationId xmlns:a16="http://schemas.microsoft.com/office/drawing/2014/main" id="{76E1B356-9983-61EE-9156-0F412CC61BC0}"/>
                  </a:ext>
                </a:extLst>
              </p:cNvPr>
              <p:cNvSpPr/>
              <p:nvPr/>
            </p:nvSpPr>
            <p:spPr>
              <a:xfrm>
                <a:off x="2198370" y="450850"/>
                <a:ext cx="66294" cy="74294"/>
              </a:xfrm>
              <a:custGeom>
                <a:avLst/>
                <a:gdLst>
                  <a:gd name="connsiteX0" fmla="*/ 66294 w 66294"/>
                  <a:gd name="connsiteY0" fmla="*/ 74295 h 74294"/>
                  <a:gd name="connsiteX1" fmla="*/ 47117 w 66294"/>
                  <a:gd name="connsiteY1" fmla="*/ 74295 h 74294"/>
                  <a:gd name="connsiteX2" fmla="*/ 47117 w 66294"/>
                  <a:gd name="connsiteY2" fmla="*/ 37211 h 74294"/>
                  <a:gd name="connsiteX3" fmla="*/ 45847 w 66294"/>
                  <a:gd name="connsiteY3" fmla="*/ 21971 h 74294"/>
                  <a:gd name="connsiteX4" fmla="*/ 41783 w 66294"/>
                  <a:gd name="connsiteY4" fmla="*/ 16637 h 74294"/>
                  <a:gd name="connsiteX5" fmla="*/ 35179 w 66294"/>
                  <a:gd name="connsiteY5" fmla="*/ 14732 h 74294"/>
                  <a:gd name="connsiteX6" fmla="*/ 26162 w 66294"/>
                  <a:gd name="connsiteY6" fmla="*/ 17526 h 74294"/>
                  <a:gd name="connsiteX7" fmla="*/ 20701 w 66294"/>
                  <a:gd name="connsiteY7" fmla="*/ 24765 h 74294"/>
                  <a:gd name="connsiteX8" fmla="*/ 19177 w 66294"/>
                  <a:gd name="connsiteY8" fmla="*/ 41402 h 74294"/>
                  <a:gd name="connsiteX9" fmla="*/ 19177 w 66294"/>
                  <a:gd name="connsiteY9" fmla="*/ 74295 h 74294"/>
                  <a:gd name="connsiteX10" fmla="*/ 0 w 66294"/>
                  <a:gd name="connsiteY10" fmla="*/ 74295 h 74294"/>
                  <a:gd name="connsiteX11" fmla="*/ 0 w 66294"/>
                  <a:gd name="connsiteY11" fmla="*/ 1651 h 74294"/>
                  <a:gd name="connsiteX12" fmla="*/ 17907 w 66294"/>
                  <a:gd name="connsiteY12" fmla="*/ 1651 h 74294"/>
                  <a:gd name="connsiteX13" fmla="*/ 17907 w 66294"/>
                  <a:gd name="connsiteY13" fmla="*/ 12319 h 74294"/>
                  <a:gd name="connsiteX14" fmla="*/ 41783 w 66294"/>
                  <a:gd name="connsiteY14" fmla="*/ 0 h 74294"/>
                  <a:gd name="connsiteX15" fmla="*/ 53467 w 66294"/>
                  <a:gd name="connsiteY15" fmla="*/ 2286 h 74294"/>
                  <a:gd name="connsiteX16" fmla="*/ 61468 w 66294"/>
                  <a:gd name="connsiteY16" fmla="*/ 8128 h 74294"/>
                  <a:gd name="connsiteX17" fmla="*/ 65278 w 66294"/>
                  <a:gd name="connsiteY17" fmla="*/ 16129 h 74294"/>
                  <a:gd name="connsiteX18" fmla="*/ 66294 w 66294"/>
                  <a:gd name="connsiteY18" fmla="*/ 29083 h 74294"/>
                  <a:gd name="connsiteX19" fmla="*/ 66294 w 66294"/>
                  <a:gd name="connsiteY19" fmla="*/ 74168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294" h="74294">
                    <a:moveTo>
                      <a:pt x="66294" y="74295"/>
                    </a:moveTo>
                    <a:lnTo>
                      <a:pt x="47117" y="74295"/>
                    </a:lnTo>
                    <a:lnTo>
                      <a:pt x="47117" y="37211"/>
                    </a:lnTo>
                    <a:cubicBezTo>
                      <a:pt x="47117" y="29337"/>
                      <a:pt x="46736" y="24257"/>
                      <a:pt x="45847" y="21971"/>
                    </a:cubicBezTo>
                    <a:cubicBezTo>
                      <a:pt x="44958" y="19685"/>
                      <a:pt x="43688" y="17907"/>
                      <a:pt x="41783" y="16637"/>
                    </a:cubicBezTo>
                    <a:cubicBezTo>
                      <a:pt x="39878" y="15367"/>
                      <a:pt x="37719" y="14732"/>
                      <a:pt x="35179" y="14732"/>
                    </a:cubicBezTo>
                    <a:cubicBezTo>
                      <a:pt x="31877" y="14732"/>
                      <a:pt x="28829" y="15621"/>
                      <a:pt x="26162" y="17526"/>
                    </a:cubicBezTo>
                    <a:cubicBezTo>
                      <a:pt x="23495" y="19431"/>
                      <a:pt x="21717" y="21717"/>
                      <a:pt x="20701" y="24765"/>
                    </a:cubicBezTo>
                    <a:cubicBezTo>
                      <a:pt x="19685" y="27813"/>
                      <a:pt x="19177" y="33274"/>
                      <a:pt x="19177" y="41402"/>
                    </a:cubicBezTo>
                    <a:lnTo>
                      <a:pt x="19177" y="74295"/>
                    </a:lnTo>
                    <a:lnTo>
                      <a:pt x="0" y="74295"/>
                    </a:lnTo>
                    <a:lnTo>
                      <a:pt x="0" y="1651"/>
                    </a:lnTo>
                    <a:lnTo>
                      <a:pt x="17907" y="1651"/>
                    </a:lnTo>
                    <a:lnTo>
                      <a:pt x="17907" y="12319"/>
                    </a:lnTo>
                    <a:cubicBezTo>
                      <a:pt x="24257" y="4064"/>
                      <a:pt x="32258" y="0"/>
                      <a:pt x="41783" y="0"/>
                    </a:cubicBezTo>
                    <a:cubicBezTo>
                      <a:pt x="45974" y="0"/>
                      <a:pt x="49911" y="762"/>
                      <a:pt x="53467" y="2286"/>
                    </a:cubicBezTo>
                    <a:cubicBezTo>
                      <a:pt x="57023" y="3810"/>
                      <a:pt x="59690" y="5715"/>
                      <a:pt x="61468" y="8128"/>
                    </a:cubicBezTo>
                    <a:cubicBezTo>
                      <a:pt x="63246" y="10541"/>
                      <a:pt x="64516" y="13208"/>
                      <a:pt x="65278" y="16129"/>
                    </a:cubicBezTo>
                    <a:cubicBezTo>
                      <a:pt x="66040" y="19177"/>
                      <a:pt x="66294" y="23495"/>
                      <a:pt x="66294" y="29083"/>
                    </a:cubicBezTo>
                    <a:lnTo>
                      <a:pt x="66294" y="74168"/>
                    </a:lnTo>
                    <a:close/>
                  </a:path>
                </a:pathLst>
              </a:custGeom>
              <a:solidFill>
                <a:srgbClr val="FFFFFF"/>
              </a:solidFill>
              <a:ln w="0" cap="flat">
                <a:noFill/>
                <a:prstDash val="solid"/>
                <a:miter/>
              </a:ln>
            </p:spPr>
            <p:txBody>
              <a:bodyPr rtlCol="0" anchor="ctr"/>
              <a:lstStyle/>
              <a:p>
                <a:endParaRPr lang="en-AU"/>
              </a:p>
            </p:txBody>
          </p:sp>
          <p:sp>
            <p:nvSpPr>
              <p:cNvPr id="439" name="Freeform: Shape 438">
                <a:extLst>
                  <a:ext uri="{FF2B5EF4-FFF2-40B4-BE49-F238E27FC236}">
                    <a16:creationId xmlns:a16="http://schemas.microsoft.com/office/drawing/2014/main" id="{FC507E35-0D9E-D3E1-1913-317A6FC10CA0}"/>
                  </a:ext>
                </a:extLst>
              </p:cNvPr>
              <p:cNvSpPr/>
              <p:nvPr/>
            </p:nvSpPr>
            <p:spPr>
              <a:xfrm>
                <a:off x="2317876" y="450723"/>
                <a:ext cx="68199" cy="75945"/>
              </a:xfrm>
              <a:custGeom>
                <a:avLst/>
                <a:gdLst>
                  <a:gd name="connsiteX0" fmla="*/ 19431 w 68199"/>
                  <a:gd name="connsiteY0" fmla="*/ 23876 h 75945"/>
                  <a:gd name="connsiteX1" fmla="*/ 2032 w 68199"/>
                  <a:gd name="connsiteY1" fmla="*/ 20701 h 75945"/>
                  <a:gd name="connsiteX2" fmla="*/ 12192 w 68199"/>
                  <a:gd name="connsiteY2" fmla="*/ 5080 h 75945"/>
                  <a:gd name="connsiteX3" fmla="*/ 33528 w 68199"/>
                  <a:gd name="connsiteY3" fmla="*/ 0 h 75945"/>
                  <a:gd name="connsiteX4" fmla="*/ 52705 w 68199"/>
                  <a:gd name="connsiteY4" fmla="*/ 3048 h 75945"/>
                  <a:gd name="connsiteX5" fmla="*/ 61595 w 68199"/>
                  <a:gd name="connsiteY5" fmla="*/ 10795 h 75945"/>
                  <a:gd name="connsiteX6" fmla="*/ 64135 w 68199"/>
                  <a:gd name="connsiteY6" fmla="*/ 27940 h 75945"/>
                  <a:gd name="connsiteX7" fmla="*/ 63881 w 68199"/>
                  <a:gd name="connsiteY7" fmla="*/ 50419 h 75945"/>
                  <a:gd name="connsiteX8" fmla="*/ 64770 w 68199"/>
                  <a:gd name="connsiteY8" fmla="*/ 64516 h 75945"/>
                  <a:gd name="connsiteX9" fmla="*/ 68199 w 68199"/>
                  <a:gd name="connsiteY9" fmla="*/ 74295 h 75945"/>
                  <a:gd name="connsiteX10" fmla="*/ 49149 w 68199"/>
                  <a:gd name="connsiteY10" fmla="*/ 74295 h 75945"/>
                  <a:gd name="connsiteX11" fmla="*/ 47244 w 68199"/>
                  <a:gd name="connsiteY11" fmla="*/ 68580 h 75945"/>
                  <a:gd name="connsiteX12" fmla="*/ 46609 w 68199"/>
                  <a:gd name="connsiteY12" fmla="*/ 66294 h 75945"/>
                  <a:gd name="connsiteX13" fmla="*/ 36068 w 68199"/>
                  <a:gd name="connsiteY13" fmla="*/ 73533 h 75945"/>
                  <a:gd name="connsiteX14" fmla="*/ 24130 w 68199"/>
                  <a:gd name="connsiteY14" fmla="*/ 75946 h 75945"/>
                  <a:gd name="connsiteX15" fmla="*/ 6477 w 68199"/>
                  <a:gd name="connsiteY15" fmla="*/ 69850 h 75945"/>
                  <a:gd name="connsiteX16" fmla="*/ 0 w 68199"/>
                  <a:gd name="connsiteY16" fmla="*/ 54483 h 75945"/>
                  <a:gd name="connsiteX17" fmla="*/ 2921 w 68199"/>
                  <a:gd name="connsiteY17" fmla="*/ 43561 h 75945"/>
                  <a:gd name="connsiteX18" fmla="*/ 11176 w 68199"/>
                  <a:gd name="connsiteY18" fmla="*/ 36195 h 75945"/>
                  <a:gd name="connsiteX19" fmla="*/ 26416 w 68199"/>
                  <a:gd name="connsiteY19" fmla="*/ 31750 h 75945"/>
                  <a:gd name="connsiteX20" fmla="*/ 45085 w 68199"/>
                  <a:gd name="connsiteY20" fmla="*/ 27051 h 75945"/>
                  <a:gd name="connsiteX21" fmla="*/ 45085 w 68199"/>
                  <a:gd name="connsiteY21" fmla="*/ 25146 h 75945"/>
                  <a:gd name="connsiteX22" fmla="*/ 42418 w 68199"/>
                  <a:gd name="connsiteY22" fmla="*/ 17272 h 75945"/>
                  <a:gd name="connsiteX23" fmla="*/ 32131 w 68199"/>
                  <a:gd name="connsiteY23" fmla="*/ 14859 h 75945"/>
                  <a:gd name="connsiteX24" fmla="*/ 24130 w 68199"/>
                  <a:gd name="connsiteY24" fmla="*/ 16891 h 75945"/>
                  <a:gd name="connsiteX25" fmla="*/ 19431 w 68199"/>
                  <a:gd name="connsiteY25" fmla="*/ 24003 h 75945"/>
                  <a:gd name="connsiteX26" fmla="*/ 45085 w 68199"/>
                  <a:gd name="connsiteY26" fmla="*/ 39497 h 75945"/>
                  <a:gd name="connsiteX27" fmla="*/ 33401 w 68199"/>
                  <a:gd name="connsiteY27" fmla="*/ 42418 h 75945"/>
                  <a:gd name="connsiteX28" fmla="*/ 22987 w 68199"/>
                  <a:gd name="connsiteY28" fmla="*/ 45720 h 75945"/>
                  <a:gd name="connsiteX29" fmla="*/ 19177 w 68199"/>
                  <a:gd name="connsiteY29" fmla="*/ 52451 h 75945"/>
                  <a:gd name="connsiteX30" fmla="*/ 22225 w 68199"/>
                  <a:gd name="connsiteY30" fmla="*/ 59436 h 75945"/>
                  <a:gd name="connsiteX31" fmla="*/ 29845 w 68199"/>
                  <a:gd name="connsiteY31" fmla="*/ 62357 h 75945"/>
                  <a:gd name="connsiteX32" fmla="*/ 39751 w 68199"/>
                  <a:gd name="connsiteY32" fmla="*/ 58928 h 75945"/>
                  <a:gd name="connsiteX33" fmla="*/ 44323 w 68199"/>
                  <a:gd name="connsiteY33" fmla="*/ 52578 h 75945"/>
                  <a:gd name="connsiteX34" fmla="*/ 45085 w 68199"/>
                  <a:gd name="connsiteY34" fmla="*/ 43180 h 75945"/>
                  <a:gd name="connsiteX35" fmla="*/ 45085 w 68199"/>
                  <a:gd name="connsiteY35" fmla="*/ 39370 h 7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199" h="75945">
                    <a:moveTo>
                      <a:pt x="19431" y="23876"/>
                    </a:moveTo>
                    <a:lnTo>
                      <a:pt x="2032" y="20701"/>
                    </a:lnTo>
                    <a:cubicBezTo>
                      <a:pt x="3937" y="13716"/>
                      <a:pt x="7366" y="8509"/>
                      <a:pt x="12192" y="5080"/>
                    </a:cubicBezTo>
                    <a:cubicBezTo>
                      <a:pt x="17018" y="1651"/>
                      <a:pt x="24130" y="0"/>
                      <a:pt x="33528" y="0"/>
                    </a:cubicBezTo>
                    <a:cubicBezTo>
                      <a:pt x="42037" y="0"/>
                      <a:pt x="48514" y="1016"/>
                      <a:pt x="52705" y="3048"/>
                    </a:cubicBezTo>
                    <a:cubicBezTo>
                      <a:pt x="56896" y="5080"/>
                      <a:pt x="59817" y="7620"/>
                      <a:pt x="61595" y="10795"/>
                    </a:cubicBezTo>
                    <a:cubicBezTo>
                      <a:pt x="63373" y="13970"/>
                      <a:pt x="64135" y="19685"/>
                      <a:pt x="64135" y="27940"/>
                    </a:cubicBezTo>
                    <a:lnTo>
                      <a:pt x="63881" y="50419"/>
                    </a:lnTo>
                    <a:cubicBezTo>
                      <a:pt x="63881" y="56769"/>
                      <a:pt x="64135" y="61468"/>
                      <a:pt x="64770" y="64516"/>
                    </a:cubicBezTo>
                    <a:cubicBezTo>
                      <a:pt x="65405" y="67564"/>
                      <a:pt x="66548" y="70866"/>
                      <a:pt x="68199" y="74295"/>
                    </a:cubicBezTo>
                    <a:lnTo>
                      <a:pt x="49149" y="74295"/>
                    </a:lnTo>
                    <a:cubicBezTo>
                      <a:pt x="48641" y="73025"/>
                      <a:pt x="48006" y="71120"/>
                      <a:pt x="47244" y="68580"/>
                    </a:cubicBezTo>
                    <a:cubicBezTo>
                      <a:pt x="46990" y="67437"/>
                      <a:pt x="46736" y="66675"/>
                      <a:pt x="46609" y="66294"/>
                    </a:cubicBezTo>
                    <a:cubicBezTo>
                      <a:pt x="43307" y="69469"/>
                      <a:pt x="39878" y="71882"/>
                      <a:pt x="36068" y="73533"/>
                    </a:cubicBezTo>
                    <a:cubicBezTo>
                      <a:pt x="32385" y="75184"/>
                      <a:pt x="28321" y="75946"/>
                      <a:pt x="24130" y="75946"/>
                    </a:cubicBezTo>
                    <a:cubicBezTo>
                      <a:pt x="16637" y="75946"/>
                      <a:pt x="10795" y="73914"/>
                      <a:pt x="6477" y="69850"/>
                    </a:cubicBezTo>
                    <a:cubicBezTo>
                      <a:pt x="2159" y="65786"/>
                      <a:pt x="0" y="60706"/>
                      <a:pt x="0" y="54483"/>
                    </a:cubicBezTo>
                    <a:cubicBezTo>
                      <a:pt x="0" y="50419"/>
                      <a:pt x="1016" y="46736"/>
                      <a:pt x="2921" y="43561"/>
                    </a:cubicBezTo>
                    <a:cubicBezTo>
                      <a:pt x="4826" y="40386"/>
                      <a:pt x="7620" y="37846"/>
                      <a:pt x="11176" y="36195"/>
                    </a:cubicBezTo>
                    <a:cubicBezTo>
                      <a:pt x="14732" y="34544"/>
                      <a:pt x="19812" y="33020"/>
                      <a:pt x="26416" y="31750"/>
                    </a:cubicBezTo>
                    <a:cubicBezTo>
                      <a:pt x="35433" y="30099"/>
                      <a:pt x="41656" y="28448"/>
                      <a:pt x="45085" y="27051"/>
                    </a:cubicBezTo>
                    <a:lnTo>
                      <a:pt x="45085" y="25146"/>
                    </a:lnTo>
                    <a:cubicBezTo>
                      <a:pt x="45085" y="21463"/>
                      <a:pt x="44196" y="18796"/>
                      <a:pt x="42418" y="17272"/>
                    </a:cubicBezTo>
                    <a:cubicBezTo>
                      <a:pt x="40640" y="15748"/>
                      <a:pt x="37084" y="14859"/>
                      <a:pt x="32131" y="14859"/>
                    </a:cubicBezTo>
                    <a:cubicBezTo>
                      <a:pt x="28702" y="14859"/>
                      <a:pt x="26035" y="15494"/>
                      <a:pt x="24130" y="16891"/>
                    </a:cubicBezTo>
                    <a:cubicBezTo>
                      <a:pt x="22225" y="18288"/>
                      <a:pt x="20701" y="20574"/>
                      <a:pt x="19431" y="24003"/>
                    </a:cubicBezTo>
                    <a:close/>
                    <a:moveTo>
                      <a:pt x="45085" y="39497"/>
                    </a:moveTo>
                    <a:cubicBezTo>
                      <a:pt x="42672" y="40386"/>
                      <a:pt x="38735" y="41275"/>
                      <a:pt x="33401" y="42418"/>
                    </a:cubicBezTo>
                    <a:cubicBezTo>
                      <a:pt x="28067" y="43561"/>
                      <a:pt x="24638" y="44704"/>
                      <a:pt x="22987" y="45720"/>
                    </a:cubicBezTo>
                    <a:cubicBezTo>
                      <a:pt x="20447" y="47498"/>
                      <a:pt x="19177" y="49784"/>
                      <a:pt x="19177" y="52451"/>
                    </a:cubicBezTo>
                    <a:cubicBezTo>
                      <a:pt x="19177" y="55118"/>
                      <a:pt x="20193" y="57531"/>
                      <a:pt x="22225" y="59436"/>
                    </a:cubicBezTo>
                    <a:cubicBezTo>
                      <a:pt x="24257" y="61341"/>
                      <a:pt x="26797" y="62357"/>
                      <a:pt x="29845" y="62357"/>
                    </a:cubicBezTo>
                    <a:cubicBezTo>
                      <a:pt x="33274" y="62357"/>
                      <a:pt x="36576" y="61214"/>
                      <a:pt x="39751" y="58928"/>
                    </a:cubicBezTo>
                    <a:cubicBezTo>
                      <a:pt x="42037" y="57150"/>
                      <a:pt x="43561" y="55118"/>
                      <a:pt x="44323" y="52578"/>
                    </a:cubicBezTo>
                    <a:cubicBezTo>
                      <a:pt x="44831" y="50927"/>
                      <a:pt x="45085" y="47752"/>
                      <a:pt x="45085" y="43180"/>
                    </a:cubicBezTo>
                    <a:lnTo>
                      <a:pt x="45085" y="39370"/>
                    </a:lnTo>
                    <a:close/>
                  </a:path>
                </a:pathLst>
              </a:custGeom>
              <a:solidFill>
                <a:srgbClr val="FFFFFF"/>
              </a:solidFill>
              <a:ln w="0" cap="flat">
                <a:noFill/>
                <a:prstDash val="solid"/>
                <a:miter/>
              </a:ln>
            </p:spPr>
            <p:txBody>
              <a:bodyPr rtlCol="0" anchor="ctr"/>
              <a:lstStyle/>
              <a:p>
                <a:endParaRPr lang="en-AU"/>
              </a:p>
            </p:txBody>
          </p:sp>
          <p:sp>
            <p:nvSpPr>
              <p:cNvPr id="440" name="Freeform: Shape 439">
                <a:extLst>
                  <a:ext uri="{FF2B5EF4-FFF2-40B4-BE49-F238E27FC236}">
                    <a16:creationId xmlns:a16="http://schemas.microsoft.com/office/drawing/2014/main" id="{658EDBC0-C038-DC52-7473-52D2B84F7592}"/>
                  </a:ext>
                </a:extLst>
              </p:cNvPr>
              <p:cNvSpPr/>
              <p:nvPr/>
            </p:nvSpPr>
            <p:spPr>
              <a:xfrm>
                <a:off x="2400680" y="450850"/>
                <a:ext cx="66294" cy="74294"/>
              </a:xfrm>
              <a:custGeom>
                <a:avLst/>
                <a:gdLst>
                  <a:gd name="connsiteX0" fmla="*/ 66294 w 66294"/>
                  <a:gd name="connsiteY0" fmla="*/ 74295 h 74294"/>
                  <a:gd name="connsiteX1" fmla="*/ 47117 w 66294"/>
                  <a:gd name="connsiteY1" fmla="*/ 74295 h 74294"/>
                  <a:gd name="connsiteX2" fmla="*/ 47117 w 66294"/>
                  <a:gd name="connsiteY2" fmla="*/ 37211 h 74294"/>
                  <a:gd name="connsiteX3" fmla="*/ 45847 w 66294"/>
                  <a:gd name="connsiteY3" fmla="*/ 21971 h 74294"/>
                  <a:gd name="connsiteX4" fmla="*/ 41783 w 66294"/>
                  <a:gd name="connsiteY4" fmla="*/ 16637 h 74294"/>
                  <a:gd name="connsiteX5" fmla="*/ 35179 w 66294"/>
                  <a:gd name="connsiteY5" fmla="*/ 14732 h 74294"/>
                  <a:gd name="connsiteX6" fmla="*/ 26162 w 66294"/>
                  <a:gd name="connsiteY6" fmla="*/ 17526 h 74294"/>
                  <a:gd name="connsiteX7" fmla="*/ 20701 w 66294"/>
                  <a:gd name="connsiteY7" fmla="*/ 24765 h 74294"/>
                  <a:gd name="connsiteX8" fmla="*/ 19177 w 66294"/>
                  <a:gd name="connsiteY8" fmla="*/ 41402 h 74294"/>
                  <a:gd name="connsiteX9" fmla="*/ 19177 w 66294"/>
                  <a:gd name="connsiteY9" fmla="*/ 74295 h 74294"/>
                  <a:gd name="connsiteX10" fmla="*/ 0 w 66294"/>
                  <a:gd name="connsiteY10" fmla="*/ 74295 h 74294"/>
                  <a:gd name="connsiteX11" fmla="*/ 0 w 66294"/>
                  <a:gd name="connsiteY11" fmla="*/ 1651 h 74294"/>
                  <a:gd name="connsiteX12" fmla="*/ 17907 w 66294"/>
                  <a:gd name="connsiteY12" fmla="*/ 1651 h 74294"/>
                  <a:gd name="connsiteX13" fmla="*/ 17907 w 66294"/>
                  <a:gd name="connsiteY13" fmla="*/ 12319 h 74294"/>
                  <a:gd name="connsiteX14" fmla="*/ 41783 w 66294"/>
                  <a:gd name="connsiteY14" fmla="*/ 0 h 74294"/>
                  <a:gd name="connsiteX15" fmla="*/ 53467 w 66294"/>
                  <a:gd name="connsiteY15" fmla="*/ 2286 h 74294"/>
                  <a:gd name="connsiteX16" fmla="*/ 61468 w 66294"/>
                  <a:gd name="connsiteY16" fmla="*/ 8128 h 74294"/>
                  <a:gd name="connsiteX17" fmla="*/ 65278 w 66294"/>
                  <a:gd name="connsiteY17" fmla="*/ 16129 h 74294"/>
                  <a:gd name="connsiteX18" fmla="*/ 66294 w 66294"/>
                  <a:gd name="connsiteY18" fmla="*/ 29083 h 74294"/>
                  <a:gd name="connsiteX19" fmla="*/ 66294 w 66294"/>
                  <a:gd name="connsiteY19" fmla="*/ 74168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294" h="74294">
                    <a:moveTo>
                      <a:pt x="66294" y="74295"/>
                    </a:moveTo>
                    <a:lnTo>
                      <a:pt x="47117" y="74295"/>
                    </a:lnTo>
                    <a:lnTo>
                      <a:pt x="47117" y="37211"/>
                    </a:lnTo>
                    <a:cubicBezTo>
                      <a:pt x="47117" y="29337"/>
                      <a:pt x="46736" y="24257"/>
                      <a:pt x="45847" y="21971"/>
                    </a:cubicBezTo>
                    <a:cubicBezTo>
                      <a:pt x="44958" y="19685"/>
                      <a:pt x="43688" y="17907"/>
                      <a:pt x="41783" y="16637"/>
                    </a:cubicBezTo>
                    <a:cubicBezTo>
                      <a:pt x="39878" y="15367"/>
                      <a:pt x="37719" y="14732"/>
                      <a:pt x="35179" y="14732"/>
                    </a:cubicBezTo>
                    <a:cubicBezTo>
                      <a:pt x="31877" y="14732"/>
                      <a:pt x="28829" y="15621"/>
                      <a:pt x="26162" y="17526"/>
                    </a:cubicBezTo>
                    <a:cubicBezTo>
                      <a:pt x="23495" y="19431"/>
                      <a:pt x="21717" y="21717"/>
                      <a:pt x="20701" y="24765"/>
                    </a:cubicBezTo>
                    <a:cubicBezTo>
                      <a:pt x="19685" y="27813"/>
                      <a:pt x="19177" y="33274"/>
                      <a:pt x="19177" y="41402"/>
                    </a:cubicBezTo>
                    <a:lnTo>
                      <a:pt x="19177" y="74295"/>
                    </a:lnTo>
                    <a:lnTo>
                      <a:pt x="0" y="74295"/>
                    </a:lnTo>
                    <a:lnTo>
                      <a:pt x="0" y="1651"/>
                    </a:lnTo>
                    <a:lnTo>
                      <a:pt x="17907" y="1651"/>
                    </a:lnTo>
                    <a:lnTo>
                      <a:pt x="17907" y="12319"/>
                    </a:lnTo>
                    <a:cubicBezTo>
                      <a:pt x="24257" y="4064"/>
                      <a:pt x="32258" y="0"/>
                      <a:pt x="41783" y="0"/>
                    </a:cubicBezTo>
                    <a:cubicBezTo>
                      <a:pt x="45974" y="0"/>
                      <a:pt x="49911" y="762"/>
                      <a:pt x="53467" y="2286"/>
                    </a:cubicBezTo>
                    <a:cubicBezTo>
                      <a:pt x="57023" y="3810"/>
                      <a:pt x="59690" y="5715"/>
                      <a:pt x="61468" y="8128"/>
                    </a:cubicBezTo>
                    <a:cubicBezTo>
                      <a:pt x="63246" y="10541"/>
                      <a:pt x="64516" y="13208"/>
                      <a:pt x="65278" y="16129"/>
                    </a:cubicBezTo>
                    <a:cubicBezTo>
                      <a:pt x="66040" y="19177"/>
                      <a:pt x="66294" y="23495"/>
                      <a:pt x="66294" y="29083"/>
                    </a:cubicBezTo>
                    <a:lnTo>
                      <a:pt x="66294" y="74168"/>
                    </a:lnTo>
                    <a:close/>
                  </a:path>
                </a:pathLst>
              </a:custGeom>
              <a:solidFill>
                <a:srgbClr val="FFFFFF"/>
              </a:solidFill>
              <a:ln w="0" cap="flat">
                <a:noFill/>
                <a:prstDash val="solid"/>
                <a:miter/>
              </a:ln>
            </p:spPr>
            <p:txBody>
              <a:bodyPr rtlCol="0" anchor="ctr"/>
              <a:lstStyle/>
              <a:p>
                <a:endParaRPr lang="en-AU"/>
              </a:p>
            </p:txBody>
          </p:sp>
          <p:sp>
            <p:nvSpPr>
              <p:cNvPr id="441" name="Freeform: Shape 440">
                <a:extLst>
                  <a:ext uri="{FF2B5EF4-FFF2-40B4-BE49-F238E27FC236}">
                    <a16:creationId xmlns:a16="http://schemas.microsoft.com/office/drawing/2014/main" id="{E5B2FE9D-2E05-3D46-AC46-F0BC645F7E7D}"/>
                  </a:ext>
                </a:extLst>
              </p:cNvPr>
              <p:cNvSpPr/>
              <p:nvPr/>
            </p:nvSpPr>
            <p:spPr>
              <a:xfrm>
                <a:off x="2481960" y="425069"/>
                <a:ext cx="70993" cy="101726"/>
              </a:xfrm>
              <a:custGeom>
                <a:avLst/>
                <a:gdLst>
                  <a:gd name="connsiteX0" fmla="*/ 70993 w 70993"/>
                  <a:gd name="connsiteY0" fmla="*/ 100076 h 101726"/>
                  <a:gd name="connsiteX1" fmla="*/ 53086 w 70993"/>
                  <a:gd name="connsiteY1" fmla="*/ 100076 h 101726"/>
                  <a:gd name="connsiteX2" fmla="*/ 53086 w 70993"/>
                  <a:gd name="connsiteY2" fmla="*/ 89408 h 101726"/>
                  <a:gd name="connsiteX3" fmla="*/ 42545 w 70993"/>
                  <a:gd name="connsiteY3" fmla="*/ 98679 h 101726"/>
                  <a:gd name="connsiteX4" fmla="*/ 30353 w 70993"/>
                  <a:gd name="connsiteY4" fmla="*/ 101727 h 101726"/>
                  <a:gd name="connsiteX5" fmla="*/ 8890 w 70993"/>
                  <a:gd name="connsiteY5" fmla="*/ 91694 h 101726"/>
                  <a:gd name="connsiteX6" fmla="*/ 0 w 70993"/>
                  <a:gd name="connsiteY6" fmla="*/ 63627 h 101726"/>
                  <a:gd name="connsiteX7" fmla="*/ 8636 w 70993"/>
                  <a:gd name="connsiteY7" fmla="*/ 35560 h 101726"/>
                  <a:gd name="connsiteX8" fmla="*/ 30607 w 70993"/>
                  <a:gd name="connsiteY8" fmla="*/ 25908 h 101726"/>
                  <a:gd name="connsiteX9" fmla="*/ 51689 w 70993"/>
                  <a:gd name="connsiteY9" fmla="*/ 36068 h 101726"/>
                  <a:gd name="connsiteX10" fmla="*/ 51689 w 70993"/>
                  <a:gd name="connsiteY10" fmla="*/ 0 h 101726"/>
                  <a:gd name="connsiteX11" fmla="*/ 70866 w 70993"/>
                  <a:gd name="connsiteY11" fmla="*/ 0 h 101726"/>
                  <a:gd name="connsiteX12" fmla="*/ 70866 w 70993"/>
                  <a:gd name="connsiteY12" fmla="*/ 100203 h 101726"/>
                  <a:gd name="connsiteX13" fmla="*/ 19685 w 70993"/>
                  <a:gd name="connsiteY13" fmla="*/ 62230 h 101726"/>
                  <a:gd name="connsiteX14" fmla="*/ 22860 w 70993"/>
                  <a:gd name="connsiteY14" fmla="*/ 78994 h 101726"/>
                  <a:gd name="connsiteX15" fmla="*/ 35814 w 70993"/>
                  <a:gd name="connsiteY15" fmla="*/ 86487 h 101726"/>
                  <a:gd name="connsiteX16" fmla="*/ 47117 w 70993"/>
                  <a:gd name="connsiteY16" fmla="*/ 80899 h 101726"/>
                  <a:gd name="connsiteX17" fmla="*/ 51816 w 70993"/>
                  <a:gd name="connsiteY17" fmla="*/ 64008 h 101726"/>
                  <a:gd name="connsiteX18" fmla="*/ 47371 w 70993"/>
                  <a:gd name="connsiteY18" fmla="*/ 45974 h 101726"/>
                  <a:gd name="connsiteX19" fmla="*/ 35814 w 70993"/>
                  <a:gd name="connsiteY19" fmla="*/ 40513 h 101726"/>
                  <a:gd name="connsiteX20" fmla="*/ 24384 w 70993"/>
                  <a:gd name="connsiteY20" fmla="*/ 45974 h 101726"/>
                  <a:gd name="connsiteX21" fmla="*/ 19812 w 70993"/>
                  <a:gd name="connsiteY21" fmla="*/ 62230 h 1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993" h="101726">
                    <a:moveTo>
                      <a:pt x="70993" y="100076"/>
                    </a:moveTo>
                    <a:lnTo>
                      <a:pt x="53086" y="100076"/>
                    </a:lnTo>
                    <a:lnTo>
                      <a:pt x="53086" y="89408"/>
                    </a:lnTo>
                    <a:cubicBezTo>
                      <a:pt x="50165" y="93599"/>
                      <a:pt x="46609" y="96647"/>
                      <a:pt x="42545" y="98679"/>
                    </a:cubicBezTo>
                    <a:cubicBezTo>
                      <a:pt x="38481" y="100711"/>
                      <a:pt x="34417" y="101727"/>
                      <a:pt x="30353" y="101727"/>
                    </a:cubicBezTo>
                    <a:cubicBezTo>
                      <a:pt x="21971" y="101727"/>
                      <a:pt x="14859" y="98425"/>
                      <a:pt x="8890" y="91694"/>
                    </a:cubicBezTo>
                    <a:cubicBezTo>
                      <a:pt x="2921" y="84963"/>
                      <a:pt x="0" y="75565"/>
                      <a:pt x="0" y="63627"/>
                    </a:cubicBezTo>
                    <a:cubicBezTo>
                      <a:pt x="0" y="51689"/>
                      <a:pt x="2921" y="41910"/>
                      <a:pt x="8636" y="35560"/>
                    </a:cubicBezTo>
                    <a:cubicBezTo>
                      <a:pt x="14478" y="29210"/>
                      <a:pt x="21717" y="25908"/>
                      <a:pt x="30607" y="25908"/>
                    </a:cubicBezTo>
                    <a:cubicBezTo>
                      <a:pt x="38735" y="25908"/>
                      <a:pt x="45720" y="29337"/>
                      <a:pt x="51689" y="36068"/>
                    </a:cubicBezTo>
                    <a:lnTo>
                      <a:pt x="51689" y="0"/>
                    </a:lnTo>
                    <a:lnTo>
                      <a:pt x="70866" y="0"/>
                    </a:lnTo>
                    <a:lnTo>
                      <a:pt x="70866" y="100203"/>
                    </a:lnTo>
                    <a:close/>
                    <a:moveTo>
                      <a:pt x="19685" y="62230"/>
                    </a:moveTo>
                    <a:cubicBezTo>
                      <a:pt x="19685" y="69977"/>
                      <a:pt x="20701" y="75565"/>
                      <a:pt x="22860" y="78994"/>
                    </a:cubicBezTo>
                    <a:cubicBezTo>
                      <a:pt x="25908" y="83947"/>
                      <a:pt x="30226" y="86487"/>
                      <a:pt x="35814" y="86487"/>
                    </a:cubicBezTo>
                    <a:cubicBezTo>
                      <a:pt x="40259" y="86487"/>
                      <a:pt x="43942" y="84582"/>
                      <a:pt x="47117" y="80899"/>
                    </a:cubicBezTo>
                    <a:cubicBezTo>
                      <a:pt x="50165" y="77089"/>
                      <a:pt x="51816" y="71501"/>
                      <a:pt x="51816" y="64008"/>
                    </a:cubicBezTo>
                    <a:cubicBezTo>
                      <a:pt x="51816" y="55626"/>
                      <a:pt x="50292" y="49657"/>
                      <a:pt x="47371" y="45974"/>
                    </a:cubicBezTo>
                    <a:cubicBezTo>
                      <a:pt x="44323" y="42291"/>
                      <a:pt x="40513" y="40513"/>
                      <a:pt x="35814" y="40513"/>
                    </a:cubicBezTo>
                    <a:cubicBezTo>
                      <a:pt x="31115" y="40513"/>
                      <a:pt x="27432" y="42291"/>
                      <a:pt x="24384" y="45974"/>
                    </a:cubicBezTo>
                    <a:cubicBezTo>
                      <a:pt x="21336" y="49657"/>
                      <a:pt x="19812" y="54991"/>
                      <a:pt x="19812" y="62230"/>
                    </a:cubicBezTo>
                    <a:close/>
                  </a:path>
                </a:pathLst>
              </a:custGeom>
              <a:solidFill>
                <a:srgbClr val="FFFFFF"/>
              </a:solidFill>
              <a:ln w="0" cap="flat">
                <a:noFill/>
                <a:prstDash val="solid"/>
                <a:miter/>
              </a:ln>
            </p:spPr>
            <p:txBody>
              <a:bodyPr rtlCol="0" anchor="ctr"/>
              <a:lstStyle/>
              <a:p>
                <a:endParaRPr lang="en-AU"/>
              </a:p>
            </p:txBody>
          </p:sp>
          <p:sp>
            <p:nvSpPr>
              <p:cNvPr id="442" name="Freeform: Shape 441">
                <a:extLst>
                  <a:ext uri="{FF2B5EF4-FFF2-40B4-BE49-F238E27FC236}">
                    <a16:creationId xmlns:a16="http://schemas.microsoft.com/office/drawing/2014/main" id="{BA82D2DE-0836-42B7-CCEF-5E169FED42EE}"/>
                  </a:ext>
                </a:extLst>
              </p:cNvPr>
              <p:cNvSpPr/>
              <p:nvPr/>
            </p:nvSpPr>
            <p:spPr>
              <a:xfrm>
                <a:off x="2605913" y="423291"/>
                <a:ext cx="81660" cy="103758"/>
              </a:xfrm>
              <a:custGeom>
                <a:avLst/>
                <a:gdLst>
                  <a:gd name="connsiteX0" fmla="*/ 0 w 81660"/>
                  <a:gd name="connsiteY0" fmla="*/ 69215 h 103758"/>
                  <a:gd name="connsiteX1" fmla="*/ 19685 w 81660"/>
                  <a:gd name="connsiteY1" fmla="*/ 67310 h 103758"/>
                  <a:gd name="connsiteX2" fmla="*/ 26924 w 81660"/>
                  <a:gd name="connsiteY2" fmla="*/ 81915 h 103758"/>
                  <a:gd name="connsiteX3" fmla="*/ 41656 w 81660"/>
                  <a:gd name="connsiteY3" fmla="*/ 86614 h 103758"/>
                  <a:gd name="connsiteX4" fmla="*/ 56388 w 81660"/>
                  <a:gd name="connsiteY4" fmla="*/ 82423 h 103758"/>
                  <a:gd name="connsiteX5" fmla="*/ 61341 w 81660"/>
                  <a:gd name="connsiteY5" fmla="*/ 72771 h 103758"/>
                  <a:gd name="connsiteX6" fmla="*/ 59309 w 81660"/>
                  <a:gd name="connsiteY6" fmla="*/ 66675 h 103758"/>
                  <a:gd name="connsiteX7" fmla="*/ 52070 w 81660"/>
                  <a:gd name="connsiteY7" fmla="*/ 62357 h 103758"/>
                  <a:gd name="connsiteX8" fmla="*/ 35814 w 81660"/>
                  <a:gd name="connsiteY8" fmla="*/ 58039 h 103758"/>
                  <a:gd name="connsiteX9" fmla="*/ 12954 w 81660"/>
                  <a:gd name="connsiteY9" fmla="*/ 48133 h 103758"/>
                  <a:gd name="connsiteX10" fmla="*/ 3683 w 81660"/>
                  <a:gd name="connsiteY10" fmla="*/ 27940 h 103758"/>
                  <a:gd name="connsiteX11" fmla="*/ 8001 w 81660"/>
                  <a:gd name="connsiteY11" fmla="*/ 13589 h 103758"/>
                  <a:gd name="connsiteX12" fmla="*/ 20574 w 81660"/>
                  <a:gd name="connsiteY12" fmla="*/ 3429 h 103758"/>
                  <a:gd name="connsiteX13" fmla="*/ 40259 w 81660"/>
                  <a:gd name="connsiteY13" fmla="*/ 0 h 103758"/>
                  <a:gd name="connsiteX14" fmla="*/ 68707 w 81660"/>
                  <a:gd name="connsiteY14" fmla="*/ 8255 h 103758"/>
                  <a:gd name="connsiteX15" fmla="*/ 78740 w 81660"/>
                  <a:gd name="connsiteY15" fmla="*/ 30353 h 103758"/>
                  <a:gd name="connsiteX16" fmla="*/ 58547 w 81660"/>
                  <a:gd name="connsiteY16" fmla="*/ 31242 h 103758"/>
                  <a:gd name="connsiteX17" fmla="*/ 52959 w 81660"/>
                  <a:gd name="connsiteY17" fmla="*/ 20066 h 103758"/>
                  <a:gd name="connsiteX18" fmla="*/ 40132 w 81660"/>
                  <a:gd name="connsiteY18" fmla="*/ 16637 h 103758"/>
                  <a:gd name="connsiteX19" fmla="*/ 26289 w 81660"/>
                  <a:gd name="connsiteY19" fmla="*/ 20320 h 103758"/>
                  <a:gd name="connsiteX20" fmla="*/ 23114 w 81660"/>
                  <a:gd name="connsiteY20" fmla="*/ 26543 h 103758"/>
                  <a:gd name="connsiteX21" fmla="*/ 26162 w 81660"/>
                  <a:gd name="connsiteY21" fmla="*/ 32639 h 103758"/>
                  <a:gd name="connsiteX22" fmla="*/ 44704 w 81660"/>
                  <a:gd name="connsiteY22" fmla="*/ 39370 h 103758"/>
                  <a:gd name="connsiteX23" fmla="*/ 66548 w 81660"/>
                  <a:gd name="connsiteY23" fmla="*/ 46609 h 103758"/>
                  <a:gd name="connsiteX24" fmla="*/ 77597 w 81660"/>
                  <a:gd name="connsiteY24" fmla="*/ 56769 h 103758"/>
                  <a:gd name="connsiteX25" fmla="*/ 81661 w 81660"/>
                  <a:gd name="connsiteY25" fmla="*/ 72771 h 103758"/>
                  <a:gd name="connsiteX26" fmla="*/ 76835 w 81660"/>
                  <a:gd name="connsiteY26" fmla="*/ 88900 h 103758"/>
                  <a:gd name="connsiteX27" fmla="*/ 63246 w 81660"/>
                  <a:gd name="connsiteY27" fmla="*/ 100076 h 103758"/>
                  <a:gd name="connsiteX28" fmla="*/ 41402 w 81660"/>
                  <a:gd name="connsiteY28" fmla="*/ 103759 h 103758"/>
                  <a:gd name="connsiteX29" fmla="*/ 12192 w 81660"/>
                  <a:gd name="connsiteY29" fmla="*/ 94996 h 103758"/>
                  <a:gd name="connsiteX30" fmla="*/ 0 w 81660"/>
                  <a:gd name="connsiteY30" fmla="*/ 69342 h 10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1660" h="103758">
                    <a:moveTo>
                      <a:pt x="0" y="69215"/>
                    </a:moveTo>
                    <a:lnTo>
                      <a:pt x="19685" y="67310"/>
                    </a:lnTo>
                    <a:cubicBezTo>
                      <a:pt x="20828" y="73914"/>
                      <a:pt x="23241" y="78740"/>
                      <a:pt x="26924" y="81915"/>
                    </a:cubicBezTo>
                    <a:cubicBezTo>
                      <a:pt x="30607" y="84963"/>
                      <a:pt x="35433" y="86614"/>
                      <a:pt x="41656" y="86614"/>
                    </a:cubicBezTo>
                    <a:cubicBezTo>
                      <a:pt x="48133" y="86614"/>
                      <a:pt x="53086" y="85217"/>
                      <a:pt x="56388" y="82423"/>
                    </a:cubicBezTo>
                    <a:cubicBezTo>
                      <a:pt x="59690" y="79629"/>
                      <a:pt x="61341" y="76454"/>
                      <a:pt x="61341" y="72771"/>
                    </a:cubicBezTo>
                    <a:cubicBezTo>
                      <a:pt x="61341" y="70358"/>
                      <a:pt x="60706" y="68453"/>
                      <a:pt x="59309" y="66675"/>
                    </a:cubicBezTo>
                    <a:cubicBezTo>
                      <a:pt x="57912" y="65024"/>
                      <a:pt x="55499" y="63500"/>
                      <a:pt x="52070" y="62357"/>
                    </a:cubicBezTo>
                    <a:cubicBezTo>
                      <a:pt x="49657" y="61595"/>
                      <a:pt x="44323" y="60071"/>
                      <a:pt x="35814" y="58039"/>
                    </a:cubicBezTo>
                    <a:cubicBezTo>
                      <a:pt x="25019" y="55372"/>
                      <a:pt x="17399" y="52070"/>
                      <a:pt x="12954" y="48133"/>
                    </a:cubicBezTo>
                    <a:cubicBezTo>
                      <a:pt x="6858" y="42672"/>
                      <a:pt x="3683" y="35941"/>
                      <a:pt x="3683" y="27940"/>
                    </a:cubicBezTo>
                    <a:cubicBezTo>
                      <a:pt x="3683" y="22860"/>
                      <a:pt x="5080" y="18034"/>
                      <a:pt x="8001" y="13589"/>
                    </a:cubicBezTo>
                    <a:cubicBezTo>
                      <a:pt x="10922" y="9144"/>
                      <a:pt x="15113" y="5715"/>
                      <a:pt x="20574" y="3429"/>
                    </a:cubicBezTo>
                    <a:cubicBezTo>
                      <a:pt x="26035" y="1143"/>
                      <a:pt x="32639" y="0"/>
                      <a:pt x="40259" y="0"/>
                    </a:cubicBezTo>
                    <a:cubicBezTo>
                      <a:pt x="52832" y="0"/>
                      <a:pt x="62357" y="2794"/>
                      <a:pt x="68707" y="8255"/>
                    </a:cubicBezTo>
                    <a:cubicBezTo>
                      <a:pt x="75057" y="13716"/>
                      <a:pt x="78359" y="21082"/>
                      <a:pt x="78740" y="30353"/>
                    </a:cubicBezTo>
                    <a:lnTo>
                      <a:pt x="58547" y="31242"/>
                    </a:lnTo>
                    <a:cubicBezTo>
                      <a:pt x="57658" y="26035"/>
                      <a:pt x="55880" y="22352"/>
                      <a:pt x="52959" y="20066"/>
                    </a:cubicBezTo>
                    <a:cubicBezTo>
                      <a:pt x="50165" y="17780"/>
                      <a:pt x="45847" y="16637"/>
                      <a:pt x="40132" y="16637"/>
                    </a:cubicBezTo>
                    <a:cubicBezTo>
                      <a:pt x="34417" y="16637"/>
                      <a:pt x="29591" y="17780"/>
                      <a:pt x="26289" y="20320"/>
                    </a:cubicBezTo>
                    <a:cubicBezTo>
                      <a:pt x="24130" y="21844"/>
                      <a:pt x="23114" y="24003"/>
                      <a:pt x="23114" y="26543"/>
                    </a:cubicBezTo>
                    <a:cubicBezTo>
                      <a:pt x="23114" y="28956"/>
                      <a:pt x="24130" y="30988"/>
                      <a:pt x="26162" y="32639"/>
                    </a:cubicBezTo>
                    <a:cubicBezTo>
                      <a:pt x="28702" y="34798"/>
                      <a:pt x="34925" y="36957"/>
                      <a:pt x="44704" y="39370"/>
                    </a:cubicBezTo>
                    <a:cubicBezTo>
                      <a:pt x="54610" y="41656"/>
                      <a:pt x="61849" y="44069"/>
                      <a:pt x="66548" y="46609"/>
                    </a:cubicBezTo>
                    <a:cubicBezTo>
                      <a:pt x="71247" y="49149"/>
                      <a:pt x="74930" y="52451"/>
                      <a:pt x="77597" y="56769"/>
                    </a:cubicBezTo>
                    <a:cubicBezTo>
                      <a:pt x="80264" y="61087"/>
                      <a:pt x="81661" y="66421"/>
                      <a:pt x="81661" y="72771"/>
                    </a:cubicBezTo>
                    <a:cubicBezTo>
                      <a:pt x="81661" y="78486"/>
                      <a:pt x="80010" y="83947"/>
                      <a:pt x="76835" y="88900"/>
                    </a:cubicBezTo>
                    <a:cubicBezTo>
                      <a:pt x="73660" y="93853"/>
                      <a:pt x="69088" y="97663"/>
                      <a:pt x="63246" y="100076"/>
                    </a:cubicBezTo>
                    <a:cubicBezTo>
                      <a:pt x="57404" y="102489"/>
                      <a:pt x="50165" y="103759"/>
                      <a:pt x="41402" y="103759"/>
                    </a:cubicBezTo>
                    <a:cubicBezTo>
                      <a:pt x="28702" y="103759"/>
                      <a:pt x="19050" y="100838"/>
                      <a:pt x="12192" y="94996"/>
                    </a:cubicBezTo>
                    <a:cubicBezTo>
                      <a:pt x="5461" y="89154"/>
                      <a:pt x="1397" y="80645"/>
                      <a:pt x="0" y="69342"/>
                    </a:cubicBezTo>
                    <a:close/>
                  </a:path>
                </a:pathLst>
              </a:custGeom>
              <a:solidFill>
                <a:srgbClr val="FFFFFF"/>
              </a:solidFill>
              <a:ln w="0" cap="flat">
                <a:noFill/>
                <a:prstDash val="solid"/>
                <a:miter/>
              </a:ln>
            </p:spPr>
            <p:txBody>
              <a:bodyPr rtlCol="0" anchor="ctr"/>
              <a:lstStyle/>
              <a:p>
                <a:endParaRPr lang="en-AU"/>
              </a:p>
            </p:txBody>
          </p:sp>
          <p:sp>
            <p:nvSpPr>
              <p:cNvPr id="443" name="Freeform: Shape 442">
                <a:extLst>
                  <a:ext uri="{FF2B5EF4-FFF2-40B4-BE49-F238E27FC236}">
                    <a16:creationId xmlns:a16="http://schemas.microsoft.com/office/drawing/2014/main" id="{6E17F905-F115-BCBD-D805-F9A6AF27AC74}"/>
                  </a:ext>
                </a:extLst>
              </p:cNvPr>
              <p:cNvSpPr/>
              <p:nvPr/>
            </p:nvSpPr>
            <p:spPr>
              <a:xfrm>
                <a:off x="2699130" y="450723"/>
                <a:ext cx="68198" cy="75945"/>
              </a:xfrm>
              <a:custGeom>
                <a:avLst/>
                <a:gdLst>
                  <a:gd name="connsiteX0" fmla="*/ 19431 w 68198"/>
                  <a:gd name="connsiteY0" fmla="*/ 23876 h 75945"/>
                  <a:gd name="connsiteX1" fmla="*/ 2032 w 68198"/>
                  <a:gd name="connsiteY1" fmla="*/ 20701 h 75945"/>
                  <a:gd name="connsiteX2" fmla="*/ 12192 w 68198"/>
                  <a:gd name="connsiteY2" fmla="*/ 5080 h 75945"/>
                  <a:gd name="connsiteX3" fmla="*/ 33528 w 68198"/>
                  <a:gd name="connsiteY3" fmla="*/ 0 h 75945"/>
                  <a:gd name="connsiteX4" fmla="*/ 52705 w 68198"/>
                  <a:gd name="connsiteY4" fmla="*/ 3048 h 75945"/>
                  <a:gd name="connsiteX5" fmla="*/ 61595 w 68198"/>
                  <a:gd name="connsiteY5" fmla="*/ 10795 h 75945"/>
                  <a:gd name="connsiteX6" fmla="*/ 64135 w 68198"/>
                  <a:gd name="connsiteY6" fmla="*/ 27940 h 75945"/>
                  <a:gd name="connsiteX7" fmla="*/ 63881 w 68198"/>
                  <a:gd name="connsiteY7" fmla="*/ 50419 h 75945"/>
                  <a:gd name="connsiteX8" fmla="*/ 64770 w 68198"/>
                  <a:gd name="connsiteY8" fmla="*/ 64516 h 75945"/>
                  <a:gd name="connsiteX9" fmla="*/ 68199 w 68198"/>
                  <a:gd name="connsiteY9" fmla="*/ 74295 h 75945"/>
                  <a:gd name="connsiteX10" fmla="*/ 49149 w 68198"/>
                  <a:gd name="connsiteY10" fmla="*/ 74295 h 75945"/>
                  <a:gd name="connsiteX11" fmla="*/ 47244 w 68198"/>
                  <a:gd name="connsiteY11" fmla="*/ 68580 h 75945"/>
                  <a:gd name="connsiteX12" fmla="*/ 46609 w 68198"/>
                  <a:gd name="connsiteY12" fmla="*/ 66294 h 75945"/>
                  <a:gd name="connsiteX13" fmla="*/ 36068 w 68198"/>
                  <a:gd name="connsiteY13" fmla="*/ 73533 h 75945"/>
                  <a:gd name="connsiteX14" fmla="*/ 24130 w 68198"/>
                  <a:gd name="connsiteY14" fmla="*/ 75946 h 75945"/>
                  <a:gd name="connsiteX15" fmla="*/ 6477 w 68198"/>
                  <a:gd name="connsiteY15" fmla="*/ 69850 h 75945"/>
                  <a:gd name="connsiteX16" fmla="*/ 0 w 68198"/>
                  <a:gd name="connsiteY16" fmla="*/ 54483 h 75945"/>
                  <a:gd name="connsiteX17" fmla="*/ 2921 w 68198"/>
                  <a:gd name="connsiteY17" fmla="*/ 43561 h 75945"/>
                  <a:gd name="connsiteX18" fmla="*/ 11176 w 68198"/>
                  <a:gd name="connsiteY18" fmla="*/ 36195 h 75945"/>
                  <a:gd name="connsiteX19" fmla="*/ 26416 w 68198"/>
                  <a:gd name="connsiteY19" fmla="*/ 31750 h 75945"/>
                  <a:gd name="connsiteX20" fmla="*/ 45085 w 68198"/>
                  <a:gd name="connsiteY20" fmla="*/ 27051 h 75945"/>
                  <a:gd name="connsiteX21" fmla="*/ 45085 w 68198"/>
                  <a:gd name="connsiteY21" fmla="*/ 25146 h 75945"/>
                  <a:gd name="connsiteX22" fmla="*/ 42418 w 68198"/>
                  <a:gd name="connsiteY22" fmla="*/ 17272 h 75945"/>
                  <a:gd name="connsiteX23" fmla="*/ 32131 w 68198"/>
                  <a:gd name="connsiteY23" fmla="*/ 14859 h 75945"/>
                  <a:gd name="connsiteX24" fmla="*/ 24130 w 68198"/>
                  <a:gd name="connsiteY24" fmla="*/ 16891 h 75945"/>
                  <a:gd name="connsiteX25" fmla="*/ 19431 w 68198"/>
                  <a:gd name="connsiteY25" fmla="*/ 24003 h 75945"/>
                  <a:gd name="connsiteX26" fmla="*/ 45085 w 68198"/>
                  <a:gd name="connsiteY26" fmla="*/ 39497 h 75945"/>
                  <a:gd name="connsiteX27" fmla="*/ 33401 w 68198"/>
                  <a:gd name="connsiteY27" fmla="*/ 42418 h 75945"/>
                  <a:gd name="connsiteX28" fmla="*/ 22987 w 68198"/>
                  <a:gd name="connsiteY28" fmla="*/ 45720 h 75945"/>
                  <a:gd name="connsiteX29" fmla="*/ 19177 w 68198"/>
                  <a:gd name="connsiteY29" fmla="*/ 52451 h 75945"/>
                  <a:gd name="connsiteX30" fmla="*/ 22225 w 68198"/>
                  <a:gd name="connsiteY30" fmla="*/ 59436 h 75945"/>
                  <a:gd name="connsiteX31" fmla="*/ 29845 w 68198"/>
                  <a:gd name="connsiteY31" fmla="*/ 62357 h 75945"/>
                  <a:gd name="connsiteX32" fmla="*/ 39751 w 68198"/>
                  <a:gd name="connsiteY32" fmla="*/ 58928 h 75945"/>
                  <a:gd name="connsiteX33" fmla="*/ 44323 w 68198"/>
                  <a:gd name="connsiteY33" fmla="*/ 52578 h 75945"/>
                  <a:gd name="connsiteX34" fmla="*/ 45085 w 68198"/>
                  <a:gd name="connsiteY34" fmla="*/ 43180 h 75945"/>
                  <a:gd name="connsiteX35" fmla="*/ 45085 w 68198"/>
                  <a:gd name="connsiteY35" fmla="*/ 39370 h 7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198" h="75945">
                    <a:moveTo>
                      <a:pt x="19431" y="23876"/>
                    </a:moveTo>
                    <a:lnTo>
                      <a:pt x="2032" y="20701"/>
                    </a:lnTo>
                    <a:cubicBezTo>
                      <a:pt x="3937" y="13716"/>
                      <a:pt x="7366" y="8509"/>
                      <a:pt x="12192" y="5080"/>
                    </a:cubicBezTo>
                    <a:cubicBezTo>
                      <a:pt x="17018" y="1651"/>
                      <a:pt x="24130" y="0"/>
                      <a:pt x="33528" y="0"/>
                    </a:cubicBezTo>
                    <a:cubicBezTo>
                      <a:pt x="42037" y="0"/>
                      <a:pt x="48514" y="1016"/>
                      <a:pt x="52705" y="3048"/>
                    </a:cubicBezTo>
                    <a:cubicBezTo>
                      <a:pt x="56896" y="5080"/>
                      <a:pt x="59817" y="7620"/>
                      <a:pt x="61595" y="10795"/>
                    </a:cubicBezTo>
                    <a:cubicBezTo>
                      <a:pt x="63373" y="13970"/>
                      <a:pt x="64135" y="19685"/>
                      <a:pt x="64135" y="27940"/>
                    </a:cubicBezTo>
                    <a:lnTo>
                      <a:pt x="63881" y="50419"/>
                    </a:lnTo>
                    <a:cubicBezTo>
                      <a:pt x="63881" y="56769"/>
                      <a:pt x="64135" y="61468"/>
                      <a:pt x="64770" y="64516"/>
                    </a:cubicBezTo>
                    <a:cubicBezTo>
                      <a:pt x="65405" y="67564"/>
                      <a:pt x="66548" y="70866"/>
                      <a:pt x="68199" y="74295"/>
                    </a:cubicBezTo>
                    <a:lnTo>
                      <a:pt x="49149" y="74295"/>
                    </a:lnTo>
                    <a:cubicBezTo>
                      <a:pt x="48641" y="73025"/>
                      <a:pt x="48006" y="71120"/>
                      <a:pt x="47244" y="68580"/>
                    </a:cubicBezTo>
                    <a:cubicBezTo>
                      <a:pt x="46990" y="67437"/>
                      <a:pt x="46736" y="66675"/>
                      <a:pt x="46609" y="66294"/>
                    </a:cubicBezTo>
                    <a:cubicBezTo>
                      <a:pt x="43307" y="69469"/>
                      <a:pt x="39878" y="71882"/>
                      <a:pt x="36068" y="73533"/>
                    </a:cubicBezTo>
                    <a:cubicBezTo>
                      <a:pt x="32385" y="75184"/>
                      <a:pt x="28321" y="75946"/>
                      <a:pt x="24130" y="75946"/>
                    </a:cubicBezTo>
                    <a:cubicBezTo>
                      <a:pt x="16637" y="75946"/>
                      <a:pt x="10795" y="73914"/>
                      <a:pt x="6477" y="69850"/>
                    </a:cubicBezTo>
                    <a:cubicBezTo>
                      <a:pt x="2159" y="65786"/>
                      <a:pt x="0" y="60706"/>
                      <a:pt x="0" y="54483"/>
                    </a:cubicBezTo>
                    <a:cubicBezTo>
                      <a:pt x="0" y="50419"/>
                      <a:pt x="1016" y="46736"/>
                      <a:pt x="2921" y="43561"/>
                    </a:cubicBezTo>
                    <a:cubicBezTo>
                      <a:pt x="4826" y="40386"/>
                      <a:pt x="7620" y="37846"/>
                      <a:pt x="11176" y="36195"/>
                    </a:cubicBezTo>
                    <a:cubicBezTo>
                      <a:pt x="14732" y="34544"/>
                      <a:pt x="19812" y="33020"/>
                      <a:pt x="26416" y="31750"/>
                    </a:cubicBezTo>
                    <a:cubicBezTo>
                      <a:pt x="35433" y="30099"/>
                      <a:pt x="41656" y="28448"/>
                      <a:pt x="45085" y="27051"/>
                    </a:cubicBezTo>
                    <a:lnTo>
                      <a:pt x="45085" y="25146"/>
                    </a:lnTo>
                    <a:cubicBezTo>
                      <a:pt x="45085" y="21463"/>
                      <a:pt x="44196" y="18796"/>
                      <a:pt x="42418" y="17272"/>
                    </a:cubicBezTo>
                    <a:cubicBezTo>
                      <a:pt x="40640" y="15748"/>
                      <a:pt x="37084" y="14859"/>
                      <a:pt x="32131" y="14859"/>
                    </a:cubicBezTo>
                    <a:cubicBezTo>
                      <a:pt x="28702" y="14859"/>
                      <a:pt x="26035" y="15494"/>
                      <a:pt x="24130" y="16891"/>
                    </a:cubicBezTo>
                    <a:cubicBezTo>
                      <a:pt x="22225" y="18288"/>
                      <a:pt x="20701" y="20574"/>
                      <a:pt x="19431" y="24003"/>
                    </a:cubicBezTo>
                    <a:close/>
                    <a:moveTo>
                      <a:pt x="45085" y="39497"/>
                    </a:moveTo>
                    <a:cubicBezTo>
                      <a:pt x="42672" y="40386"/>
                      <a:pt x="38735" y="41275"/>
                      <a:pt x="33401" y="42418"/>
                    </a:cubicBezTo>
                    <a:cubicBezTo>
                      <a:pt x="28067" y="43561"/>
                      <a:pt x="24638" y="44704"/>
                      <a:pt x="22987" y="45720"/>
                    </a:cubicBezTo>
                    <a:cubicBezTo>
                      <a:pt x="20447" y="47498"/>
                      <a:pt x="19177" y="49784"/>
                      <a:pt x="19177" y="52451"/>
                    </a:cubicBezTo>
                    <a:cubicBezTo>
                      <a:pt x="19177" y="55118"/>
                      <a:pt x="20193" y="57531"/>
                      <a:pt x="22225" y="59436"/>
                    </a:cubicBezTo>
                    <a:cubicBezTo>
                      <a:pt x="24257" y="61341"/>
                      <a:pt x="26797" y="62357"/>
                      <a:pt x="29845" y="62357"/>
                    </a:cubicBezTo>
                    <a:cubicBezTo>
                      <a:pt x="33274" y="62357"/>
                      <a:pt x="36576" y="61214"/>
                      <a:pt x="39751" y="58928"/>
                    </a:cubicBezTo>
                    <a:cubicBezTo>
                      <a:pt x="42037" y="57150"/>
                      <a:pt x="43561" y="55118"/>
                      <a:pt x="44323" y="52578"/>
                    </a:cubicBezTo>
                    <a:cubicBezTo>
                      <a:pt x="44831" y="50927"/>
                      <a:pt x="45085" y="47752"/>
                      <a:pt x="45085" y="43180"/>
                    </a:cubicBezTo>
                    <a:lnTo>
                      <a:pt x="45085" y="39370"/>
                    </a:lnTo>
                    <a:close/>
                  </a:path>
                </a:pathLst>
              </a:custGeom>
              <a:solidFill>
                <a:srgbClr val="FFFFFF"/>
              </a:solidFill>
              <a:ln w="0" cap="flat">
                <a:noFill/>
                <a:prstDash val="solid"/>
                <a:miter/>
              </a:ln>
            </p:spPr>
            <p:txBody>
              <a:bodyPr rtlCol="0" anchor="ctr"/>
              <a:lstStyle/>
              <a:p>
                <a:endParaRPr lang="en-AU"/>
              </a:p>
            </p:txBody>
          </p:sp>
          <p:sp>
            <p:nvSpPr>
              <p:cNvPr id="444" name="Freeform: Shape 443">
                <a:extLst>
                  <a:ext uri="{FF2B5EF4-FFF2-40B4-BE49-F238E27FC236}">
                    <a16:creationId xmlns:a16="http://schemas.microsoft.com/office/drawing/2014/main" id="{EE46A1EA-A160-31E4-D66C-C7BCB736B4C2}"/>
                  </a:ext>
                </a:extLst>
              </p:cNvPr>
              <p:cNvSpPr/>
              <p:nvPr/>
            </p:nvSpPr>
            <p:spPr>
              <a:xfrm>
                <a:off x="2773679" y="423163"/>
                <a:ext cx="49149" cy="101727"/>
              </a:xfrm>
              <a:custGeom>
                <a:avLst/>
                <a:gdLst>
                  <a:gd name="connsiteX0" fmla="*/ 0 w 49149"/>
                  <a:gd name="connsiteY0" fmla="*/ 29337 h 101727"/>
                  <a:gd name="connsiteX1" fmla="*/ 10668 w 49149"/>
                  <a:gd name="connsiteY1" fmla="*/ 29337 h 101727"/>
                  <a:gd name="connsiteX2" fmla="*/ 10668 w 49149"/>
                  <a:gd name="connsiteY2" fmla="*/ 23876 h 101727"/>
                  <a:gd name="connsiteX3" fmla="*/ 12573 w 49149"/>
                  <a:gd name="connsiteY3" fmla="*/ 10160 h 101727"/>
                  <a:gd name="connsiteX4" fmla="*/ 19812 w 49149"/>
                  <a:gd name="connsiteY4" fmla="*/ 2794 h 101727"/>
                  <a:gd name="connsiteX5" fmla="*/ 33020 w 49149"/>
                  <a:gd name="connsiteY5" fmla="*/ 0 h 101727"/>
                  <a:gd name="connsiteX6" fmla="*/ 49149 w 49149"/>
                  <a:gd name="connsiteY6" fmla="*/ 2413 h 101727"/>
                  <a:gd name="connsiteX7" fmla="*/ 46482 w 49149"/>
                  <a:gd name="connsiteY7" fmla="*/ 15748 h 101727"/>
                  <a:gd name="connsiteX8" fmla="*/ 37719 w 49149"/>
                  <a:gd name="connsiteY8" fmla="*/ 14605 h 101727"/>
                  <a:gd name="connsiteX9" fmla="*/ 31750 w 49149"/>
                  <a:gd name="connsiteY9" fmla="*/ 16510 h 101727"/>
                  <a:gd name="connsiteX10" fmla="*/ 29972 w 49149"/>
                  <a:gd name="connsiteY10" fmla="*/ 24003 h 101727"/>
                  <a:gd name="connsiteX11" fmla="*/ 29972 w 49149"/>
                  <a:gd name="connsiteY11" fmla="*/ 29083 h 101727"/>
                  <a:gd name="connsiteX12" fmla="*/ 44323 w 49149"/>
                  <a:gd name="connsiteY12" fmla="*/ 29083 h 101727"/>
                  <a:gd name="connsiteX13" fmla="*/ 44323 w 49149"/>
                  <a:gd name="connsiteY13" fmla="*/ 44196 h 101727"/>
                  <a:gd name="connsiteX14" fmla="*/ 29972 w 49149"/>
                  <a:gd name="connsiteY14" fmla="*/ 44196 h 101727"/>
                  <a:gd name="connsiteX15" fmla="*/ 29972 w 49149"/>
                  <a:gd name="connsiteY15" fmla="*/ 101727 h 101727"/>
                  <a:gd name="connsiteX16" fmla="*/ 10795 w 49149"/>
                  <a:gd name="connsiteY16" fmla="*/ 101727 h 101727"/>
                  <a:gd name="connsiteX17" fmla="*/ 10795 w 49149"/>
                  <a:gd name="connsiteY17" fmla="*/ 44196 h 101727"/>
                  <a:gd name="connsiteX18" fmla="*/ 127 w 49149"/>
                  <a:gd name="connsiteY18" fmla="*/ 44196 h 101727"/>
                  <a:gd name="connsiteX19" fmla="*/ 127 w 49149"/>
                  <a:gd name="connsiteY19" fmla="*/ 29083 h 1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49" h="101727">
                    <a:moveTo>
                      <a:pt x="0" y="29337"/>
                    </a:moveTo>
                    <a:lnTo>
                      <a:pt x="10668" y="29337"/>
                    </a:lnTo>
                    <a:lnTo>
                      <a:pt x="10668" y="23876"/>
                    </a:lnTo>
                    <a:cubicBezTo>
                      <a:pt x="10668" y="17780"/>
                      <a:pt x="11303" y="13208"/>
                      <a:pt x="12573" y="10160"/>
                    </a:cubicBezTo>
                    <a:cubicBezTo>
                      <a:pt x="13843" y="7112"/>
                      <a:pt x="16256" y="4699"/>
                      <a:pt x="19812" y="2794"/>
                    </a:cubicBezTo>
                    <a:cubicBezTo>
                      <a:pt x="23368" y="889"/>
                      <a:pt x="27686" y="0"/>
                      <a:pt x="33020" y="0"/>
                    </a:cubicBezTo>
                    <a:cubicBezTo>
                      <a:pt x="38354" y="0"/>
                      <a:pt x="43815" y="762"/>
                      <a:pt x="49149" y="2413"/>
                    </a:cubicBezTo>
                    <a:lnTo>
                      <a:pt x="46482" y="15748"/>
                    </a:lnTo>
                    <a:cubicBezTo>
                      <a:pt x="43434" y="14986"/>
                      <a:pt x="40513" y="14605"/>
                      <a:pt x="37719" y="14605"/>
                    </a:cubicBezTo>
                    <a:cubicBezTo>
                      <a:pt x="34925" y="14605"/>
                      <a:pt x="32893" y="15240"/>
                      <a:pt x="31750" y="16510"/>
                    </a:cubicBezTo>
                    <a:cubicBezTo>
                      <a:pt x="30480" y="17780"/>
                      <a:pt x="29972" y="20320"/>
                      <a:pt x="29972" y="24003"/>
                    </a:cubicBezTo>
                    <a:lnTo>
                      <a:pt x="29972" y="29083"/>
                    </a:lnTo>
                    <a:lnTo>
                      <a:pt x="44323" y="29083"/>
                    </a:lnTo>
                    <a:lnTo>
                      <a:pt x="44323" y="44196"/>
                    </a:lnTo>
                    <a:lnTo>
                      <a:pt x="29972" y="44196"/>
                    </a:lnTo>
                    <a:lnTo>
                      <a:pt x="29972" y="101727"/>
                    </a:lnTo>
                    <a:lnTo>
                      <a:pt x="10795" y="101727"/>
                    </a:lnTo>
                    <a:lnTo>
                      <a:pt x="10795" y="44196"/>
                    </a:lnTo>
                    <a:lnTo>
                      <a:pt x="127" y="44196"/>
                    </a:lnTo>
                    <a:lnTo>
                      <a:pt x="127" y="29083"/>
                    </a:lnTo>
                    <a:close/>
                  </a:path>
                </a:pathLst>
              </a:custGeom>
              <a:solidFill>
                <a:srgbClr val="FFFFFF"/>
              </a:solidFill>
              <a:ln w="0" cap="flat">
                <a:noFill/>
                <a:prstDash val="solid"/>
                <a:miter/>
              </a:ln>
            </p:spPr>
            <p:txBody>
              <a:bodyPr rtlCol="0" anchor="ctr"/>
              <a:lstStyle/>
              <a:p>
                <a:endParaRPr lang="en-AU"/>
              </a:p>
            </p:txBody>
          </p:sp>
          <p:sp>
            <p:nvSpPr>
              <p:cNvPr id="445" name="Freeform: Shape 444">
                <a:extLst>
                  <a:ext uri="{FF2B5EF4-FFF2-40B4-BE49-F238E27FC236}">
                    <a16:creationId xmlns:a16="http://schemas.microsoft.com/office/drawing/2014/main" id="{8B008266-56E0-3E4F-52C3-4EAE30419C4B}"/>
                  </a:ext>
                </a:extLst>
              </p:cNvPr>
              <p:cNvSpPr/>
              <p:nvPr/>
            </p:nvSpPr>
            <p:spPr>
              <a:xfrm>
                <a:off x="2823082" y="450850"/>
                <a:ext cx="67832" cy="75819"/>
              </a:xfrm>
              <a:custGeom>
                <a:avLst/>
                <a:gdLst>
                  <a:gd name="connsiteX0" fmla="*/ 47752 w 67832"/>
                  <a:gd name="connsiteY0" fmla="*/ 51181 h 75819"/>
                  <a:gd name="connsiteX1" fmla="*/ 66929 w 67832"/>
                  <a:gd name="connsiteY1" fmla="*/ 54356 h 75819"/>
                  <a:gd name="connsiteX2" fmla="*/ 55245 w 67832"/>
                  <a:gd name="connsiteY2" fmla="*/ 70358 h 75819"/>
                  <a:gd name="connsiteX3" fmla="*/ 35306 w 67832"/>
                  <a:gd name="connsiteY3" fmla="*/ 75819 h 75819"/>
                  <a:gd name="connsiteX4" fmla="*/ 7239 w 67832"/>
                  <a:gd name="connsiteY4" fmla="*/ 63500 h 75819"/>
                  <a:gd name="connsiteX5" fmla="*/ 0 w 67832"/>
                  <a:gd name="connsiteY5" fmla="*/ 38481 h 75819"/>
                  <a:gd name="connsiteX6" fmla="*/ 9398 w 67832"/>
                  <a:gd name="connsiteY6" fmla="*/ 10160 h 75819"/>
                  <a:gd name="connsiteX7" fmla="*/ 33274 w 67832"/>
                  <a:gd name="connsiteY7" fmla="*/ 0 h 75819"/>
                  <a:gd name="connsiteX8" fmla="*/ 58801 w 67832"/>
                  <a:gd name="connsiteY8" fmla="*/ 10668 h 75819"/>
                  <a:gd name="connsiteX9" fmla="*/ 67818 w 67832"/>
                  <a:gd name="connsiteY9" fmla="*/ 43434 h 75819"/>
                  <a:gd name="connsiteX10" fmla="*/ 19685 w 67832"/>
                  <a:gd name="connsiteY10" fmla="*/ 43434 h 75819"/>
                  <a:gd name="connsiteX11" fmla="*/ 24384 w 67832"/>
                  <a:gd name="connsiteY11" fmla="*/ 56769 h 75819"/>
                  <a:gd name="connsiteX12" fmla="*/ 35433 w 67832"/>
                  <a:gd name="connsiteY12" fmla="*/ 61595 h 75819"/>
                  <a:gd name="connsiteX13" fmla="*/ 43053 w 67832"/>
                  <a:gd name="connsiteY13" fmla="*/ 59182 h 75819"/>
                  <a:gd name="connsiteX14" fmla="*/ 47752 w 67832"/>
                  <a:gd name="connsiteY14" fmla="*/ 51308 h 75819"/>
                  <a:gd name="connsiteX15" fmla="*/ 48895 w 67832"/>
                  <a:gd name="connsiteY15" fmla="*/ 31750 h 75819"/>
                  <a:gd name="connsiteX16" fmla="*/ 44577 w 67832"/>
                  <a:gd name="connsiteY16" fmla="*/ 19050 h 75819"/>
                  <a:gd name="connsiteX17" fmla="*/ 34544 w 67832"/>
                  <a:gd name="connsiteY17" fmla="*/ 14732 h 75819"/>
                  <a:gd name="connsiteX18" fmla="*/ 24130 w 67832"/>
                  <a:gd name="connsiteY18" fmla="*/ 19304 h 75819"/>
                  <a:gd name="connsiteX19" fmla="*/ 20066 w 67832"/>
                  <a:gd name="connsiteY19" fmla="*/ 31750 h 75819"/>
                  <a:gd name="connsiteX20" fmla="*/ 48768 w 67832"/>
                  <a:gd name="connsiteY20" fmla="*/ 31750 h 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32" h="75819">
                    <a:moveTo>
                      <a:pt x="47752" y="51181"/>
                    </a:moveTo>
                    <a:lnTo>
                      <a:pt x="66929" y="54356"/>
                    </a:lnTo>
                    <a:cubicBezTo>
                      <a:pt x="64516" y="61341"/>
                      <a:pt x="60579" y="66675"/>
                      <a:pt x="55245" y="70358"/>
                    </a:cubicBezTo>
                    <a:cubicBezTo>
                      <a:pt x="49911" y="74041"/>
                      <a:pt x="43307" y="75819"/>
                      <a:pt x="35306" y="75819"/>
                    </a:cubicBezTo>
                    <a:cubicBezTo>
                      <a:pt x="22606" y="75819"/>
                      <a:pt x="13335" y="71755"/>
                      <a:pt x="7239" y="63500"/>
                    </a:cubicBezTo>
                    <a:cubicBezTo>
                      <a:pt x="2413" y="56896"/>
                      <a:pt x="0" y="48514"/>
                      <a:pt x="0" y="38481"/>
                    </a:cubicBezTo>
                    <a:cubicBezTo>
                      <a:pt x="0" y="26416"/>
                      <a:pt x="3175" y="17018"/>
                      <a:pt x="9398" y="10160"/>
                    </a:cubicBezTo>
                    <a:cubicBezTo>
                      <a:pt x="15748" y="3302"/>
                      <a:pt x="23622" y="0"/>
                      <a:pt x="33274" y="0"/>
                    </a:cubicBezTo>
                    <a:cubicBezTo>
                      <a:pt x="44069" y="0"/>
                      <a:pt x="52578" y="3556"/>
                      <a:pt x="58801" y="10668"/>
                    </a:cubicBezTo>
                    <a:cubicBezTo>
                      <a:pt x="65024" y="17780"/>
                      <a:pt x="68072" y="28702"/>
                      <a:pt x="67818" y="43434"/>
                    </a:cubicBezTo>
                    <a:lnTo>
                      <a:pt x="19685" y="43434"/>
                    </a:lnTo>
                    <a:cubicBezTo>
                      <a:pt x="19812" y="49149"/>
                      <a:pt x="21336" y="53594"/>
                      <a:pt x="24384" y="56769"/>
                    </a:cubicBezTo>
                    <a:cubicBezTo>
                      <a:pt x="27305" y="59944"/>
                      <a:pt x="30988" y="61595"/>
                      <a:pt x="35433" y="61595"/>
                    </a:cubicBezTo>
                    <a:cubicBezTo>
                      <a:pt x="38481" y="61595"/>
                      <a:pt x="41021" y="60706"/>
                      <a:pt x="43053" y="59182"/>
                    </a:cubicBezTo>
                    <a:cubicBezTo>
                      <a:pt x="45085" y="57658"/>
                      <a:pt x="46609" y="54864"/>
                      <a:pt x="47752" y="51308"/>
                    </a:cubicBezTo>
                    <a:close/>
                    <a:moveTo>
                      <a:pt x="48895" y="31750"/>
                    </a:moveTo>
                    <a:cubicBezTo>
                      <a:pt x="48768" y="26162"/>
                      <a:pt x="47371" y="21971"/>
                      <a:pt x="44577" y="19050"/>
                    </a:cubicBezTo>
                    <a:cubicBezTo>
                      <a:pt x="41783" y="16129"/>
                      <a:pt x="38481" y="14732"/>
                      <a:pt x="34544" y="14732"/>
                    </a:cubicBezTo>
                    <a:cubicBezTo>
                      <a:pt x="30353" y="14732"/>
                      <a:pt x="26924" y="16256"/>
                      <a:pt x="24130" y="19304"/>
                    </a:cubicBezTo>
                    <a:cubicBezTo>
                      <a:pt x="21336" y="22352"/>
                      <a:pt x="20066" y="26543"/>
                      <a:pt x="20066" y="31750"/>
                    </a:cubicBezTo>
                    <a:lnTo>
                      <a:pt x="48768" y="31750"/>
                    </a:lnTo>
                    <a:close/>
                  </a:path>
                </a:pathLst>
              </a:custGeom>
              <a:solidFill>
                <a:srgbClr val="FFFFFF"/>
              </a:solidFill>
              <a:ln w="0" cap="flat">
                <a:noFill/>
                <a:prstDash val="solid"/>
                <a:miter/>
              </a:ln>
            </p:spPr>
            <p:txBody>
              <a:bodyPr rtlCol="0" anchor="ctr"/>
              <a:lstStyle/>
              <a:p>
                <a:endParaRPr lang="en-AU"/>
              </a:p>
            </p:txBody>
          </p:sp>
          <p:sp>
            <p:nvSpPr>
              <p:cNvPr id="446" name="Freeform: Shape 445">
                <a:extLst>
                  <a:ext uri="{FF2B5EF4-FFF2-40B4-BE49-F238E27FC236}">
                    <a16:creationId xmlns:a16="http://schemas.microsoft.com/office/drawing/2014/main" id="{7C7BACE3-BFD0-0D17-EABE-EFB66F5C23EC}"/>
                  </a:ext>
                </a:extLst>
              </p:cNvPr>
              <p:cNvSpPr/>
              <p:nvPr/>
            </p:nvSpPr>
            <p:spPr>
              <a:xfrm>
                <a:off x="2898775" y="426719"/>
                <a:ext cx="42798" cy="100076"/>
              </a:xfrm>
              <a:custGeom>
                <a:avLst/>
                <a:gdLst>
                  <a:gd name="connsiteX0" fmla="*/ 41148 w 42798"/>
                  <a:gd name="connsiteY0" fmla="*/ 25781 h 100076"/>
                  <a:gd name="connsiteX1" fmla="*/ 41148 w 42798"/>
                  <a:gd name="connsiteY1" fmla="*/ 41148 h 100076"/>
                  <a:gd name="connsiteX2" fmla="*/ 28067 w 42798"/>
                  <a:gd name="connsiteY2" fmla="*/ 41148 h 100076"/>
                  <a:gd name="connsiteX3" fmla="*/ 28067 w 42798"/>
                  <a:gd name="connsiteY3" fmla="*/ 70358 h 100076"/>
                  <a:gd name="connsiteX4" fmla="*/ 28448 w 42798"/>
                  <a:gd name="connsiteY4" fmla="*/ 80772 h 100076"/>
                  <a:gd name="connsiteX5" fmla="*/ 30099 w 42798"/>
                  <a:gd name="connsiteY5" fmla="*/ 83185 h 100076"/>
                  <a:gd name="connsiteX6" fmla="*/ 33401 w 42798"/>
                  <a:gd name="connsiteY6" fmla="*/ 84201 h 100076"/>
                  <a:gd name="connsiteX7" fmla="*/ 41148 w 42798"/>
                  <a:gd name="connsiteY7" fmla="*/ 82296 h 100076"/>
                  <a:gd name="connsiteX8" fmla="*/ 42799 w 42798"/>
                  <a:gd name="connsiteY8" fmla="*/ 97155 h 100076"/>
                  <a:gd name="connsiteX9" fmla="*/ 27559 w 42798"/>
                  <a:gd name="connsiteY9" fmla="*/ 100076 h 100076"/>
                  <a:gd name="connsiteX10" fmla="*/ 18161 w 42798"/>
                  <a:gd name="connsiteY10" fmla="*/ 98298 h 100076"/>
                  <a:gd name="connsiteX11" fmla="*/ 12065 w 42798"/>
                  <a:gd name="connsiteY11" fmla="*/ 93726 h 100076"/>
                  <a:gd name="connsiteX12" fmla="*/ 9398 w 42798"/>
                  <a:gd name="connsiteY12" fmla="*/ 86233 h 100076"/>
                  <a:gd name="connsiteX13" fmla="*/ 8763 w 42798"/>
                  <a:gd name="connsiteY13" fmla="*/ 72644 h 100076"/>
                  <a:gd name="connsiteX14" fmla="*/ 8763 w 42798"/>
                  <a:gd name="connsiteY14" fmla="*/ 41021 h 100076"/>
                  <a:gd name="connsiteX15" fmla="*/ 0 w 42798"/>
                  <a:gd name="connsiteY15" fmla="*/ 41021 h 100076"/>
                  <a:gd name="connsiteX16" fmla="*/ 0 w 42798"/>
                  <a:gd name="connsiteY16" fmla="*/ 25654 h 100076"/>
                  <a:gd name="connsiteX17" fmla="*/ 8763 w 42798"/>
                  <a:gd name="connsiteY17" fmla="*/ 25654 h 100076"/>
                  <a:gd name="connsiteX18" fmla="*/ 8763 w 42798"/>
                  <a:gd name="connsiteY18" fmla="*/ 11176 h 100076"/>
                  <a:gd name="connsiteX19" fmla="*/ 28067 w 42798"/>
                  <a:gd name="connsiteY19" fmla="*/ 0 h 100076"/>
                  <a:gd name="connsiteX20" fmla="*/ 28067 w 42798"/>
                  <a:gd name="connsiteY20" fmla="*/ 25654 h 100076"/>
                  <a:gd name="connsiteX21" fmla="*/ 41148 w 42798"/>
                  <a:gd name="connsiteY21" fmla="*/ 25654 h 10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798" h="100076">
                    <a:moveTo>
                      <a:pt x="41148" y="25781"/>
                    </a:moveTo>
                    <a:lnTo>
                      <a:pt x="41148" y="41148"/>
                    </a:lnTo>
                    <a:lnTo>
                      <a:pt x="28067" y="41148"/>
                    </a:lnTo>
                    <a:lnTo>
                      <a:pt x="28067" y="70358"/>
                    </a:lnTo>
                    <a:cubicBezTo>
                      <a:pt x="28067" y="76327"/>
                      <a:pt x="28067" y="79756"/>
                      <a:pt x="28448" y="80772"/>
                    </a:cubicBezTo>
                    <a:cubicBezTo>
                      <a:pt x="28829" y="81788"/>
                      <a:pt x="29210" y="82550"/>
                      <a:pt x="30099" y="83185"/>
                    </a:cubicBezTo>
                    <a:cubicBezTo>
                      <a:pt x="30988" y="83820"/>
                      <a:pt x="32131" y="84201"/>
                      <a:pt x="33401" y="84201"/>
                    </a:cubicBezTo>
                    <a:cubicBezTo>
                      <a:pt x="35179" y="84201"/>
                      <a:pt x="37719" y="83566"/>
                      <a:pt x="41148" y="82296"/>
                    </a:cubicBezTo>
                    <a:lnTo>
                      <a:pt x="42799" y="97155"/>
                    </a:lnTo>
                    <a:cubicBezTo>
                      <a:pt x="38354" y="99060"/>
                      <a:pt x="33274" y="100076"/>
                      <a:pt x="27559" y="100076"/>
                    </a:cubicBezTo>
                    <a:cubicBezTo>
                      <a:pt x="24130" y="100076"/>
                      <a:pt x="20955" y="99441"/>
                      <a:pt x="18161" y="98298"/>
                    </a:cubicBezTo>
                    <a:cubicBezTo>
                      <a:pt x="15367" y="97155"/>
                      <a:pt x="13335" y="95631"/>
                      <a:pt x="12065" y="93726"/>
                    </a:cubicBezTo>
                    <a:cubicBezTo>
                      <a:pt x="10795" y="91821"/>
                      <a:pt x="9906" y="89408"/>
                      <a:pt x="9398" y="86233"/>
                    </a:cubicBezTo>
                    <a:cubicBezTo>
                      <a:pt x="9017" y="83947"/>
                      <a:pt x="8763" y="79502"/>
                      <a:pt x="8763" y="72644"/>
                    </a:cubicBezTo>
                    <a:lnTo>
                      <a:pt x="8763" y="41021"/>
                    </a:lnTo>
                    <a:lnTo>
                      <a:pt x="0" y="41021"/>
                    </a:lnTo>
                    <a:lnTo>
                      <a:pt x="0" y="25654"/>
                    </a:lnTo>
                    <a:lnTo>
                      <a:pt x="8763" y="25654"/>
                    </a:lnTo>
                    <a:lnTo>
                      <a:pt x="8763" y="11176"/>
                    </a:lnTo>
                    <a:lnTo>
                      <a:pt x="28067" y="0"/>
                    </a:lnTo>
                    <a:lnTo>
                      <a:pt x="28067" y="25654"/>
                    </a:lnTo>
                    <a:lnTo>
                      <a:pt x="41148" y="25654"/>
                    </a:lnTo>
                    <a:close/>
                  </a:path>
                </a:pathLst>
              </a:custGeom>
              <a:solidFill>
                <a:srgbClr val="FFFFFF"/>
              </a:solidFill>
              <a:ln w="0" cap="flat">
                <a:noFill/>
                <a:prstDash val="solid"/>
                <a:miter/>
              </a:ln>
            </p:spPr>
            <p:txBody>
              <a:bodyPr rtlCol="0" anchor="ctr"/>
              <a:lstStyle/>
              <a:p>
                <a:endParaRPr lang="en-AU"/>
              </a:p>
            </p:txBody>
          </p:sp>
          <p:sp>
            <p:nvSpPr>
              <p:cNvPr id="447" name="Freeform: Shape 446">
                <a:extLst>
                  <a:ext uri="{FF2B5EF4-FFF2-40B4-BE49-F238E27FC236}">
                    <a16:creationId xmlns:a16="http://schemas.microsoft.com/office/drawing/2014/main" id="{14B76999-1F88-F66F-1C71-466F561DCAB6}"/>
                  </a:ext>
                </a:extLst>
              </p:cNvPr>
              <p:cNvSpPr/>
              <p:nvPr/>
            </p:nvSpPr>
            <p:spPr>
              <a:xfrm>
                <a:off x="2944241" y="452501"/>
                <a:ext cx="74676" cy="101980"/>
              </a:xfrm>
              <a:custGeom>
                <a:avLst/>
                <a:gdLst>
                  <a:gd name="connsiteX0" fmla="*/ 0 w 74676"/>
                  <a:gd name="connsiteY0" fmla="*/ 0 h 101980"/>
                  <a:gd name="connsiteX1" fmla="*/ 20447 w 74676"/>
                  <a:gd name="connsiteY1" fmla="*/ 0 h 101980"/>
                  <a:gd name="connsiteX2" fmla="*/ 37846 w 74676"/>
                  <a:gd name="connsiteY2" fmla="*/ 51562 h 101980"/>
                  <a:gd name="connsiteX3" fmla="*/ 54737 w 74676"/>
                  <a:gd name="connsiteY3" fmla="*/ 0 h 101980"/>
                  <a:gd name="connsiteX4" fmla="*/ 74676 w 74676"/>
                  <a:gd name="connsiteY4" fmla="*/ 0 h 101980"/>
                  <a:gd name="connsiteX5" fmla="*/ 49022 w 74676"/>
                  <a:gd name="connsiteY5" fmla="*/ 69850 h 101980"/>
                  <a:gd name="connsiteX6" fmla="*/ 44450 w 74676"/>
                  <a:gd name="connsiteY6" fmla="*/ 82550 h 101980"/>
                  <a:gd name="connsiteX7" fmla="*/ 39624 w 74676"/>
                  <a:gd name="connsiteY7" fmla="*/ 92202 h 101980"/>
                  <a:gd name="connsiteX8" fmla="*/ 34290 w 74676"/>
                  <a:gd name="connsiteY8" fmla="*/ 97663 h 101980"/>
                  <a:gd name="connsiteX9" fmla="*/ 26924 w 74676"/>
                  <a:gd name="connsiteY9" fmla="*/ 100838 h 101980"/>
                  <a:gd name="connsiteX10" fmla="*/ 17145 w 74676"/>
                  <a:gd name="connsiteY10" fmla="*/ 101981 h 101980"/>
                  <a:gd name="connsiteX11" fmla="*/ 6223 w 74676"/>
                  <a:gd name="connsiteY11" fmla="*/ 100838 h 101980"/>
                  <a:gd name="connsiteX12" fmla="*/ 4572 w 74676"/>
                  <a:gd name="connsiteY12" fmla="*/ 85852 h 101980"/>
                  <a:gd name="connsiteX13" fmla="*/ 12700 w 74676"/>
                  <a:gd name="connsiteY13" fmla="*/ 86741 h 101980"/>
                  <a:gd name="connsiteX14" fmla="*/ 22606 w 74676"/>
                  <a:gd name="connsiteY14" fmla="*/ 82804 h 101980"/>
                  <a:gd name="connsiteX15" fmla="*/ 27559 w 74676"/>
                  <a:gd name="connsiteY15" fmla="*/ 72771 h 101980"/>
                  <a:gd name="connsiteX16" fmla="*/ 0 w 74676"/>
                  <a:gd name="connsiteY16" fmla="*/ 0 h 10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676" h="101980">
                    <a:moveTo>
                      <a:pt x="0" y="0"/>
                    </a:moveTo>
                    <a:lnTo>
                      <a:pt x="20447" y="0"/>
                    </a:lnTo>
                    <a:lnTo>
                      <a:pt x="37846" y="51562"/>
                    </a:lnTo>
                    <a:lnTo>
                      <a:pt x="54737" y="0"/>
                    </a:lnTo>
                    <a:lnTo>
                      <a:pt x="74676" y="0"/>
                    </a:lnTo>
                    <a:lnTo>
                      <a:pt x="49022" y="69850"/>
                    </a:lnTo>
                    <a:lnTo>
                      <a:pt x="44450" y="82550"/>
                    </a:lnTo>
                    <a:cubicBezTo>
                      <a:pt x="42799" y="86741"/>
                      <a:pt x="41148" y="90043"/>
                      <a:pt x="39624" y="92202"/>
                    </a:cubicBezTo>
                    <a:cubicBezTo>
                      <a:pt x="38100" y="94361"/>
                      <a:pt x="36322" y="96266"/>
                      <a:pt x="34290" y="97663"/>
                    </a:cubicBezTo>
                    <a:cubicBezTo>
                      <a:pt x="32258" y="99060"/>
                      <a:pt x="29845" y="100076"/>
                      <a:pt x="26924" y="100838"/>
                    </a:cubicBezTo>
                    <a:cubicBezTo>
                      <a:pt x="24003" y="101600"/>
                      <a:pt x="20701" y="101981"/>
                      <a:pt x="17145" y="101981"/>
                    </a:cubicBezTo>
                    <a:cubicBezTo>
                      <a:pt x="13589" y="101981"/>
                      <a:pt x="9779" y="101600"/>
                      <a:pt x="6223" y="100838"/>
                    </a:cubicBezTo>
                    <a:lnTo>
                      <a:pt x="4572" y="85852"/>
                    </a:lnTo>
                    <a:cubicBezTo>
                      <a:pt x="7620" y="86487"/>
                      <a:pt x="10287" y="86741"/>
                      <a:pt x="12700" y="86741"/>
                    </a:cubicBezTo>
                    <a:cubicBezTo>
                      <a:pt x="17145" y="86741"/>
                      <a:pt x="20447" y="85471"/>
                      <a:pt x="22606" y="82804"/>
                    </a:cubicBezTo>
                    <a:cubicBezTo>
                      <a:pt x="24765" y="80137"/>
                      <a:pt x="26416" y="76835"/>
                      <a:pt x="27559" y="72771"/>
                    </a:cubicBezTo>
                    <a:lnTo>
                      <a:pt x="0" y="0"/>
                    </a:lnTo>
                    <a:close/>
                  </a:path>
                </a:pathLst>
              </a:custGeom>
              <a:solidFill>
                <a:srgbClr val="FFFFFF"/>
              </a:solidFill>
              <a:ln w="0" cap="flat">
                <a:noFill/>
                <a:prstDash val="solid"/>
                <a:miter/>
              </a:ln>
            </p:spPr>
            <p:txBody>
              <a:bodyPr rtlCol="0" anchor="ctr"/>
              <a:lstStyle/>
              <a:p>
                <a:endParaRPr lang="en-AU"/>
              </a:p>
            </p:txBody>
          </p:sp>
        </p:grpSp>
      </p:grpSp>
      <p:pic>
        <p:nvPicPr>
          <p:cNvPr id="11" name="Picture 10"/>
          <p:cNvPicPr>
            <a:picLocks noChangeAspect="1"/>
          </p:cNvPicPr>
          <p:nvPr/>
        </p:nvPicPr>
        <p:blipFill rotWithShape="1">
          <a:blip r:embed="rId7">
            <a:clrChange>
              <a:clrFrom>
                <a:srgbClr val="FEFFFF"/>
              </a:clrFrom>
              <a:clrTo>
                <a:srgbClr val="FEFFFF">
                  <a:alpha val="0"/>
                </a:srgbClr>
              </a:clrTo>
            </a:clrChange>
          </a:blip>
          <a:srcRect t="1396" b="1913"/>
          <a:stretch/>
        </p:blipFill>
        <p:spPr>
          <a:xfrm>
            <a:off x="6465757" y="1294361"/>
            <a:ext cx="3486150" cy="4471792"/>
          </a:xfrm>
          <a:prstGeom prst="rect">
            <a:avLst/>
          </a:prstGeom>
        </p:spPr>
      </p:pic>
    </p:spTree>
    <p:extLst>
      <p:ext uri="{BB962C8B-B14F-4D97-AF65-F5344CB8AC3E}">
        <p14:creationId xmlns:p14="http://schemas.microsoft.com/office/powerpoint/2010/main" val="689470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MINEDEX Database Structure</a:t>
            </a:r>
          </a:p>
        </p:txBody>
      </p:sp>
      <p:sp>
        <p:nvSpPr>
          <p:cNvPr id="46" name="Rectangle 45"/>
          <p:cNvSpPr/>
          <p:nvPr/>
        </p:nvSpPr>
        <p:spPr>
          <a:xfrm>
            <a:off x="358375" y="1797906"/>
            <a:ext cx="11319504" cy="3785652"/>
          </a:xfrm>
          <a:prstGeom prst="rect">
            <a:avLst/>
          </a:prstGeom>
        </p:spPr>
        <p:txBody>
          <a:bodyPr wrap="square">
            <a:spAutoFit/>
          </a:bodyPr>
          <a:lstStyle/>
          <a:p>
            <a:r>
              <a:rPr lang="en-AU" sz="2000" b="1" dirty="0"/>
              <a:t>Both Projects and sites change with time; </a:t>
            </a:r>
            <a:r>
              <a:rPr lang="en-AU" sz="2000" dirty="0"/>
              <a:t>a time factor is also captured as to whether a site is historical or current, whether it has been end-dated under one project and moved to another. Changes are documented in Notes at both the site and project page level.</a:t>
            </a:r>
          </a:p>
          <a:p>
            <a:r>
              <a:rPr lang="en-AU" sz="2000" dirty="0"/>
              <a:t>For example:</a:t>
            </a:r>
          </a:p>
          <a:p>
            <a:pPr marL="342900" indent="-342900">
              <a:buFont typeface="Arial" panose="020B0604020202020204" pitchFamily="34" charset="0"/>
              <a:buChar char="•"/>
            </a:pPr>
            <a:r>
              <a:rPr lang="en-AU" sz="2000" dirty="0"/>
              <a:t>Sites can change type and status as they are developed (prospect to deposit to mine, and under dev to operating)</a:t>
            </a:r>
          </a:p>
          <a:p>
            <a:pPr marL="342900" indent="-342900">
              <a:buFont typeface="Arial" panose="020B0604020202020204" pitchFamily="34" charset="0"/>
              <a:buChar char="•"/>
            </a:pPr>
            <a:r>
              <a:rPr lang="en-AU" sz="2000" dirty="0"/>
              <a:t>Change tenement status (e.g. E to M tenure, or surrendered, get sold to other Owners and change projects).</a:t>
            </a:r>
          </a:p>
          <a:p>
            <a:pPr marL="342900" indent="-342900">
              <a:buFont typeface="Arial" panose="020B0604020202020204" pitchFamily="34" charset="0"/>
              <a:buChar char="•"/>
            </a:pPr>
            <a:r>
              <a:rPr lang="en-AU" sz="2000" dirty="0"/>
              <a:t>Projects can be sold in their entirety to new owners or broken up, normally by tenement, but also Commodity rights are sold.</a:t>
            </a:r>
          </a:p>
          <a:p>
            <a:pPr marL="342900" lvl="1" indent="-342900">
              <a:buFont typeface="Arial" panose="020B0604020202020204" pitchFamily="34" charset="0"/>
              <a:buChar char="•"/>
            </a:pPr>
            <a:endParaRPr lang="en-AU" sz="2000" b="1" dirty="0"/>
          </a:p>
          <a:p>
            <a:pPr marL="342900" indent="-342900">
              <a:buFont typeface="Arial" panose="020B0604020202020204" pitchFamily="34" charset="0"/>
              <a:buChar char="•"/>
            </a:pPr>
            <a:endParaRPr lang="en-AU" sz="2000" b="1" dirty="0"/>
          </a:p>
        </p:txBody>
      </p:sp>
    </p:spTree>
    <p:extLst>
      <p:ext uri="{BB962C8B-B14F-4D97-AF65-F5344CB8AC3E}">
        <p14:creationId xmlns:p14="http://schemas.microsoft.com/office/powerpoint/2010/main" val="1650751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1244"/>
            <a:ext cx="10515600" cy="1035307"/>
          </a:xfrm>
        </p:spPr>
        <p:txBody>
          <a:bodyPr/>
          <a:lstStyle/>
          <a:p>
            <a:r>
              <a:rPr lang="en-AU" dirty="0"/>
              <a:t>How to get data out of MINEDEX</a:t>
            </a:r>
          </a:p>
        </p:txBody>
      </p:sp>
      <p:pic>
        <p:nvPicPr>
          <p:cNvPr id="3" name="Picture 2"/>
          <p:cNvPicPr>
            <a:picLocks noChangeAspect="1"/>
          </p:cNvPicPr>
          <p:nvPr/>
        </p:nvPicPr>
        <p:blipFill>
          <a:blip r:embed="rId3"/>
          <a:stretch>
            <a:fillRect/>
          </a:stretch>
        </p:blipFill>
        <p:spPr>
          <a:xfrm>
            <a:off x="143330" y="1808844"/>
            <a:ext cx="4062405" cy="4446814"/>
          </a:xfrm>
          <a:prstGeom prst="rect">
            <a:avLst/>
          </a:prstGeom>
        </p:spPr>
      </p:pic>
      <p:sp>
        <p:nvSpPr>
          <p:cNvPr id="4" name="Rectangle 3"/>
          <p:cNvSpPr/>
          <p:nvPr/>
        </p:nvSpPr>
        <p:spPr>
          <a:xfrm>
            <a:off x="6908800" y="2248315"/>
            <a:ext cx="5062376" cy="2308324"/>
          </a:xfrm>
          <a:prstGeom prst="rect">
            <a:avLst/>
          </a:prstGeom>
        </p:spPr>
        <p:txBody>
          <a:bodyPr wrap="square">
            <a:spAutoFit/>
          </a:bodyPr>
          <a:lstStyle/>
          <a:p>
            <a:r>
              <a:rPr lang="en-AU" sz="2400" b="1" dirty="0"/>
              <a:t>Exporting data from the database</a:t>
            </a:r>
          </a:p>
          <a:p>
            <a:pPr marL="800100" lvl="1" indent="-342900">
              <a:buFont typeface="Arial" panose="020B0604020202020204" pitchFamily="34" charset="0"/>
              <a:buChar char="•"/>
            </a:pPr>
            <a:r>
              <a:rPr lang="en-AU" sz="2400" dirty="0"/>
              <a:t>Advanced search (for &lt;1000 results)</a:t>
            </a:r>
          </a:p>
          <a:p>
            <a:pPr marL="800100" lvl="1" indent="-342900">
              <a:buFont typeface="Arial" panose="020B0604020202020204" pitchFamily="34" charset="0"/>
              <a:buChar char="•"/>
            </a:pPr>
            <a:r>
              <a:rPr lang="en-AU" sz="2400" dirty="0"/>
              <a:t>Reports (mineral resource estimates)</a:t>
            </a:r>
          </a:p>
          <a:p>
            <a:pPr marL="800100" lvl="1" indent="-342900">
              <a:buFont typeface="Arial" panose="020B0604020202020204" pitchFamily="34" charset="0"/>
              <a:buChar char="•"/>
            </a:pPr>
            <a:r>
              <a:rPr lang="en-AU" sz="2400" dirty="0"/>
              <a:t>Data Extracts</a:t>
            </a:r>
          </a:p>
        </p:txBody>
      </p:sp>
      <p:sp>
        <p:nvSpPr>
          <p:cNvPr id="5" name="TextBox 4"/>
          <p:cNvSpPr txBox="1"/>
          <p:nvPr/>
        </p:nvSpPr>
        <p:spPr>
          <a:xfrm>
            <a:off x="4280659" y="2248315"/>
            <a:ext cx="984565" cy="584775"/>
          </a:xfrm>
          <a:prstGeom prst="rect">
            <a:avLst/>
          </a:prstGeom>
          <a:noFill/>
        </p:spPr>
        <p:txBody>
          <a:bodyPr wrap="none" rtlCol="0">
            <a:spAutoFit/>
          </a:bodyPr>
          <a:lstStyle/>
          <a:p>
            <a:r>
              <a:rPr lang="en-AU" sz="3200" b="1" dirty="0"/>
              <a:t>OR…</a:t>
            </a:r>
          </a:p>
        </p:txBody>
      </p:sp>
      <p:grpSp>
        <p:nvGrpSpPr>
          <p:cNvPr id="6" name="Group 5"/>
          <p:cNvGrpSpPr/>
          <p:nvPr/>
        </p:nvGrpSpPr>
        <p:grpSpPr>
          <a:xfrm>
            <a:off x="4586515" y="2165835"/>
            <a:ext cx="3239867" cy="3732832"/>
            <a:chOff x="7080422" y="2192723"/>
            <a:chExt cx="4881005" cy="4862986"/>
          </a:xfrm>
        </p:grpSpPr>
        <p:pic>
          <p:nvPicPr>
            <p:cNvPr id="7" name="Picture 2" descr="Image result for picture of smart phone for a presentation"/>
            <p:cNvPicPr>
              <a:picLocks noChangeAspect="1" noChangeArrowheads="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b="7486"/>
            <a:stretch/>
          </p:blipFill>
          <p:spPr bwMode="auto">
            <a:xfrm>
              <a:off x="7080422" y="2192723"/>
              <a:ext cx="4881005" cy="4862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b="5361"/>
            <a:stretch/>
          </p:blipFill>
          <p:spPr>
            <a:xfrm>
              <a:off x="8584819" y="2884816"/>
              <a:ext cx="1881353" cy="3149934"/>
            </a:xfrm>
            <a:prstGeom prst="rect">
              <a:avLst/>
            </a:prstGeom>
          </p:spPr>
        </p:pic>
      </p:grpSp>
      <p:sp>
        <p:nvSpPr>
          <p:cNvPr id="9" name="Rectangle 8"/>
          <p:cNvSpPr/>
          <p:nvPr/>
        </p:nvSpPr>
        <p:spPr>
          <a:xfrm>
            <a:off x="354563" y="3331029"/>
            <a:ext cx="1203649" cy="102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357671" y="3698034"/>
            <a:ext cx="1203649" cy="102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357672" y="3819328"/>
            <a:ext cx="1203649" cy="102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2144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65292" y="2272402"/>
            <a:ext cx="2172553" cy="3066346"/>
          </a:xfrm>
          <a:prstGeom prst="rect">
            <a:avLst/>
          </a:prstGeom>
        </p:spPr>
      </p:pic>
      <p:pic>
        <p:nvPicPr>
          <p:cNvPr id="5" name="Picture 4"/>
          <p:cNvPicPr>
            <a:picLocks noChangeAspect="1"/>
          </p:cNvPicPr>
          <p:nvPr/>
        </p:nvPicPr>
        <p:blipFill>
          <a:blip r:embed="rId4"/>
          <a:stretch>
            <a:fillRect/>
          </a:stretch>
        </p:blipFill>
        <p:spPr>
          <a:xfrm>
            <a:off x="9372686" y="2258580"/>
            <a:ext cx="2185785" cy="3093989"/>
          </a:xfrm>
          <a:prstGeom prst="rect">
            <a:avLst/>
          </a:prstGeom>
        </p:spPr>
      </p:pic>
      <p:sp>
        <p:nvSpPr>
          <p:cNvPr id="6" name="Rectangle 5"/>
          <p:cNvSpPr/>
          <p:nvPr/>
        </p:nvSpPr>
        <p:spPr>
          <a:xfrm>
            <a:off x="6771177" y="5503337"/>
            <a:ext cx="6096000" cy="861774"/>
          </a:xfrm>
          <a:prstGeom prst="rect">
            <a:avLst/>
          </a:prstGeom>
        </p:spPr>
        <p:txBody>
          <a:bodyPr>
            <a:spAutoFit/>
          </a:bodyPr>
          <a:lstStyle/>
          <a:p>
            <a:r>
              <a:rPr lang="en-AU" sz="1000" dirty="0"/>
              <a:t>Flyers available - </a:t>
            </a:r>
            <a:r>
              <a:rPr lang="en-AU" sz="1000" dirty="0">
                <a:hlinkClick r:id="rId5"/>
              </a:rPr>
              <a:t>https://www.dmp.wa.gov.au/Investors/WA-commodity-flyers-16526.aspx</a:t>
            </a:r>
            <a:endParaRPr lang="en-AU" sz="1000" dirty="0"/>
          </a:p>
          <a:p>
            <a:endParaRPr lang="en-AU" sz="1000" dirty="0"/>
          </a:p>
          <a:p>
            <a:r>
              <a:rPr lang="en-AU" sz="1000" dirty="0"/>
              <a:t>Data available through </a:t>
            </a:r>
            <a:r>
              <a:rPr lang="en-AU" sz="1050" b="1" i="1" dirty="0" err="1">
                <a:solidFill>
                  <a:srgbClr val="FF0000"/>
                </a:solidFill>
              </a:rPr>
              <a:t>Minedex</a:t>
            </a:r>
            <a:r>
              <a:rPr lang="en-AU" sz="1050" b="1" i="1" dirty="0">
                <a:solidFill>
                  <a:srgbClr val="FF0000"/>
                </a:solidFill>
              </a:rPr>
              <a:t> – Reports link</a:t>
            </a:r>
            <a:r>
              <a:rPr lang="en-AU" sz="1000" dirty="0"/>
              <a:t>: </a:t>
            </a:r>
            <a:r>
              <a:rPr lang="en-AU" sz="1000" dirty="0">
                <a:hlinkClick r:id="rId6"/>
              </a:rPr>
              <a:t>https://minedex.dmirs.wa.gov.au/Web/reports</a:t>
            </a:r>
            <a:endParaRPr lang="en-AU" sz="1000" dirty="0"/>
          </a:p>
          <a:p>
            <a:endParaRPr lang="en-AU" sz="1000" dirty="0"/>
          </a:p>
          <a:p>
            <a:endParaRPr lang="en-AU" sz="1000" dirty="0"/>
          </a:p>
        </p:txBody>
      </p:sp>
      <p:sp>
        <p:nvSpPr>
          <p:cNvPr id="7" name="Rectangle 6"/>
          <p:cNvSpPr/>
          <p:nvPr/>
        </p:nvSpPr>
        <p:spPr>
          <a:xfrm>
            <a:off x="243437" y="5503337"/>
            <a:ext cx="6096000" cy="900246"/>
          </a:xfrm>
          <a:prstGeom prst="rect">
            <a:avLst/>
          </a:prstGeom>
        </p:spPr>
        <p:txBody>
          <a:bodyPr>
            <a:spAutoFit/>
          </a:bodyPr>
          <a:lstStyle/>
          <a:p>
            <a:r>
              <a:rPr lang="en-AU" sz="1050" dirty="0"/>
              <a:t>Maps available - </a:t>
            </a:r>
            <a:r>
              <a:rPr lang="en-AU" sz="1050" dirty="0">
                <a:hlinkClick r:id="rId7"/>
              </a:rPr>
              <a:t>https://dmpbookshop.eruditetechnologies.com.au/category/state-maps-60.do</a:t>
            </a:r>
            <a:endParaRPr lang="en-AU" sz="1050" dirty="0"/>
          </a:p>
          <a:p>
            <a:endParaRPr lang="en-AU" sz="1050" dirty="0"/>
          </a:p>
          <a:p>
            <a:r>
              <a:rPr lang="en-AU" sz="1050" dirty="0"/>
              <a:t>Data available through </a:t>
            </a:r>
            <a:r>
              <a:rPr lang="en-AU" sz="1050" b="1" i="1" dirty="0" err="1">
                <a:solidFill>
                  <a:srgbClr val="FF0000"/>
                </a:solidFill>
              </a:rPr>
              <a:t>Minedex</a:t>
            </a:r>
            <a:r>
              <a:rPr lang="en-AU" sz="1050" b="1" i="1" dirty="0">
                <a:solidFill>
                  <a:srgbClr val="FF0000"/>
                </a:solidFill>
              </a:rPr>
              <a:t> – Data Extracts link </a:t>
            </a:r>
            <a:r>
              <a:rPr lang="en-AU" sz="1050" dirty="0">
                <a:hlinkClick r:id="rId8"/>
              </a:rPr>
              <a:t>https://minedeximirs.wa.gov.au/Web/data-extracts</a:t>
            </a:r>
            <a:endParaRPr lang="en-AU" sz="1050" dirty="0"/>
          </a:p>
          <a:p>
            <a:endParaRPr lang="en-AU" sz="1050" dirty="0"/>
          </a:p>
          <a:p>
            <a:endParaRPr lang="en-AU" sz="1050" dirty="0"/>
          </a:p>
        </p:txBody>
      </p:sp>
      <p:sp>
        <p:nvSpPr>
          <p:cNvPr id="11" name="Title 1"/>
          <p:cNvSpPr txBox="1">
            <a:spLocks/>
          </p:cNvSpPr>
          <p:nvPr/>
        </p:nvSpPr>
        <p:spPr>
          <a:xfrm>
            <a:off x="-99060" y="718825"/>
            <a:ext cx="10515600" cy="1035307"/>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AU" dirty="0"/>
              <a:t>DMIRS products using MINEDEX data</a:t>
            </a:r>
          </a:p>
        </p:txBody>
      </p:sp>
      <p:sp>
        <p:nvSpPr>
          <p:cNvPr id="8" name="TextBox 7"/>
          <p:cNvSpPr txBox="1"/>
          <p:nvPr/>
        </p:nvSpPr>
        <p:spPr>
          <a:xfrm>
            <a:off x="0" y="1626581"/>
            <a:ext cx="11756080" cy="369332"/>
          </a:xfrm>
          <a:prstGeom prst="rect">
            <a:avLst/>
          </a:prstGeom>
          <a:solidFill>
            <a:schemeClr val="bg1"/>
          </a:solidFill>
        </p:spPr>
        <p:txBody>
          <a:bodyPr wrap="square" rtlCol="0">
            <a:spAutoFit/>
          </a:bodyPr>
          <a:lstStyle/>
          <a:p>
            <a:r>
              <a:rPr lang="en-AU" b="1" dirty="0"/>
              <a:t>Data Extracts and Reports are the basis for State Maps and Commodity Flyers:</a:t>
            </a:r>
          </a:p>
        </p:txBody>
      </p:sp>
      <p:pic>
        <p:nvPicPr>
          <p:cNvPr id="17" name="Picture 2" descr="Major resource projects, Western Australia - 2024">
            <a:extLst>
              <a:ext uri="{FF2B5EF4-FFF2-40B4-BE49-F238E27FC236}">
                <a16:creationId xmlns:a16="http://schemas.microsoft.com/office/drawing/2014/main" id="{626AD7D7-C1C9-65C3-7650-BC5E9A8D9F7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4647" y="2309020"/>
            <a:ext cx="2149136" cy="30600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Mines - operating and under development, Western Australia - 2023">
            <a:extLst>
              <a:ext uri="{FF2B5EF4-FFF2-40B4-BE49-F238E27FC236}">
                <a16:creationId xmlns:a16="http://schemas.microsoft.com/office/drawing/2014/main" id="{DC3EE172-81F2-2391-EF6C-F754A810AC3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2042" y="2313362"/>
            <a:ext cx="2149135" cy="30530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Mineral deposits and major petroleum projects Western Australia - 2023">
            <a:extLst>
              <a:ext uri="{FF2B5EF4-FFF2-40B4-BE49-F238E27FC236}">
                <a16:creationId xmlns:a16="http://schemas.microsoft.com/office/drawing/2014/main" id="{A4DAF35D-893E-D762-DD7E-D02D44E9FEE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8502" y="2305732"/>
            <a:ext cx="2147015" cy="305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21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845"/>
            <a:ext cx="10515600" cy="1035307"/>
          </a:xfrm>
        </p:spPr>
        <p:txBody>
          <a:bodyPr/>
          <a:lstStyle/>
          <a:p>
            <a:r>
              <a:rPr lang="en-AU" dirty="0"/>
              <a:t>Getting started with MINEDEX Online</a:t>
            </a:r>
          </a:p>
        </p:txBody>
      </p:sp>
      <p:pic>
        <p:nvPicPr>
          <p:cNvPr id="6" name="Picture 5"/>
          <p:cNvPicPr>
            <a:picLocks noChangeAspect="1"/>
          </p:cNvPicPr>
          <p:nvPr/>
        </p:nvPicPr>
        <p:blipFill>
          <a:blip r:embed="rId3"/>
          <a:stretch>
            <a:fillRect/>
          </a:stretch>
        </p:blipFill>
        <p:spPr>
          <a:xfrm>
            <a:off x="464948" y="1215766"/>
            <a:ext cx="7643975" cy="5215389"/>
          </a:xfrm>
          <a:prstGeom prst="rect">
            <a:avLst/>
          </a:prstGeom>
        </p:spPr>
      </p:pic>
      <p:sp>
        <p:nvSpPr>
          <p:cNvPr id="17" name="TextBox 16"/>
          <p:cNvSpPr txBox="1"/>
          <p:nvPr/>
        </p:nvSpPr>
        <p:spPr>
          <a:xfrm>
            <a:off x="8108923" y="2707544"/>
            <a:ext cx="4083077" cy="2308324"/>
          </a:xfrm>
          <a:prstGeom prst="rect">
            <a:avLst/>
          </a:prstGeom>
          <a:noFill/>
        </p:spPr>
        <p:txBody>
          <a:bodyPr wrap="square" rtlCol="0">
            <a:spAutoFit/>
          </a:bodyPr>
          <a:lstStyle/>
          <a:p>
            <a:r>
              <a:rPr lang="en-AU" dirty="0">
                <a:hlinkClick r:id="rId4"/>
              </a:rPr>
              <a:t>http://www.dmp.wa.gov.au/Mines-and-mineral-deposits-1502.aspx</a:t>
            </a:r>
            <a:endParaRPr lang="en-AU" dirty="0"/>
          </a:p>
          <a:p>
            <a:endParaRPr lang="en-AU" dirty="0"/>
          </a:p>
          <a:p>
            <a:r>
              <a:rPr lang="en-AU" dirty="0"/>
              <a:t>Or search for GSWA </a:t>
            </a:r>
            <a:r>
              <a:rPr lang="en-AU" dirty="0" err="1"/>
              <a:t>Minedex</a:t>
            </a:r>
            <a:endParaRPr lang="en-AU" dirty="0"/>
          </a:p>
          <a:p>
            <a:endParaRPr lang="en-AU" dirty="0"/>
          </a:p>
          <a:p>
            <a:r>
              <a:rPr lang="en-AU" dirty="0"/>
              <a:t>Or under Online systems on the DMIRS website (remember to press the view more button).</a:t>
            </a:r>
          </a:p>
        </p:txBody>
      </p:sp>
      <p:sp>
        <p:nvSpPr>
          <p:cNvPr id="3" name="TextBox 2">
            <a:extLst>
              <a:ext uri="{FF2B5EF4-FFF2-40B4-BE49-F238E27FC236}">
                <a16:creationId xmlns:a16="http://schemas.microsoft.com/office/drawing/2014/main" id="{9AC080AF-264E-40B0-3964-7D287CBE837D}"/>
              </a:ext>
            </a:extLst>
          </p:cNvPr>
          <p:cNvSpPr txBox="1"/>
          <p:nvPr/>
        </p:nvSpPr>
        <p:spPr>
          <a:xfrm>
            <a:off x="8108923" y="5804789"/>
            <a:ext cx="3403239" cy="369332"/>
          </a:xfrm>
          <a:prstGeom prst="rect">
            <a:avLst/>
          </a:prstGeom>
          <a:noFill/>
        </p:spPr>
        <p:txBody>
          <a:bodyPr wrap="none" rtlCol="0">
            <a:spAutoFit/>
          </a:bodyPr>
          <a:lstStyle/>
          <a:p>
            <a:r>
              <a:rPr lang="en-AU" dirty="0"/>
              <a:t>Or via Google Search for MINEDEX</a:t>
            </a:r>
          </a:p>
        </p:txBody>
      </p:sp>
    </p:spTree>
    <p:extLst>
      <p:ext uri="{BB962C8B-B14F-4D97-AF65-F5344CB8AC3E}">
        <p14:creationId xmlns:p14="http://schemas.microsoft.com/office/powerpoint/2010/main" val="162907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169"/>
            <a:ext cx="10515600" cy="1035307"/>
          </a:xfrm>
        </p:spPr>
        <p:txBody>
          <a:bodyPr/>
          <a:lstStyle/>
          <a:p>
            <a:r>
              <a:rPr lang="en-AU" dirty="0"/>
              <a:t>Getting started with MINEDEX Online</a:t>
            </a:r>
          </a:p>
        </p:txBody>
      </p:sp>
      <p:sp>
        <p:nvSpPr>
          <p:cNvPr id="17" name="TextBox 16"/>
          <p:cNvSpPr txBox="1"/>
          <p:nvPr/>
        </p:nvSpPr>
        <p:spPr>
          <a:xfrm>
            <a:off x="8108923" y="2707544"/>
            <a:ext cx="4083077" cy="2308324"/>
          </a:xfrm>
          <a:prstGeom prst="rect">
            <a:avLst/>
          </a:prstGeom>
          <a:noFill/>
        </p:spPr>
        <p:txBody>
          <a:bodyPr wrap="square" rtlCol="0">
            <a:spAutoFit/>
          </a:bodyPr>
          <a:lstStyle/>
          <a:p>
            <a:r>
              <a:rPr lang="en-AU" dirty="0">
                <a:hlinkClick r:id="rId3"/>
              </a:rPr>
              <a:t>http://www.dmp.wa.gov.au/Mines-and-mineral-deposits-1502.aspx</a:t>
            </a:r>
            <a:endParaRPr lang="en-AU" dirty="0"/>
          </a:p>
          <a:p>
            <a:endParaRPr lang="en-AU" dirty="0"/>
          </a:p>
          <a:p>
            <a:r>
              <a:rPr lang="en-AU" dirty="0"/>
              <a:t>Or search for GSWA </a:t>
            </a:r>
            <a:r>
              <a:rPr lang="en-AU" dirty="0" err="1"/>
              <a:t>Minedex</a:t>
            </a:r>
            <a:endParaRPr lang="en-AU" dirty="0"/>
          </a:p>
          <a:p>
            <a:endParaRPr lang="en-AU" dirty="0"/>
          </a:p>
          <a:p>
            <a:r>
              <a:rPr lang="en-AU" dirty="0"/>
              <a:t>Or under Online systems on the DMIRS website (remember to press the view more button).</a:t>
            </a:r>
          </a:p>
        </p:txBody>
      </p:sp>
      <p:pic>
        <p:nvPicPr>
          <p:cNvPr id="7" name="Picture 6"/>
          <p:cNvPicPr>
            <a:picLocks noChangeAspect="1"/>
          </p:cNvPicPr>
          <p:nvPr/>
        </p:nvPicPr>
        <p:blipFill>
          <a:blip r:embed="rId4"/>
          <a:stretch>
            <a:fillRect/>
          </a:stretch>
        </p:blipFill>
        <p:spPr>
          <a:xfrm>
            <a:off x="247973" y="1211581"/>
            <a:ext cx="7738487" cy="5300250"/>
          </a:xfrm>
          <a:prstGeom prst="rect">
            <a:avLst/>
          </a:prstGeom>
        </p:spPr>
      </p:pic>
      <p:sp>
        <p:nvSpPr>
          <p:cNvPr id="3" name="Oval 2"/>
          <p:cNvSpPr/>
          <p:nvPr/>
        </p:nvSpPr>
        <p:spPr>
          <a:xfrm>
            <a:off x="6788258" y="6059837"/>
            <a:ext cx="1198202" cy="4519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p:cNvCxnSpPr/>
          <p:nvPr/>
        </p:nvCxnSpPr>
        <p:spPr>
          <a:xfrm flipH="1">
            <a:off x="7687159" y="5015868"/>
            <a:ext cx="1038387" cy="10439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342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7428" y="1038672"/>
            <a:ext cx="5880766" cy="5837706"/>
          </a:xfrm>
          <a:prstGeom prst="rect">
            <a:avLst/>
          </a:prstGeom>
        </p:spPr>
      </p:pic>
      <p:sp>
        <p:nvSpPr>
          <p:cNvPr id="2" name="Title 1"/>
          <p:cNvSpPr>
            <a:spLocks noGrp="1"/>
          </p:cNvSpPr>
          <p:nvPr>
            <p:ph type="title"/>
          </p:nvPr>
        </p:nvSpPr>
        <p:spPr>
          <a:xfrm>
            <a:off x="0" y="203752"/>
            <a:ext cx="10515600" cy="1035307"/>
          </a:xfrm>
        </p:spPr>
        <p:txBody>
          <a:bodyPr/>
          <a:lstStyle/>
          <a:p>
            <a:r>
              <a:rPr lang="en-AU" dirty="0"/>
              <a:t> MINEDEX user interface</a:t>
            </a:r>
          </a:p>
        </p:txBody>
      </p:sp>
      <p:sp>
        <p:nvSpPr>
          <p:cNvPr id="3" name="Rectangle 2"/>
          <p:cNvSpPr/>
          <p:nvPr/>
        </p:nvSpPr>
        <p:spPr>
          <a:xfrm>
            <a:off x="6741622" y="1335411"/>
            <a:ext cx="1837644" cy="2229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5744094" y="5694218"/>
            <a:ext cx="2290297" cy="11637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7905404" y="1132336"/>
            <a:ext cx="673861" cy="2104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Arrow Connector 13"/>
          <p:cNvCxnSpPr/>
          <p:nvPr/>
        </p:nvCxnSpPr>
        <p:spPr>
          <a:xfrm>
            <a:off x="2152996" y="5353396"/>
            <a:ext cx="3591098" cy="4821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8135065" y="1626315"/>
            <a:ext cx="1133626" cy="8650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296887" y="417184"/>
            <a:ext cx="4895113" cy="584775"/>
          </a:xfrm>
          <a:prstGeom prst="rect">
            <a:avLst/>
          </a:prstGeom>
          <a:noFill/>
        </p:spPr>
        <p:txBody>
          <a:bodyPr wrap="square" rtlCol="0">
            <a:spAutoFit/>
          </a:bodyPr>
          <a:lstStyle/>
          <a:p>
            <a:r>
              <a:rPr lang="en-AU" sz="3200" b="1" i="1" dirty="0">
                <a:solidFill>
                  <a:schemeClr val="bg1"/>
                </a:solidFill>
              </a:rPr>
              <a:t>Launched November 2019</a:t>
            </a:r>
          </a:p>
        </p:txBody>
      </p:sp>
      <p:sp>
        <p:nvSpPr>
          <p:cNvPr id="15" name="Rectangle 14"/>
          <p:cNvSpPr/>
          <p:nvPr/>
        </p:nvSpPr>
        <p:spPr>
          <a:xfrm>
            <a:off x="2717428" y="1091368"/>
            <a:ext cx="1530376" cy="497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Arrow Connector 16"/>
          <p:cNvCxnSpPr/>
          <p:nvPr/>
        </p:nvCxnSpPr>
        <p:spPr>
          <a:xfrm flipH="1" flipV="1">
            <a:off x="8620299" y="1255223"/>
            <a:ext cx="1006868" cy="2432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0770" y="1907954"/>
            <a:ext cx="2321352" cy="707886"/>
          </a:xfrm>
          <a:prstGeom prst="rect">
            <a:avLst/>
          </a:prstGeom>
          <a:noFill/>
        </p:spPr>
        <p:txBody>
          <a:bodyPr wrap="square" rtlCol="0">
            <a:spAutoFit/>
          </a:bodyPr>
          <a:lstStyle/>
          <a:p>
            <a:r>
              <a:rPr lang="en-AU" sz="2000" dirty="0">
                <a:solidFill>
                  <a:srgbClr val="FF0000"/>
                </a:solidFill>
              </a:rPr>
              <a:t>Takes you to DMIRS Home Page</a:t>
            </a:r>
          </a:p>
        </p:txBody>
      </p:sp>
      <p:cxnSp>
        <p:nvCxnSpPr>
          <p:cNvPr id="16" name="Straight Arrow Connector 15"/>
          <p:cNvCxnSpPr/>
          <p:nvPr/>
        </p:nvCxnSpPr>
        <p:spPr>
          <a:xfrm flipV="1">
            <a:off x="1787111" y="1654567"/>
            <a:ext cx="897246" cy="3575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577289" y="1333470"/>
            <a:ext cx="2321352" cy="707886"/>
          </a:xfrm>
          <a:prstGeom prst="rect">
            <a:avLst/>
          </a:prstGeom>
          <a:noFill/>
        </p:spPr>
        <p:txBody>
          <a:bodyPr wrap="square" rtlCol="0">
            <a:spAutoFit/>
          </a:bodyPr>
          <a:lstStyle/>
          <a:p>
            <a:r>
              <a:rPr lang="en-AU" sz="2000" dirty="0">
                <a:solidFill>
                  <a:srgbClr val="FF0000"/>
                </a:solidFill>
              </a:rPr>
              <a:t>All publically visible notifications</a:t>
            </a:r>
          </a:p>
        </p:txBody>
      </p:sp>
      <p:sp>
        <p:nvSpPr>
          <p:cNvPr id="26" name="TextBox 25"/>
          <p:cNvSpPr txBox="1"/>
          <p:nvPr/>
        </p:nvSpPr>
        <p:spPr>
          <a:xfrm>
            <a:off x="9268691" y="2059504"/>
            <a:ext cx="2321352" cy="1323439"/>
          </a:xfrm>
          <a:prstGeom prst="rect">
            <a:avLst/>
          </a:prstGeom>
          <a:noFill/>
        </p:spPr>
        <p:txBody>
          <a:bodyPr wrap="square" rtlCol="0">
            <a:spAutoFit/>
          </a:bodyPr>
          <a:lstStyle/>
          <a:p>
            <a:r>
              <a:rPr lang="en-AU" sz="2000" dirty="0">
                <a:solidFill>
                  <a:srgbClr val="FF0000"/>
                </a:solidFill>
              </a:rPr>
              <a:t>Click to get information on accessibility, how to contact us</a:t>
            </a:r>
          </a:p>
        </p:txBody>
      </p:sp>
      <p:sp>
        <p:nvSpPr>
          <p:cNvPr id="27" name="TextBox 26"/>
          <p:cNvSpPr txBox="1"/>
          <p:nvPr/>
        </p:nvSpPr>
        <p:spPr>
          <a:xfrm>
            <a:off x="155950" y="4367485"/>
            <a:ext cx="2653748" cy="1631216"/>
          </a:xfrm>
          <a:prstGeom prst="rect">
            <a:avLst/>
          </a:prstGeom>
          <a:noFill/>
        </p:spPr>
        <p:txBody>
          <a:bodyPr wrap="square" rtlCol="0">
            <a:spAutoFit/>
          </a:bodyPr>
          <a:lstStyle/>
          <a:p>
            <a:r>
              <a:rPr lang="en-AU" sz="2000" dirty="0">
                <a:solidFill>
                  <a:srgbClr val="FF0000"/>
                </a:solidFill>
              </a:rPr>
              <a:t>Email details for feedback, corrections, request for further information, or technical support</a:t>
            </a:r>
          </a:p>
        </p:txBody>
      </p:sp>
      <p:sp>
        <p:nvSpPr>
          <p:cNvPr id="31" name="Rectangle 30"/>
          <p:cNvSpPr/>
          <p:nvPr/>
        </p:nvSpPr>
        <p:spPr>
          <a:xfrm>
            <a:off x="4344591" y="1103425"/>
            <a:ext cx="1555092" cy="497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p:cNvSpPr txBox="1"/>
          <p:nvPr/>
        </p:nvSpPr>
        <p:spPr>
          <a:xfrm>
            <a:off x="191495" y="2943619"/>
            <a:ext cx="2321352" cy="707886"/>
          </a:xfrm>
          <a:prstGeom prst="rect">
            <a:avLst/>
          </a:prstGeom>
          <a:noFill/>
        </p:spPr>
        <p:txBody>
          <a:bodyPr wrap="square" rtlCol="0">
            <a:spAutoFit/>
          </a:bodyPr>
          <a:lstStyle/>
          <a:p>
            <a:r>
              <a:rPr lang="en-AU" sz="2000" dirty="0">
                <a:solidFill>
                  <a:srgbClr val="FF0000"/>
                </a:solidFill>
              </a:rPr>
              <a:t>Takes you to </a:t>
            </a:r>
            <a:r>
              <a:rPr lang="en-AU" sz="2000" dirty="0" err="1">
                <a:solidFill>
                  <a:srgbClr val="FF0000"/>
                </a:solidFill>
              </a:rPr>
              <a:t>Minedex</a:t>
            </a:r>
            <a:r>
              <a:rPr lang="en-AU" sz="2000" dirty="0">
                <a:solidFill>
                  <a:srgbClr val="FF0000"/>
                </a:solidFill>
              </a:rPr>
              <a:t> Home Page</a:t>
            </a:r>
          </a:p>
        </p:txBody>
      </p:sp>
      <p:cxnSp>
        <p:nvCxnSpPr>
          <p:cNvPr id="33" name="Straight Arrow Connector 32"/>
          <p:cNvCxnSpPr/>
          <p:nvPr/>
        </p:nvCxnSpPr>
        <p:spPr>
          <a:xfrm flipV="1">
            <a:off x="1878678" y="1654567"/>
            <a:ext cx="2561051" cy="14975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782031" y="3887310"/>
            <a:ext cx="3410739" cy="1477328"/>
          </a:xfrm>
          <a:prstGeom prst="rect">
            <a:avLst/>
          </a:prstGeom>
          <a:noFill/>
        </p:spPr>
        <p:txBody>
          <a:bodyPr wrap="square" rtlCol="0">
            <a:spAutoFit/>
          </a:bodyPr>
          <a:lstStyle/>
          <a:p>
            <a:r>
              <a:rPr lang="en-AU" sz="1500" dirty="0"/>
              <a:t>We recommend using one of the following:</a:t>
            </a:r>
          </a:p>
          <a:p>
            <a:pPr marL="285750" indent="-285750">
              <a:buFont typeface="Arial" panose="020B0604020202020204" pitchFamily="34" charset="0"/>
              <a:buChar char="•"/>
            </a:pPr>
            <a:r>
              <a:rPr lang="en-AU" sz="1500" dirty="0"/>
              <a:t>Microsoft Edge</a:t>
            </a:r>
          </a:p>
          <a:p>
            <a:pPr marL="285750" indent="-285750">
              <a:buFont typeface="Arial" panose="020B0604020202020204" pitchFamily="34" charset="0"/>
              <a:buChar char="•"/>
            </a:pPr>
            <a:r>
              <a:rPr lang="en-AU" sz="1500" dirty="0"/>
              <a:t>Mozilla Firefox- latest version</a:t>
            </a:r>
          </a:p>
          <a:p>
            <a:pPr marL="285750" indent="-285750">
              <a:buFont typeface="Arial" panose="020B0604020202020204" pitchFamily="34" charset="0"/>
              <a:buChar char="•"/>
            </a:pPr>
            <a:r>
              <a:rPr lang="en-AU" sz="1500" dirty="0"/>
              <a:t>Google Chrome – latest version</a:t>
            </a:r>
          </a:p>
          <a:p>
            <a:endParaRPr lang="en-AU" sz="1500" dirty="0"/>
          </a:p>
        </p:txBody>
      </p:sp>
    </p:spTree>
    <p:extLst>
      <p:ext uri="{BB962C8B-B14F-4D97-AF65-F5344CB8AC3E}">
        <p14:creationId xmlns:p14="http://schemas.microsoft.com/office/powerpoint/2010/main" val="609749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4F55FB-63F9-4B6E-9D0A-2A16A257E539}"/>
              </a:ext>
            </a:extLst>
          </p:cNvPr>
          <p:cNvPicPr>
            <a:picLocks noChangeAspect="1"/>
          </p:cNvPicPr>
          <p:nvPr/>
        </p:nvPicPr>
        <p:blipFill>
          <a:blip r:embed="rId3"/>
          <a:stretch>
            <a:fillRect/>
          </a:stretch>
        </p:blipFill>
        <p:spPr>
          <a:xfrm>
            <a:off x="2169378" y="1042404"/>
            <a:ext cx="5880766" cy="5837706"/>
          </a:xfrm>
          <a:prstGeom prst="rect">
            <a:avLst/>
          </a:prstGeom>
        </p:spPr>
      </p:pic>
      <p:sp>
        <p:nvSpPr>
          <p:cNvPr id="2" name="Title 1"/>
          <p:cNvSpPr>
            <a:spLocks noGrp="1"/>
          </p:cNvSpPr>
          <p:nvPr>
            <p:ph type="title"/>
          </p:nvPr>
        </p:nvSpPr>
        <p:spPr>
          <a:xfrm>
            <a:off x="0" y="351589"/>
            <a:ext cx="10515600" cy="1035307"/>
          </a:xfrm>
        </p:spPr>
        <p:txBody>
          <a:bodyPr/>
          <a:lstStyle/>
          <a:p>
            <a:r>
              <a:rPr lang="en-AU" dirty="0"/>
              <a:t>New MINEDEX user interface</a:t>
            </a:r>
          </a:p>
        </p:txBody>
      </p:sp>
      <p:sp>
        <p:nvSpPr>
          <p:cNvPr id="3" name="Rectangle 2"/>
          <p:cNvSpPr/>
          <p:nvPr/>
        </p:nvSpPr>
        <p:spPr>
          <a:xfrm>
            <a:off x="3052361" y="2614519"/>
            <a:ext cx="4114800" cy="6459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8467001" y="2226433"/>
            <a:ext cx="3287197" cy="769441"/>
          </a:xfrm>
          <a:prstGeom prst="rect">
            <a:avLst/>
          </a:prstGeom>
          <a:noFill/>
        </p:spPr>
        <p:txBody>
          <a:bodyPr wrap="square" rtlCol="0">
            <a:spAutoFit/>
          </a:bodyPr>
          <a:lstStyle/>
          <a:p>
            <a:r>
              <a:rPr lang="en-AU" sz="2200" dirty="0">
                <a:solidFill>
                  <a:srgbClr val="FF0000"/>
                </a:solidFill>
              </a:rPr>
              <a:t>Simple text searching (unconstrained)</a:t>
            </a:r>
          </a:p>
        </p:txBody>
      </p:sp>
      <p:sp>
        <p:nvSpPr>
          <p:cNvPr id="7" name="Rectangle 6"/>
          <p:cNvSpPr/>
          <p:nvPr/>
        </p:nvSpPr>
        <p:spPr>
          <a:xfrm>
            <a:off x="2807182" y="3739978"/>
            <a:ext cx="3417590" cy="14335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8534155" y="3481987"/>
            <a:ext cx="3087042" cy="430887"/>
          </a:xfrm>
          <a:prstGeom prst="rect">
            <a:avLst/>
          </a:prstGeom>
          <a:noFill/>
        </p:spPr>
        <p:txBody>
          <a:bodyPr wrap="square" rtlCol="0">
            <a:spAutoFit/>
          </a:bodyPr>
          <a:lstStyle/>
          <a:p>
            <a:r>
              <a:rPr lang="en-AU" sz="2200" dirty="0">
                <a:solidFill>
                  <a:srgbClr val="FF0000"/>
                </a:solidFill>
              </a:rPr>
              <a:t>Advanced searching</a:t>
            </a:r>
          </a:p>
        </p:txBody>
      </p:sp>
      <p:sp>
        <p:nvSpPr>
          <p:cNvPr id="9" name="TextBox 8"/>
          <p:cNvSpPr txBox="1"/>
          <p:nvPr/>
        </p:nvSpPr>
        <p:spPr>
          <a:xfrm>
            <a:off x="8741971" y="4498211"/>
            <a:ext cx="2887537" cy="430887"/>
          </a:xfrm>
          <a:prstGeom prst="rect">
            <a:avLst/>
          </a:prstGeom>
          <a:noFill/>
        </p:spPr>
        <p:txBody>
          <a:bodyPr wrap="square" rtlCol="0">
            <a:spAutoFit/>
          </a:bodyPr>
          <a:lstStyle/>
          <a:p>
            <a:r>
              <a:rPr lang="en-AU" sz="2200" dirty="0">
                <a:solidFill>
                  <a:srgbClr val="FF0000"/>
                </a:solidFill>
              </a:rPr>
              <a:t>Data exports</a:t>
            </a:r>
          </a:p>
        </p:txBody>
      </p:sp>
      <p:sp>
        <p:nvSpPr>
          <p:cNvPr id="10" name="Rectangle 9"/>
          <p:cNvSpPr/>
          <p:nvPr/>
        </p:nvSpPr>
        <p:spPr>
          <a:xfrm>
            <a:off x="6307658" y="3831469"/>
            <a:ext cx="1147483" cy="6366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Arrow Connector 13"/>
          <p:cNvCxnSpPr>
            <a:cxnSpLocks/>
            <a:stCxn id="8" idx="1"/>
          </p:cNvCxnSpPr>
          <p:nvPr/>
        </p:nvCxnSpPr>
        <p:spPr>
          <a:xfrm flipH="1">
            <a:off x="6307658" y="3697431"/>
            <a:ext cx="222649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1"/>
          </p:cNvCxnSpPr>
          <p:nvPr/>
        </p:nvCxnSpPr>
        <p:spPr>
          <a:xfrm flipH="1">
            <a:off x="7772403" y="2611154"/>
            <a:ext cx="694598" cy="2899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flipV="1">
            <a:off x="7538027" y="4149782"/>
            <a:ext cx="1235321" cy="5270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337842" y="1570800"/>
            <a:ext cx="755036" cy="4251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Arrow Connector 16"/>
          <p:cNvCxnSpPr>
            <a:endCxn id="20" idx="1"/>
          </p:cNvCxnSpPr>
          <p:nvPr/>
        </p:nvCxnSpPr>
        <p:spPr>
          <a:xfrm flipV="1">
            <a:off x="2086492" y="1793425"/>
            <a:ext cx="689061" cy="4278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9257" y="2177382"/>
            <a:ext cx="2087559" cy="769441"/>
          </a:xfrm>
          <a:prstGeom prst="rect">
            <a:avLst/>
          </a:prstGeom>
          <a:noFill/>
        </p:spPr>
        <p:txBody>
          <a:bodyPr wrap="square" rtlCol="0">
            <a:spAutoFit/>
          </a:bodyPr>
          <a:lstStyle/>
          <a:p>
            <a:r>
              <a:rPr lang="en-AU" sz="2200" dirty="0">
                <a:solidFill>
                  <a:srgbClr val="FF0000"/>
                </a:solidFill>
              </a:rPr>
              <a:t>Browse menu searching</a:t>
            </a:r>
          </a:p>
        </p:txBody>
      </p:sp>
      <p:sp>
        <p:nvSpPr>
          <p:cNvPr id="20" name="Rectangle 19"/>
          <p:cNvSpPr/>
          <p:nvPr/>
        </p:nvSpPr>
        <p:spPr>
          <a:xfrm>
            <a:off x="2775553" y="1580846"/>
            <a:ext cx="516285" cy="4251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Arrow Connector 22"/>
          <p:cNvCxnSpPr>
            <a:cxnSpLocks/>
            <a:stCxn id="26" idx="1"/>
          </p:cNvCxnSpPr>
          <p:nvPr/>
        </p:nvCxnSpPr>
        <p:spPr>
          <a:xfrm flipH="1" flipV="1">
            <a:off x="4161034" y="1714510"/>
            <a:ext cx="4401076" cy="106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562110" y="1509742"/>
            <a:ext cx="2776451" cy="430887"/>
          </a:xfrm>
          <a:prstGeom prst="rect">
            <a:avLst/>
          </a:prstGeom>
          <a:noFill/>
        </p:spPr>
        <p:txBody>
          <a:bodyPr wrap="square" rtlCol="0">
            <a:spAutoFit/>
          </a:bodyPr>
          <a:lstStyle/>
          <a:p>
            <a:r>
              <a:rPr lang="en-AU" sz="2200" dirty="0">
                <a:solidFill>
                  <a:srgbClr val="FF0000"/>
                </a:solidFill>
              </a:rPr>
              <a:t>Search by map</a:t>
            </a:r>
          </a:p>
        </p:txBody>
      </p:sp>
    </p:spTree>
    <p:extLst>
      <p:ext uri="{BB962C8B-B14F-4D97-AF65-F5344CB8AC3E}">
        <p14:creationId xmlns:p14="http://schemas.microsoft.com/office/powerpoint/2010/main" val="2121593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4583949-1F2D-2D52-8050-9AC684F5947A}"/>
              </a:ext>
            </a:extLst>
          </p:cNvPr>
          <p:cNvSpPr txBox="1"/>
          <p:nvPr/>
        </p:nvSpPr>
        <p:spPr>
          <a:xfrm>
            <a:off x="9511073" y="6096923"/>
            <a:ext cx="2680927" cy="461665"/>
          </a:xfrm>
          <a:prstGeom prst="rect">
            <a:avLst/>
          </a:prstGeom>
          <a:noFill/>
        </p:spPr>
        <p:txBody>
          <a:bodyPr wrap="none" rtlCol="0">
            <a:spAutoFit/>
          </a:bodyPr>
          <a:lstStyle/>
          <a:p>
            <a:r>
              <a:rPr lang="en-AU" sz="2400" b="1" i="1" dirty="0">
                <a:solidFill>
                  <a:srgbClr val="D65816"/>
                </a:solidFill>
              </a:rPr>
              <a:t>SIMPLE SEARCHING</a:t>
            </a:r>
          </a:p>
        </p:txBody>
      </p:sp>
      <p:pic>
        <p:nvPicPr>
          <p:cNvPr id="13" name="Picture 12">
            <a:extLst>
              <a:ext uri="{FF2B5EF4-FFF2-40B4-BE49-F238E27FC236}">
                <a16:creationId xmlns:a16="http://schemas.microsoft.com/office/drawing/2014/main" id="{ECE1B108-1C82-B227-C665-C8E91D70171A}"/>
              </a:ext>
            </a:extLst>
          </p:cNvPr>
          <p:cNvPicPr>
            <a:picLocks noChangeAspect="1"/>
          </p:cNvPicPr>
          <p:nvPr/>
        </p:nvPicPr>
        <p:blipFill>
          <a:blip r:embed="rId3"/>
          <a:stretch>
            <a:fillRect/>
          </a:stretch>
        </p:blipFill>
        <p:spPr>
          <a:xfrm>
            <a:off x="243557" y="348524"/>
            <a:ext cx="11948443" cy="5699288"/>
          </a:xfrm>
          <a:prstGeom prst="rect">
            <a:avLst/>
          </a:prstGeom>
        </p:spPr>
      </p:pic>
    </p:spTree>
    <p:extLst>
      <p:ext uri="{BB962C8B-B14F-4D97-AF65-F5344CB8AC3E}">
        <p14:creationId xmlns:p14="http://schemas.microsoft.com/office/powerpoint/2010/main" val="64005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0697CB-8469-5937-38A8-9229B453DD6A}"/>
              </a:ext>
            </a:extLst>
          </p:cNvPr>
          <p:cNvSpPr>
            <a:spLocks noGrp="1"/>
          </p:cNvSpPr>
          <p:nvPr>
            <p:ph type="title"/>
          </p:nvPr>
        </p:nvSpPr>
        <p:spPr>
          <a:xfrm>
            <a:off x="571500" y="365125"/>
            <a:ext cx="10515600" cy="1035307"/>
          </a:xfrm>
        </p:spPr>
        <p:txBody>
          <a:bodyPr/>
          <a:lstStyle/>
          <a:p>
            <a:r>
              <a:rPr lang="en-AU" dirty="0"/>
              <a:t>Reference codes for compliance systems</a:t>
            </a:r>
          </a:p>
        </p:txBody>
      </p:sp>
      <p:pic>
        <p:nvPicPr>
          <p:cNvPr id="5" name="Picture 4">
            <a:extLst>
              <a:ext uri="{FF2B5EF4-FFF2-40B4-BE49-F238E27FC236}">
                <a16:creationId xmlns:a16="http://schemas.microsoft.com/office/drawing/2014/main" id="{D1C83B67-818F-02F6-FF66-466FF079AF3C}"/>
              </a:ext>
            </a:extLst>
          </p:cNvPr>
          <p:cNvPicPr>
            <a:picLocks noChangeAspect="1"/>
          </p:cNvPicPr>
          <p:nvPr/>
        </p:nvPicPr>
        <p:blipFill>
          <a:blip r:embed="rId2"/>
          <a:stretch>
            <a:fillRect/>
          </a:stretch>
        </p:blipFill>
        <p:spPr>
          <a:xfrm>
            <a:off x="-106557" y="154265"/>
            <a:ext cx="12567837" cy="6246535"/>
          </a:xfrm>
          <a:prstGeom prst="rect">
            <a:avLst/>
          </a:prstGeom>
        </p:spPr>
      </p:pic>
      <p:sp>
        <p:nvSpPr>
          <p:cNvPr id="6" name="TextBox 5">
            <a:extLst>
              <a:ext uri="{FF2B5EF4-FFF2-40B4-BE49-F238E27FC236}">
                <a16:creationId xmlns:a16="http://schemas.microsoft.com/office/drawing/2014/main" id="{07BFCDBF-9064-636B-D705-E42821E0F88E}"/>
              </a:ext>
            </a:extLst>
          </p:cNvPr>
          <p:cNvSpPr txBox="1"/>
          <p:nvPr/>
        </p:nvSpPr>
        <p:spPr>
          <a:xfrm>
            <a:off x="9584646" y="5839683"/>
            <a:ext cx="2680927" cy="461665"/>
          </a:xfrm>
          <a:prstGeom prst="rect">
            <a:avLst/>
          </a:prstGeom>
          <a:noFill/>
        </p:spPr>
        <p:txBody>
          <a:bodyPr wrap="none" rtlCol="0">
            <a:spAutoFit/>
          </a:bodyPr>
          <a:lstStyle/>
          <a:p>
            <a:r>
              <a:rPr lang="en-AU" sz="2400" b="1" i="1" dirty="0">
                <a:solidFill>
                  <a:srgbClr val="D65816"/>
                </a:solidFill>
              </a:rPr>
              <a:t>SIMPLE SEARCHING</a:t>
            </a:r>
          </a:p>
        </p:txBody>
      </p:sp>
      <p:sp>
        <p:nvSpPr>
          <p:cNvPr id="7" name="Oval 6">
            <a:extLst>
              <a:ext uri="{FF2B5EF4-FFF2-40B4-BE49-F238E27FC236}">
                <a16:creationId xmlns:a16="http://schemas.microsoft.com/office/drawing/2014/main" id="{F39E8360-0209-5859-B68B-C7C846C82A4C}"/>
              </a:ext>
            </a:extLst>
          </p:cNvPr>
          <p:cNvSpPr/>
          <p:nvPr/>
        </p:nvSpPr>
        <p:spPr>
          <a:xfrm>
            <a:off x="812233" y="4203872"/>
            <a:ext cx="939339" cy="3740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9DCF3263-2610-E072-6BFA-C362473003A4}"/>
              </a:ext>
            </a:extLst>
          </p:cNvPr>
          <p:cNvSpPr txBox="1"/>
          <p:nvPr/>
        </p:nvSpPr>
        <p:spPr>
          <a:xfrm>
            <a:off x="1751572" y="5026652"/>
            <a:ext cx="3842722" cy="584775"/>
          </a:xfrm>
          <a:prstGeom prst="rect">
            <a:avLst/>
          </a:prstGeom>
          <a:noFill/>
        </p:spPr>
        <p:txBody>
          <a:bodyPr wrap="square" rtlCol="0">
            <a:spAutoFit/>
          </a:bodyPr>
          <a:lstStyle/>
          <a:p>
            <a:r>
              <a:rPr lang="en-AU" sz="1600" dirty="0">
                <a:solidFill>
                  <a:srgbClr val="FF0000"/>
                </a:solidFill>
              </a:rPr>
              <a:t>Any text underlined is a link, can right click on mouse to open in new window or tab</a:t>
            </a:r>
          </a:p>
        </p:txBody>
      </p:sp>
      <p:cxnSp>
        <p:nvCxnSpPr>
          <p:cNvPr id="9" name="Straight Arrow Connector 8">
            <a:extLst>
              <a:ext uri="{FF2B5EF4-FFF2-40B4-BE49-F238E27FC236}">
                <a16:creationId xmlns:a16="http://schemas.microsoft.com/office/drawing/2014/main" id="{F170CD30-6D5E-F9D0-19DD-D849C01D223C}"/>
              </a:ext>
            </a:extLst>
          </p:cNvPr>
          <p:cNvCxnSpPr>
            <a:cxnSpLocks/>
          </p:cNvCxnSpPr>
          <p:nvPr/>
        </p:nvCxnSpPr>
        <p:spPr>
          <a:xfrm flipH="1" flipV="1">
            <a:off x="1496019" y="4527409"/>
            <a:ext cx="314289" cy="6262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849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E51BA-268F-17EB-D594-B67DAB21F84C}"/>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C6FD7ACE-40A8-8516-97F8-6CD748ECEC40}"/>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id="{A2B5CE53-0A60-17F4-0A88-EA7D5FEE2EC1}"/>
              </a:ext>
            </a:extLst>
          </p:cNvPr>
          <p:cNvPicPr>
            <a:picLocks noChangeAspect="1"/>
          </p:cNvPicPr>
          <p:nvPr/>
        </p:nvPicPr>
        <p:blipFill>
          <a:blip r:embed="rId2"/>
          <a:stretch>
            <a:fillRect/>
          </a:stretch>
        </p:blipFill>
        <p:spPr>
          <a:xfrm>
            <a:off x="0" y="401838"/>
            <a:ext cx="12192000" cy="5746639"/>
          </a:xfrm>
          <a:prstGeom prst="rect">
            <a:avLst/>
          </a:prstGeom>
        </p:spPr>
      </p:pic>
      <p:cxnSp>
        <p:nvCxnSpPr>
          <p:cNvPr id="5" name="Straight Arrow Connector 4">
            <a:extLst>
              <a:ext uri="{FF2B5EF4-FFF2-40B4-BE49-F238E27FC236}">
                <a16:creationId xmlns:a16="http://schemas.microsoft.com/office/drawing/2014/main" id="{BDE15A19-1D89-CCEB-245A-C0845AE959E8}"/>
              </a:ext>
            </a:extLst>
          </p:cNvPr>
          <p:cNvCxnSpPr/>
          <p:nvPr/>
        </p:nvCxnSpPr>
        <p:spPr>
          <a:xfrm flipH="1" flipV="1">
            <a:off x="2736916" y="4654718"/>
            <a:ext cx="731133" cy="137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DC20D075-1CF5-B1C2-2408-F298409E313D}"/>
              </a:ext>
            </a:extLst>
          </p:cNvPr>
          <p:cNvSpPr/>
          <p:nvPr/>
        </p:nvSpPr>
        <p:spPr>
          <a:xfrm>
            <a:off x="2254391" y="4440385"/>
            <a:ext cx="473825" cy="3740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EAB434DE-78C7-EADE-1420-F8480E96D2D0}"/>
              </a:ext>
            </a:extLst>
          </p:cNvPr>
          <p:cNvSpPr txBox="1"/>
          <p:nvPr/>
        </p:nvSpPr>
        <p:spPr>
          <a:xfrm>
            <a:off x="3476749" y="4335033"/>
            <a:ext cx="3087042" cy="584775"/>
          </a:xfrm>
          <a:prstGeom prst="rect">
            <a:avLst/>
          </a:prstGeom>
          <a:noFill/>
        </p:spPr>
        <p:txBody>
          <a:bodyPr wrap="square" rtlCol="0">
            <a:spAutoFit/>
          </a:bodyPr>
          <a:lstStyle/>
          <a:p>
            <a:r>
              <a:rPr lang="en-AU" sz="1600" dirty="0">
                <a:solidFill>
                  <a:srgbClr val="FF0000"/>
                </a:solidFill>
              </a:rPr>
              <a:t>Represents the number of records present under this heading</a:t>
            </a:r>
          </a:p>
        </p:txBody>
      </p:sp>
      <p:sp>
        <p:nvSpPr>
          <p:cNvPr id="8" name="TextBox 7">
            <a:extLst>
              <a:ext uri="{FF2B5EF4-FFF2-40B4-BE49-F238E27FC236}">
                <a16:creationId xmlns:a16="http://schemas.microsoft.com/office/drawing/2014/main" id="{15962AD2-7CDE-D45B-8B21-2103CCE1F4B6}"/>
              </a:ext>
            </a:extLst>
          </p:cNvPr>
          <p:cNvSpPr txBox="1"/>
          <p:nvPr/>
        </p:nvSpPr>
        <p:spPr>
          <a:xfrm>
            <a:off x="8544121" y="6088651"/>
            <a:ext cx="2680927" cy="461665"/>
          </a:xfrm>
          <a:prstGeom prst="rect">
            <a:avLst/>
          </a:prstGeom>
          <a:noFill/>
        </p:spPr>
        <p:txBody>
          <a:bodyPr wrap="none" rtlCol="0">
            <a:spAutoFit/>
          </a:bodyPr>
          <a:lstStyle/>
          <a:p>
            <a:r>
              <a:rPr lang="en-AU" sz="2400" b="1" i="1" dirty="0">
                <a:solidFill>
                  <a:srgbClr val="D65816"/>
                </a:solidFill>
              </a:rPr>
              <a:t>SIMPLE SEARCHING</a:t>
            </a:r>
          </a:p>
        </p:txBody>
      </p:sp>
    </p:spTree>
    <p:extLst>
      <p:ext uri="{BB962C8B-B14F-4D97-AF65-F5344CB8AC3E}">
        <p14:creationId xmlns:p14="http://schemas.microsoft.com/office/powerpoint/2010/main" val="298998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5257"/>
            <a:ext cx="10515600" cy="1035307"/>
          </a:xfrm>
        </p:spPr>
        <p:txBody>
          <a:bodyPr/>
          <a:lstStyle/>
          <a:p>
            <a:r>
              <a:rPr lang="en-AU" dirty="0"/>
              <a:t>MINEDEX training outline</a:t>
            </a:r>
          </a:p>
        </p:txBody>
      </p:sp>
      <p:sp>
        <p:nvSpPr>
          <p:cNvPr id="30" name="Content Placeholder 29"/>
          <p:cNvSpPr>
            <a:spLocks noGrp="1"/>
          </p:cNvSpPr>
          <p:nvPr>
            <p:ph idx="1"/>
          </p:nvPr>
        </p:nvSpPr>
        <p:spPr>
          <a:xfrm>
            <a:off x="655320" y="1825625"/>
            <a:ext cx="10515600" cy="4517118"/>
          </a:xfrm>
        </p:spPr>
        <p:txBody>
          <a:bodyPr>
            <a:noAutofit/>
          </a:bodyPr>
          <a:lstStyle/>
          <a:p>
            <a:r>
              <a:rPr lang="en-AU" sz="2000" dirty="0"/>
              <a:t>Introductions</a:t>
            </a:r>
          </a:p>
          <a:p>
            <a:r>
              <a:rPr lang="en-AU" sz="2000" dirty="0"/>
              <a:t>MINEDEX primary functions</a:t>
            </a:r>
          </a:p>
          <a:p>
            <a:r>
              <a:rPr lang="en-AU" sz="2000" dirty="0"/>
              <a:t>New MINEDEX User Interface</a:t>
            </a:r>
          </a:p>
          <a:p>
            <a:r>
              <a:rPr lang="en-AU" sz="2000" dirty="0"/>
              <a:t>User demonstration</a:t>
            </a:r>
          </a:p>
          <a:p>
            <a:pPr marL="457200" lvl="1" indent="0">
              <a:buNone/>
            </a:pPr>
            <a:r>
              <a:rPr lang="en-AU" sz="1800" dirty="0"/>
              <a:t>SEARCH</a:t>
            </a:r>
          </a:p>
          <a:p>
            <a:pPr lvl="1"/>
            <a:r>
              <a:rPr lang="en-AU" sz="1800" dirty="0"/>
              <a:t>Project</a:t>
            </a:r>
          </a:p>
          <a:p>
            <a:pPr lvl="1"/>
            <a:r>
              <a:rPr lang="en-AU" sz="1800" dirty="0"/>
              <a:t>Sites</a:t>
            </a:r>
          </a:p>
          <a:p>
            <a:pPr lvl="1"/>
            <a:r>
              <a:rPr lang="en-AU" sz="1800" dirty="0"/>
              <a:t>Ownership</a:t>
            </a:r>
          </a:p>
          <a:p>
            <a:pPr lvl="1"/>
            <a:r>
              <a:rPr lang="en-AU" sz="1800" dirty="0"/>
              <a:t>Environmental Registrations</a:t>
            </a:r>
          </a:p>
          <a:p>
            <a:pPr marL="457200" lvl="1" indent="0">
              <a:buNone/>
            </a:pPr>
            <a:r>
              <a:rPr lang="en-AU" sz="1800" dirty="0"/>
              <a:t>EXPORTING</a:t>
            </a:r>
          </a:p>
          <a:p>
            <a:pPr lvl="1"/>
            <a:r>
              <a:rPr lang="en-AU" sz="1800" dirty="0"/>
              <a:t>Reports</a:t>
            </a:r>
          </a:p>
          <a:p>
            <a:pPr lvl="1"/>
            <a:r>
              <a:rPr lang="en-AU" sz="1800" dirty="0"/>
              <a:t>Data extracts</a:t>
            </a:r>
          </a:p>
          <a:p>
            <a:r>
              <a:rPr lang="en-AU" sz="2000" dirty="0"/>
              <a:t>Questions and comments</a:t>
            </a:r>
          </a:p>
          <a:p>
            <a:pPr marL="0" indent="0">
              <a:buNone/>
            </a:pPr>
            <a:endParaRPr lang="en-AU" sz="2400" dirty="0"/>
          </a:p>
        </p:txBody>
      </p:sp>
    </p:spTree>
    <p:extLst>
      <p:ext uri="{BB962C8B-B14F-4D97-AF65-F5344CB8AC3E}">
        <p14:creationId xmlns:p14="http://schemas.microsoft.com/office/powerpoint/2010/main" val="3988883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49794" y="926143"/>
            <a:ext cx="10497685" cy="5812607"/>
          </a:xfrm>
          <a:prstGeom prst="rect">
            <a:avLst/>
          </a:prstGeom>
        </p:spPr>
      </p:pic>
      <p:sp>
        <p:nvSpPr>
          <p:cNvPr id="7" name="Rectangle 6"/>
          <p:cNvSpPr/>
          <p:nvPr/>
        </p:nvSpPr>
        <p:spPr>
          <a:xfrm>
            <a:off x="338506" y="926143"/>
            <a:ext cx="10597508" cy="21073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9042069" y="4964664"/>
            <a:ext cx="2849883" cy="461665"/>
          </a:xfrm>
          <a:prstGeom prst="rect">
            <a:avLst/>
          </a:prstGeom>
          <a:noFill/>
        </p:spPr>
        <p:txBody>
          <a:bodyPr wrap="none" rtlCol="0">
            <a:spAutoFit/>
          </a:bodyPr>
          <a:lstStyle/>
          <a:p>
            <a:r>
              <a:rPr lang="en-AU" sz="2400" b="1" i="1" dirty="0">
                <a:solidFill>
                  <a:srgbClr val="D65816"/>
                </a:solidFill>
              </a:rPr>
              <a:t>BROWSE SEARCHING</a:t>
            </a:r>
          </a:p>
        </p:txBody>
      </p:sp>
    </p:spTree>
    <p:extLst>
      <p:ext uri="{BB962C8B-B14F-4D97-AF65-F5344CB8AC3E}">
        <p14:creationId xmlns:p14="http://schemas.microsoft.com/office/powerpoint/2010/main" val="386418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t="2742" b="9230"/>
          <a:stretch/>
        </p:blipFill>
        <p:spPr>
          <a:xfrm>
            <a:off x="97759" y="62275"/>
            <a:ext cx="8057860" cy="4281055"/>
          </a:xfrm>
          <a:prstGeom prst="rect">
            <a:avLst/>
          </a:prstGeom>
        </p:spPr>
      </p:pic>
      <p:pic>
        <p:nvPicPr>
          <p:cNvPr id="5" name="Picture 4"/>
          <p:cNvPicPr>
            <a:picLocks noChangeAspect="1"/>
          </p:cNvPicPr>
          <p:nvPr/>
        </p:nvPicPr>
        <p:blipFill rotWithShape="1">
          <a:blip r:embed="rId4"/>
          <a:srcRect b="6077"/>
          <a:stretch/>
        </p:blipFill>
        <p:spPr>
          <a:xfrm>
            <a:off x="4553582" y="3376629"/>
            <a:ext cx="7355786" cy="3416147"/>
          </a:xfrm>
          <a:prstGeom prst="rect">
            <a:avLst/>
          </a:prstGeom>
        </p:spPr>
      </p:pic>
      <p:sp>
        <p:nvSpPr>
          <p:cNvPr id="9" name="Rectangle 8"/>
          <p:cNvSpPr/>
          <p:nvPr/>
        </p:nvSpPr>
        <p:spPr>
          <a:xfrm>
            <a:off x="680222" y="3313986"/>
            <a:ext cx="2336771" cy="6469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659121" y="4727516"/>
            <a:ext cx="2920293" cy="5772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7031523" y="1553320"/>
            <a:ext cx="3562640" cy="1631216"/>
          </a:xfrm>
          <a:prstGeom prst="rect">
            <a:avLst/>
          </a:prstGeom>
          <a:noFill/>
        </p:spPr>
        <p:txBody>
          <a:bodyPr wrap="square" rtlCol="0">
            <a:spAutoFit/>
          </a:bodyPr>
          <a:lstStyle/>
          <a:p>
            <a:pPr marL="457200" indent="-457200">
              <a:buFont typeface="Arial" panose="020B0604020202020204" pitchFamily="34" charset="0"/>
              <a:buChar char="•"/>
            </a:pPr>
            <a:r>
              <a:rPr lang="en-AU" sz="2000" dirty="0">
                <a:solidFill>
                  <a:srgbClr val="FF0000"/>
                </a:solidFill>
              </a:rPr>
              <a:t>Unique codes for each project</a:t>
            </a:r>
          </a:p>
          <a:p>
            <a:pPr marL="457200" indent="-457200">
              <a:buFont typeface="Arial" panose="020B0604020202020204" pitchFamily="34" charset="0"/>
              <a:buChar char="•"/>
            </a:pPr>
            <a:r>
              <a:rPr lang="en-AU" sz="2000" dirty="0">
                <a:solidFill>
                  <a:srgbClr val="FF0000"/>
                </a:solidFill>
              </a:rPr>
              <a:t>Projects are grouped according to the companies that own them</a:t>
            </a:r>
          </a:p>
        </p:txBody>
      </p:sp>
      <p:sp>
        <p:nvSpPr>
          <p:cNvPr id="13" name="Rectangle 12"/>
          <p:cNvSpPr/>
          <p:nvPr/>
        </p:nvSpPr>
        <p:spPr>
          <a:xfrm>
            <a:off x="9374964" y="4630204"/>
            <a:ext cx="2438399" cy="8075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Straight Arrow Connector 14"/>
          <p:cNvCxnSpPr/>
          <p:nvPr/>
        </p:nvCxnSpPr>
        <p:spPr>
          <a:xfrm flipH="1">
            <a:off x="11045823" y="3609000"/>
            <a:ext cx="116378" cy="9879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799686" y="2817954"/>
            <a:ext cx="1976296" cy="830997"/>
          </a:xfrm>
          <a:prstGeom prst="rect">
            <a:avLst/>
          </a:prstGeom>
          <a:noFill/>
        </p:spPr>
        <p:txBody>
          <a:bodyPr wrap="square" rtlCol="0">
            <a:spAutoFit/>
          </a:bodyPr>
          <a:lstStyle/>
          <a:p>
            <a:r>
              <a:rPr lang="en-AU" sz="1600" dirty="0">
                <a:solidFill>
                  <a:srgbClr val="FF0000"/>
                </a:solidFill>
              </a:rPr>
              <a:t>Extend search by also using previous and alternative names</a:t>
            </a:r>
          </a:p>
        </p:txBody>
      </p:sp>
      <p:sp>
        <p:nvSpPr>
          <p:cNvPr id="18" name="Rectangle 17"/>
          <p:cNvSpPr/>
          <p:nvPr/>
        </p:nvSpPr>
        <p:spPr>
          <a:xfrm>
            <a:off x="4553581" y="5871779"/>
            <a:ext cx="1762299" cy="5772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9" name="Straight Arrow Connector 18"/>
          <p:cNvCxnSpPr/>
          <p:nvPr/>
        </p:nvCxnSpPr>
        <p:spPr>
          <a:xfrm flipV="1">
            <a:off x="3381488" y="6127713"/>
            <a:ext cx="1172092" cy="391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91238" y="5779581"/>
            <a:ext cx="1976296" cy="584775"/>
          </a:xfrm>
          <a:prstGeom prst="rect">
            <a:avLst/>
          </a:prstGeom>
          <a:noFill/>
        </p:spPr>
        <p:txBody>
          <a:bodyPr wrap="square" rtlCol="0">
            <a:spAutoFit/>
          </a:bodyPr>
          <a:lstStyle/>
          <a:p>
            <a:r>
              <a:rPr lang="en-AU" sz="1600" dirty="0">
                <a:solidFill>
                  <a:srgbClr val="FF0000"/>
                </a:solidFill>
              </a:rPr>
              <a:t>Can use advanced searching</a:t>
            </a:r>
          </a:p>
        </p:txBody>
      </p:sp>
      <p:sp>
        <p:nvSpPr>
          <p:cNvPr id="21" name="TextBox 20"/>
          <p:cNvSpPr txBox="1"/>
          <p:nvPr/>
        </p:nvSpPr>
        <p:spPr>
          <a:xfrm>
            <a:off x="4093824" y="1299673"/>
            <a:ext cx="2448106" cy="553998"/>
          </a:xfrm>
          <a:prstGeom prst="rect">
            <a:avLst/>
          </a:prstGeom>
          <a:noFill/>
        </p:spPr>
        <p:txBody>
          <a:bodyPr wrap="none" rtlCol="0">
            <a:spAutoFit/>
          </a:bodyPr>
          <a:lstStyle/>
          <a:p>
            <a:r>
              <a:rPr lang="en-AU" sz="3000" b="1" i="1" dirty="0">
                <a:solidFill>
                  <a:srgbClr val="FF0000"/>
                </a:solidFill>
              </a:rPr>
              <a:t>Project Screen</a:t>
            </a:r>
          </a:p>
        </p:txBody>
      </p:sp>
      <p:sp>
        <p:nvSpPr>
          <p:cNvPr id="22" name="TextBox 21"/>
          <p:cNvSpPr txBox="1"/>
          <p:nvPr/>
        </p:nvSpPr>
        <p:spPr>
          <a:xfrm>
            <a:off x="8498032" y="6133524"/>
            <a:ext cx="3168944" cy="461665"/>
          </a:xfrm>
          <a:prstGeom prst="rect">
            <a:avLst/>
          </a:prstGeom>
          <a:noFill/>
        </p:spPr>
        <p:txBody>
          <a:bodyPr wrap="none" rtlCol="0">
            <a:spAutoFit/>
          </a:bodyPr>
          <a:lstStyle/>
          <a:p>
            <a:r>
              <a:rPr lang="en-AU" sz="2400" b="1" i="1" dirty="0">
                <a:solidFill>
                  <a:srgbClr val="D65816"/>
                </a:solidFill>
              </a:rPr>
              <a:t>ADVANCED SEARCHING</a:t>
            </a:r>
          </a:p>
        </p:txBody>
      </p:sp>
    </p:spTree>
    <p:extLst>
      <p:ext uri="{BB962C8B-B14F-4D97-AF65-F5344CB8AC3E}">
        <p14:creationId xmlns:p14="http://schemas.microsoft.com/office/powerpoint/2010/main" val="3932979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9032" y="122533"/>
            <a:ext cx="12200429" cy="6042629"/>
          </a:xfrm>
          <a:prstGeom prst="rect">
            <a:avLst/>
          </a:prstGeom>
        </p:spPr>
      </p:pic>
      <p:sp>
        <p:nvSpPr>
          <p:cNvPr id="7" name="Rectangle 6"/>
          <p:cNvSpPr/>
          <p:nvPr/>
        </p:nvSpPr>
        <p:spPr>
          <a:xfrm>
            <a:off x="11329072" y="3550658"/>
            <a:ext cx="963504" cy="577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p:cNvCxnSpPr/>
          <p:nvPr/>
        </p:nvCxnSpPr>
        <p:spPr>
          <a:xfrm>
            <a:off x="11302820" y="3121991"/>
            <a:ext cx="0" cy="4286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90587" y="2085864"/>
            <a:ext cx="2533441" cy="1077218"/>
          </a:xfrm>
          <a:prstGeom prst="rect">
            <a:avLst/>
          </a:prstGeom>
          <a:noFill/>
        </p:spPr>
        <p:txBody>
          <a:bodyPr wrap="square" rtlCol="0">
            <a:spAutoFit/>
          </a:bodyPr>
          <a:lstStyle/>
          <a:p>
            <a:r>
              <a:rPr lang="en-AU" sz="1600" dirty="0">
                <a:solidFill>
                  <a:srgbClr val="FF0000"/>
                </a:solidFill>
              </a:rPr>
              <a:t>Export results to excel. NB: will never export more than 1000 results – must go into data extracts for this</a:t>
            </a:r>
          </a:p>
        </p:txBody>
      </p:sp>
      <p:sp>
        <p:nvSpPr>
          <p:cNvPr id="11" name="Oval 10"/>
          <p:cNvSpPr/>
          <p:nvPr/>
        </p:nvSpPr>
        <p:spPr>
          <a:xfrm>
            <a:off x="6432676" y="4127831"/>
            <a:ext cx="399010" cy="3740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Arrow Connector 11"/>
          <p:cNvCxnSpPr/>
          <p:nvPr/>
        </p:nvCxnSpPr>
        <p:spPr>
          <a:xfrm>
            <a:off x="6639440" y="3683666"/>
            <a:ext cx="0" cy="4286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14392" y="3415204"/>
            <a:ext cx="1235577" cy="338554"/>
          </a:xfrm>
          <a:prstGeom prst="rect">
            <a:avLst/>
          </a:prstGeom>
          <a:noFill/>
        </p:spPr>
        <p:txBody>
          <a:bodyPr wrap="square" rtlCol="0">
            <a:spAutoFit/>
          </a:bodyPr>
          <a:lstStyle/>
          <a:p>
            <a:r>
              <a:rPr lang="en-AU" sz="1600" dirty="0">
                <a:solidFill>
                  <a:srgbClr val="FF0000"/>
                </a:solidFill>
              </a:rPr>
              <a:t>Filter results</a:t>
            </a:r>
          </a:p>
        </p:txBody>
      </p:sp>
      <p:sp>
        <p:nvSpPr>
          <p:cNvPr id="15" name="Rectangle 14"/>
          <p:cNvSpPr/>
          <p:nvPr/>
        </p:nvSpPr>
        <p:spPr>
          <a:xfrm>
            <a:off x="0" y="2609269"/>
            <a:ext cx="1812978" cy="5572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Straight Arrow Connector 15"/>
          <p:cNvCxnSpPr/>
          <p:nvPr/>
        </p:nvCxnSpPr>
        <p:spPr>
          <a:xfrm flipH="1">
            <a:off x="1885457" y="2870948"/>
            <a:ext cx="980975" cy="45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99509" y="2360228"/>
            <a:ext cx="2533441" cy="1077218"/>
          </a:xfrm>
          <a:prstGeom prst="rect">
            <a:avLst/>
          </a:prstGeom>
          <a:noFill/>
        </p:spPr>
        <p:txBody>
          <a:bodyPr wrap="square" rtlCol="0">
            <a:spAutoFit/>
          </a:bodyPr>
          <a:lstStyle/>
          <a:p>
            <a:r>
              <a:rPr lang="en-AU" sz="1600" dirty="0">
                <a:solidFill>
                  <a:srgbClr val="FF0000"/>
                </a:solidFill>
              </a:rPr>
              <a:t>To use Advanced Search, click on the button, comes up with Criteria that can be used</a:t>
            </a:r>
          </a:p>
        </p:txBody>
      </p:sp>
      <p:sp>
        <p:nvSpPr>
          <p:cNvPr id="18" name="Rectangle 17"/>
          <p:cNvSpPr/>
          <p:nvPr/>
        </p:nvSpPr>
        <p:spPr>
          <a:xfrm>
            <a:off x="252190" y="4730887"/>
            <a:ext cx="1560788" cy="2728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9" name="Straight Arrow Connector 18"/>
          <p:cNvCxnSpPr/>
          <p:nvPr/>
        </p:nvCxnSpPr>
        <p:spPr>
          <a:xfrm flipH="1" flipV="1">
            <a:off x="1767148" y="5129939"/>
            <a:ext cx="505036" cy="9735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72184" y="5763540"/>
            <a:ext cx="2533441" cy="584775"/>
          </a:xfrm>
          <a:prstGeom prst="rect">
            <a:avLst/>
          </a:prstGeom>
          <a:noFill/>
        </p:spPr>
        <p:txBody>
          <a:bodyPr wrap="square" rtlCol="0">
            <a:spAutoFit/>
          </a:bodyPr>
          <a:lstStyle/>
          <a:p>
            <a:r>
              <a:rPr lang="en-AU" sz="1600" dirty="0">
                <a:solidFill>
                  <a:srgbClr val="FF0000"/>
                </a:solidFill>
              </a:rPr>
              <a:t>Right click on mouse to open in new tab or window</a:t>
            </a:r>
          </a:p>
        </p:txBody>
      </p:sp>
      <p:sp>
        <p:nvSpPr>
          <p:cNvPr id="22" name="TextBox 21"/>
          <p:cNvSpPr txBox="1"/>
          <p:nvPr/>
        </p:nvSpPr>
        <p:spPr>
          <a:xfrm>
            <a:off x="8475172" y="6016114"/>
            <a:ext cx="3168944" cy="461665"/>
          </a:xfrm>
          <a:prstGeom prst="rect">
            <a:avLst/>
          </a:prstGeom>
          <a:noFill/>
        </p:spPr>
        <p:txBody>
          <a:bodyPr wrap="none" rtlCol="0">
            <a:spAutoFit/>
          </a:bodyPr>
          <a:lstStyle/>
          <a:p>
            <a:r>
              <a:rPr lang="en-AU" sz="2400" b="1" i="1" dirty="0">
                <a:solidFill>
                  <a:srgbClr val="D65816"/>
                </a:solidFill>
              </a:rPr>
              <a:t>ADVANCED SEARCHING</a:t>
            </a:r>
          </a:p>
        </p:txBody>
      </p:sp>
    </p:spTree>
    <p:extLst>
      <p:ext uri="{BB962C8B-B14F-4D97-AF65-F5344CB8AC3E}">
        <p14:creationId xmlns:p14="http://schemas.microsoft.com/office/powerpoint/2010/main" val="151086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 r="64365" b="19031"/>
          <a:stretch/>
        </p:blipFill>
        <p:spPr>
          <a:xfrm>
            <a:off x="914046" y="404965"/>
            <a:ext cx="4336460" cy="5852529"/>
          </a:xfrm>
          <a:prstGeom prst="rect">
            <a:avLst/>
          </a:prstGeom>
        </p:spPr>
      </p:pic>
      <p:pic>
        <p:nvPicPr>
          <p:cNvPr id="5" name="Picture 4"/>
          <p:cNvPicPr>
            <a:picLocks noChangeAspect="1"/>
          </p:cNvPicPr>
          <p:nvPr/>
        </p:nvPicPr>
        <p:blipFill rotWithShape="1">
          <a:blip r:embed="rId4"/>
          <a:srcRect l="1" r="46880" b="20437"/>
          <a:stretch/>
        </p:blipFill>
        <p:spPr>
          <a:xfrm>
            <a:off x="6853556" y="734650"/>
            <a:ext cx="4733259" cy="4260048"/>
          </a:xfrm>
          <a:prstGeom prst="rect">
            <a:avLst/>
          </a:prstGeom>
        </p:spPr>
      </p:pic>
      <p:cxnSp>
        <p:nvCxnSpPr>
          <p:cNvPr id="10" name="Straight Arrow Connector 9"/>
          <p:cNvCxnSpPr/>
          <p:nvPr/>
        </p:nvCxnSpPr>
        <p:spPr>
          <a:xfrm flipH="1" flipV="1">
            <a:off x="3068549" y="5406283"/>
            <a:ext cx="410919" cy="3924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60779" y="5595958"/>
            <a:ext cx="1606906" cy="584775"/>
          </a:xfrm>
          <a:prstGeom prst="rect">
            <a:avLst/>
          </a:prstGeom>
          <a:noFill/>
        </p:spPr>
        <p:txBody>
          <a:bodyPr wrap="square" rtlCol="0">
            <a:spAutoFit/>
          </a:bodyPr>
          <a:lstStyle/>
          <a:p>
            <a:r>
              <a:rPr lang="en-AU" sz="1600" dirty="0">
                <a:solidFill>
                  <a:srgbClr val="FF0000"/>
                </a:solidFill>
              </a:rPr>
              <a:t>Drop down list for criteria</a:t>
            </a:r>
          </a:p>
        </p:txBody>
      </p:sp>
      <p:cxnSp>
        <p:nvCxnSpPr>
          <p:cNvPr id="16" name="Straight Arrow Connector 15"/>
          <p:cNvCxnSpPr/>
          <p:nvPr/>
        </p:nvCxnSpPr>
        <p:spPr>
          <a:xfrm flipH="1" flipV="1">
            <a:off x="9018737" y="3872051"/>
            <a:ext cx="248328" cy="3233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221031" y="3992130"/>
            <a:ext cx="2253488" cy="584775"/>
          </a:xfrm>
          <a:prstGeom prst="rect">
            <a:avLst/>
          </a:prstGeom>
          <a:noFill/>
        </p:spPr>
        <p:txBody>
          <a:bodyPr wrap="square" rtlCol="0">
            <a:spAutoFit/>
          </a:bodyPr>
          <a:lstStyle/>
          <a:p>
            <a:r>
              <a:rPr lang="en-AU" sz="1600" dirty="0">
                <a:solidFill>
                  <a:srgbClr val="FF0000"/>
                </a:solidFill>
              </a:rPr>
              <a:t>Drop down list for options to use</a:t>
            </a:r>
          </a:p>
        </p:txBody>
      </p:sp>
      <p:sp>
        <p:nvSpPr>
          <p:cNvPr id="35" name="TextBox 34"/>
          <p:cNvSpPr txBox="1"/>
          <p:nvPr/>
        </p:nvSpPr>
        <p:spPr>
          <a:xfrm>
            <a:off x="492303" y="174134"/>
            <a:ext cx="340158" cy="461665"/>
          </a:xfrm>
          <a:prstGeom prst="rect">
            <a:avLst/>
          </a:prstGeom>
          <a:noFill/>
        </p:spPr>
        <p:txBody>
          <a:bodyPr wrap="none" rtlCol="0">
            <a:spAutoFit/>
          </a:bodyPr>
          <a:lstStyle/>
          <a:p>
            <a:r>
              <a:rPr lang="en-AU" sz="2400" b="1" i="1" dirty="0">
                <a:solidFill>
                  <a:srgbClr val="D65816"/>
                </a:solidFill>
              </a:rPr>
              <a:t>1</a:t>
            </a:r>
          </a:p>
        </p:txBody>
      </p:sp>
      <p:sp>
        <p:nvSpPr>
          <p:cNvPr id="36" name="TextBox 35"/>
          <p:cNvSpPr txBox="1"/>
          <p:nvPr/>
        </p:nvSpPr>
        <p:spPr>
          <a:xfrm>
            <a:off x="6771971" y="272985"/>
            <a:ext cx="340158" cy="461665"/>
          </a:xfrm>
          <a:prstGeom prst="rect">
            <a:avLst/>
          </a:prstGeom>
          <a:noFill/>
        </p:spPr>
        <p:txBody>
          <a:bodyPr wrap="none" rtlCol="0">
            <a:spAutoFit/>
          </a:bodyPr>
          <a:lstStyle/>
          <a:p>
            <a:r>
              <a:rPr lang="en-AU" sz="2400" b="1" i="1" dirty="0">
                <a:solidFill>
                  <a:srgbClr val="D65816"/>
                </a:solidFill>
              </a:rPr>
              <a:t>2</a:t>
            </a:r>
          </a:p>
        </p:txBody>
      </p:sp>
      <p:sp>
        <p:nvSpPr>
          <p:cNvPr id="27" name="Rectangle 26"/>
          <p:cNvSpPr/>
          <p:nvPr/>
        </p:nvSpPr>
        <p:spPr>
          <a:xfrm>
            <a:off x="1174064" y="2882376"/>
            <a:ext cx="1812978" cy="5572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8" name="Straight Arrow Connector 27"/>
          <p:cNvCxnSpPr/>
          <p:nvPr/>
        </p:nvCxnSpPr>
        <p:spPr>
          <a:xfrm flipH="1">
            <a:off x="3069733" y="3206701"/>
            <a:ext cx="980975" cy="45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065370" y="2809709"/>
            <a:ext cx="2533441" cy="584775"/>
          </a:xfrm>
          <a:prstGeom prst="rect">
            <a:avLst/>
          </a:prstGeom>
          <a:noFill/>
        </p:spPr>
        <p:txBody>
          <a:bodyPr wrap="square" rtlCol="0">
            <a:spAutoFit/>
          </a:bodyPr>
          <a:lstStyle/>
          <a:p>
            <a:r>
              <a:rPr lang="en-AU" sz="1600" dirty="0">
                <a:solidFill>
                  <a:srgbClr val="FF0000"/>
                </a:solidFill>
              </a:rPr>
              <a:t>Once clicked, it looks like this</a:t>
            </a:r>
          </a:p>
        </p:txBody>
      </p:sp>
      <p:sp>
        <p:nvSpPr>
          <p:cNvPr id="15" name="TextBox 14"/>
          <p:cNvSpPr txBox="1"/>
          <p:nvPr/>
        </p:nvSpPr>
        <p:spPr>
          <a:xfrm>
            <a:off x="9074686" y="6026661"/>
            <a:ext cx="2841419" cy="461665"/>
          </a:xfrm>
          <a:prstGeom prst="rect">
            <a:avLst/>
          </a:prstGeom>
          <a:noFill/>
        </p:spPr>
        <p:txBody>
          <a:bodyPr wrap="none" rtlCol="0">
            <a:spAutoFit/>
          </a:bodyPr>
          <a:lstStyle/>
          <a:p>
            <a:r>
              <a:rPr lang="en-AU" sz="2400" b="1" i="1" dirty="0">
                <a:solidFill>
                  <a:srgbClr val="D65816"/>
                </a:solidFill>
              </a:rPr>
              <a:t>ADVANCED OPTIONS</a:t>
            </a:r>
          </a:p>
        </p:txBody>
      </p:sp>
    </p:spTree>
    <p:extLst>
      <p:ext uri="{BB962C8B-B14F-4D97-AF65-F5344CB8AC3E}">
        <p14:creationId xmlns:p14="http://schemas.microsoft.com/office/powerpoint/2010/main" val="3874634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b="13075"/>
          <a:stretch/>
        </p:blipFill>
        <p:spPr>
          <a:xfrm>
            <a:off x="56827" y="172163"/>
            <a:ext cx="4696558" cy="3978843"/>
          </a:xfrm>
          <a:prstGeom prst="rect">
            <a:avLst/>
          </a:prstGeom>
        </p:spPr>
      </p:pic>
      <p:cxnSp>
        <p:nvCxnSpPr>
          <p:cNvPr id="19" name="Straight Arrow Connector 18"/>
          <p:cNvCxnSpPr/>
          <p:nvPr/>
        </p:nvCxnSpPr>
        <p:spPr>
          <a:xfrm flipV="1">
            <a:off x="1753311" y="3048134"/>
            <a:ext cx="764874" cy="11390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9291" y="4187161"/>
            <a:ext cx="2533441" cy="1077218"/>
          </a:xfrm>
          <a:prstGeom prst="rect">
            <a:avLst/>
          </a:prstGeom>
          <a:noFill/>
        </p:spPr>
        <p:txBody>
          <a:bodyPr wrap="square" rtlCol="0">
            <a:spAutoFit/>
          </a:bodyPr>
          <a:lstStyle/>
          <a:p>
            <a:r>
              <a:rPr lang="en-AU" sz="1600" dirty="0">
                <a:solidFill>
                  <a:srgbClr val="FF0000"/>
                </a:solidFill>
              </a:rPr>
              <a:t>Add the information required – with have a drop down list once the first 3 letters have been entered</a:t>
            </a:r>
          </a:p>
        </p:txBody>
      </p:sp>
      <p:sp>
        <p:nvSpPr>
          <p:cNvPr id="21" name="Oval 20"/>
          <p:cNvSpPr/>
          <p:nvPr/>
        </p:nvSpPr>
        <p:spPr>
          <a:xfrm>
            <a:off x="3442492" y="2627021"/>
            <a:ext cx="1150025" cy="5506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2" name="Straight Arrow Connector 21"/>
          <p:cNvCxnSpPr/>
          <p:nvPr/>
        </p:nvCxnSpPr>
        <p:spPr>
          <a:xfrm flipV="1">
            <a:off x="3785385" y="3204756"/>
            <a:ext cx="232120" cy="18689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90283" y="5027591"/>
            <a:ext cx="1640687" cy="830997"/>
          </a:xfrm>
          <a:prstGeom prst="rect">
            <a:avLst/>
          </a:prstGeom>
          <a:noFill/>
        </p:spPr>
        <p:txBody>
          <a:bodyPr wrap="square" rtlCol="0">
            <a:spAutoFit/>
          </a:bodyPr>
          <a:lstStyle/>
          <a:p>
            <a:r>
              <a:rPr lang="en-AU" sz="1600" dirty="0">
                <a:solidFill>
                  <a:srgbClr val="FF0000"/>
                </a:solidFill>
              </a:rPr>
              <a:t>Must click on Add Criteria for it to work</a:t>
            </a:r>
          </a:p>
        </p:txBody>
      </p:sp>
      <p:pic>
        <p:nvPicPr>
          <p:cNvPr id="30" name="Picture 29"/>
          <p:cNvPicPr>
            <a:picLocks noChangeAspect="1"/>
          </p:cNvPicPr>
          <p:nvPr/>
        </p:nvPicPr>
        <p:blipFill rotWithShape="1">
          <a:blip r:embed="rId4"/>
          <a:srcRect t="15465" b="27658"/>
          <a:stretch/>
        </p:blipFill>
        <p:spPr>
          <a:xfrm>
            <a:off x="6143875" y="230118"/>
            <a:ext cx="4810471" cy="2818016"/>
          </a:xfrm>
          <a:prstGeom prst="rect">
            <a:avLst/>
          </a:prstGeom>
        </p:spPr>
      </p:pic>
      <p:sp>
        <p:nvSpPr>
          <p:cNvPr id="37" name="TextBox 36"/>
          <p:cNvSpPr txBox="1"/>
          <p:nvPr/>
        </p:nvSpPr>
        <p:spPr>
          <a:xfrm>
            <a:off x="64352" y="370510"/>
            <a:ext cx="340158" cy="461665"/>
          </a:xfrm>
          <a:prstGeom prst="rect">
            <a:avLst/>
          </a:prstGeom>
          <a:noFill/>
        </p:spPr>
        <p:txBody>
          <a:bodyPr wrap="none" rtlCol="0">
            <a:spAutoFit/>
          </a:bodyPr>
          <a:lstStyle/>
          <a:p>
            <a:r>
              <a:rPr lang="en-AU" sz="2400" b="1" i="1" dirty="0">
                <a:solidFill>
                  <a:srgbClr val="D65816"/>
                </a:solidFill>
              </a:rPr>
              <a:t>3</a:t>
            </a:r>
          </a:p>
        </p:txBody>
      </p:sp>
      <p:sp>
        <p:nvSpPr>
          <p:cNvPr id="38" name="TextBox 37"/>
          <p:cNvSpPr txBox="1"/>
          <p:nvPr/>
        </p:nvSpPr>
        <p:spPr>
          <a:xfrm>
            <a:off x="5803717" y="263369"/>
            <a:ext cx="340158" cy="461665"/>
          </a:xfrm>
          <a:prstGeom prst="rect">
            <a:avLst/>
          </a:prstGeom>
          <a:noFill/>
        </p:spPr>
        <p:txBody>
          <a:bodyPr wrap="none" rtlCol="0">
            <a:spAutoFit/>
          </a:bodyPr>
          <a:lstStyle/>
          <a:p>
            <a:r>
              <a:rPr lang="en-AU" sz="2400" b="1" i="1" dirty="0">
                <a:solidFill>
                  <a:srgbClr val="D65816"/>
                </a:solidFill>
              </a:rPr>
              <a:t>4</a:t>
            </a:r>
          </a:p>
        </p:txBody>
      </p:sp>
      <p:sp>
        <p:nvSpPr>
          <p:cNvPr id="39" name="Rectangle 38"/>
          <p:cNvSpPr/>
          <p:nvPr/>
        </p:nvSpPr>
        <p:spPr>
          <a:xfrm>
            <a:off x="6097619" y="2388788"/>
            <a:ext cx="4704979" cy="6260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0" name="Straight Arrow Connector 39"/>
          <p:cNvCxnSpPr/>
          <p:nvPr/>
        </p:nvCxnSpPr>
        <p:spPr>
          <a:xfrm flipH="1" flipV="1">
            <a:off x="10182386" y="2852959"/>
            <a:ext cx="92990" cy="15330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590382" y="2302346"/>
            <a:ext cx="1150025" cy="5506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2" name="Straight Arrow Connector 41"/>
          <p:cNvCxnSpPr/>
          <p:nvPr/>
        </p:nvCxnSpPr>
        <p:spPr>
          <a:xfrm flipH="1">
            <a:off x="1700000" y="2083397"/>
            <a:ext cx="705106" cy="2803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423129" y="1796023"/>
            <a:ext cx="1898128" cy="830997"/>
          </a:xfrm>
          <a:prstGeom prst="rect">
            <a:avLst/>
          </a:prstGeom>
          <a:noFill/>
        </p:spPr>
        <p:txBody>
          <a:bodyPr wrap="square" rtlCol="0">
            <a:spAutoFit/>
          </a:bodyPr>
          <a:lstStyle/>
          <a:p>
            <a:r>
              <a:rPr lang="en-AU" sz="1600" dirty="0">
                <a:solidFill>
                  <a:srgbClr val="FF0000"/>
                </a:solidFill>
              </a:rPr>
              <a:t>Click to use all the criteria you choose or any of them</a:t>
            </a:r>
          </a:p>
        </p:txBody>
      </p:sp>
      <p:sp>
        <p:nvSpPr>
          <p:cNvPr id="47" name="TextBox 46"/>
          <p:cNvSpPr txBox="1"/>
          <p:nvPr/>
        </p:nvSpPr>
        <p:spPr>
          <a:xfrm>
            <a:off x="9028562" y="4433382"/>
            <a:ext cx="2798055" cy="830997"/>
          </a:xfrm>
          <a:prstGeom prst="rect">
            <a:avLst/>
          </a:prstGeom>
          <a:noFill/>
        </p:spPr>
        <p:txBody>
          <a:bodyPr wrap="square" rtlCol="0">
            <a:spAutoFit/>
          </a:bodyPr>
          <a:lstStyle/>
          <a:p>
            <a:r>
              <a:rPr lang="en-AU" sz="1600" dirty="0">
                <a:solidFill>
                  <a:srgbClr val="FF0000"/>
                </a:solidFill>
              </a:rPr>
              <a:t>Once done, then search. Can remove criteria and add others as you require</a:t>
            </a:r>
          </a:p>
        </p:txBody>
      </p:sp>
      <p:sp>
        <p:nvSpPr>
          <p:cNvPr id="24" name="TextBox 23"/>
          <p:cNvSpPr txBox="1"/>
          <p:nvPr/>
        </p:nvSpPr>
        <p:spPr>
          <a:xfrm>
            <a:off x="9028562" y="5940703"/>
            <a:ext cx="2841419" cy="461665"/>
          </a:xfrm>
          <a:prstGeom prst="rect">
            <a:avLst/>
          </a:prstGeom>
          <a:noFill/>
        </p:spPr>
        <p:txBody>
          <a:bodyPr wrap="none" rtlCol="0">
            <a:spAutoFit/>
          </a:bodyPr>
          <a:lstStyle/>
          <a:p>
            <a:r>
              <a:rPr lang="en-AU" sz="2400" b="1" i="1" dirty="0">
                <a:solidFill>
                  <a:srgbClr val="D65816"/>
                </a:solidFill>
              </a:rPr>
              <a:t>ADVANCED OPTIONS</a:t>
            </a:r>
          </a:p>
        </p:txBody>
      </p:sp>
    </p:spTree>
    <p:extLst>
      <p:ext uri="{BB962C8B-B14F-4D97-AF65-F5344CB8AC3E}">
        <p14:creationId xmlns:p14="http://schemas.microsoft.com/office/powerpoint/2010/main" val="3188669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022CDD-4E88-5364-96C6-3752255AFFE5}"/>
              </a:ext>
            </a:extLst>
          </p:cNvPr>
          <p:cNvPicPr>
            <a:picLocks noChangeAspect="1"/>
          </p:cNvPicPr>
          <p:nvPr/>
        </p:nvPicPr>
        <p:blipFill>
          <a:blip r:embed="rId3"/>
          <a:stretch>
            <a:fillRect/>
          </a:stretch>
        </p:blipFill>
        <p:spPr>
          <a:xfrm>
            <a:off x="63909" y="0"/>
            <a:ext cx="12064181" cy="6858000"/>
          </a:xfrm>
          <a:prstGeom prst="rect">
            <a:avLst/>
          </a:prstGeom>
        </p:spPr>
      </p:pic>
      <p:sp>
        <p:nvSpPr>
          <p:cNvPr id="6" name="TextBox 5"/>
          <p:cNvSpPr txBox="1"/>
          <p:nvPr/>
        </p:nvSpPr>
        <p:spPr>
          <a:xfrm>
            <a:off x="8959146" y="5951542"/>
            <a:ext cx="3168944" cy="461665"/>
          </a:xfrm>
          <a:prstGeom prst="rect">
            <a:avLst/>
          </a:prstGeom>
          <a:noFill/>
        </p:spPr>
        <p:txBody>
          <a:bodyPr wrap="none" rtlCol="0">
            <a:spAutoFit/>
          </a:bodyPr>
          <a:lstStyle/>
          <a:p>
            <a:r>
              <a:rPr lang="en-AU" sz="2400" b="1" i="1" dirty="0">
                <a:solidFill>
                  <a:srgbClr val="D65816"/>
                </a:solidFill>
              </a:rPr>
              <a:t>ADVANCED SEARCHING</a:t>
            </a:r>
          </a:p>
        </p:txBody>
      </p:sp>
      <p:sp>
        <p:nvSpPr>
          <p:cNvPr id="7" name="Rectangle 6"/>
          <p:cNvSpPr/>
          <p:nvPr/>
        </p:nvSpPr>
        <p:spPr>
          <a:xfrm>
            <a:off x="10257395" y="3299014"/>
            <a:ext cx="1507789" cy="423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p:cNvCxnSpPr>
            <a:endCxn id="7" idx="2"/>
          </p:cNvCxnSpPr>
          <p:nvPr/>
        </p:nvCxnSpPr>
        <p:spPr>
          <a:xfrm flipH="1" flipV="1">
            <a:off x="11011290" y="3722281"/>
            <a:ext cx="130828" cy="7675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951925" y="4421413"/>
            <a:ext cx="2533441" cy="830997"/>
          </a:xfrm>
          <a:prstGeom prst="rect">
            <a:avLst/>
          </a:prstGeom>
          <a:noFill/>
        </p:spPr>
        <p:txBody>
          <a:bodyPr wrap="square" rtlCol="0">
            <a:spAutoFit/>
          </a:bodyPr>
          <a:lstStyle/>
          <a:p>
            <a:r>
              <a:rPr lang="en-AU" sz="1600" dirty="0">
                <a:solidFill>
                  <a:srgbClr val="FF0000"/>
                </a:solidFill>
              </a:rPr>
              <a:t>Click on to expand the view of the sites present in the project</a:t>
            </a:r>
          </a:p>
        </p:txBody>
      </p:sp>
      <p:sp>
        <p:nvSpPr>
          <p:cNvPr id="11" name="Oval 10"/>
          <p:cNvSpPr/>
          <p:nvPr/>
        </p:nvSpPr>
        <p:spPr>
          <a:xfrm>
            <a:off x="7208588" y="3836636"/>
            <a:ext cx="399010" cy="3740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Arrow Connector 11"/>
          <p:cNvCxnSpPr/>
          <p:nvPr/>
        </p:nvCxnSpPr>
        <p:spPr>
          <a:xfrm flipH="1">
            <a:off x="7588107" y="3493016"/>
            <a:ext cx="313442" cy="4095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72894" y="3230685"/>
            <a:ext cx="1235577" cy="338554"/>
          </a:xfrm>
          <a:prstGeom prst="rect">
            <a:avLst/>
          </a:prstGeom>
          <a:noFill/>
        </p:spPr>
        <p:txBody>
          <a:bodyPr wrap="square" rtlCol="0">
            <a:spAutoFit/>
          </a:bodyPr>
          <a:lstStyle/>
          <a:p>
            <a:r>
              <a:rPr lang="en-AU" sz="1600" dirty="0">
                <a:solidFill>
                  <a:srgbClr val="FF0000"/>
                </a:solidFill>
              </a:rPr>
              <a:t>Filter results</a:t>
            </a:r>
          </a:p>
        </p:txBody>
      </p:sp>
      <p:sp>
        <p:nvSpPr>
          <p:cNvPr id="15" name="Rectangle 14"/>
          <p:cNvSpPr/>
          <p:nvPr/>
        </p:nvSpPr>
        <p:spPr>
          <a:xfrm>
            <a:off x="212333" y="3553733"/>
            <a:ext cx="2186858" cy="3370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Straight Arrow Connector 15"/>
          <p:cNvCxnSpPr/>
          <p:nvPr/>
        </p:nvCxnSpPr>
        <p:spPr>
          <a:xfrm flipH="1">
            <a:off x="2491757" y="3441661"/>
            <a:ext cx="1135267" cy="2806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05416" y="2759418"/>
            <a:ext cx="3774310" cy="1077218"/>
          </a:xfrm>
          <a:prstGeom prst="rect">
            <a:avLst/>
          </a:prstGeom>
          <a:noFill/>
        </p:spPr>
        <p:txBody>
          <a:bodyPr wrap="square" rtlCol="0">
            <a:spAutoFit/>
          </a:bodyPr>
          <a:lstStyle/>
          <a:p>
            <a:r>
              <a:rPr lang="en-AU" sz="1600" dirty="0">
                <a:solidFill>
                  <a:srgbClr val="FF0000"/>
                </a:solidFill>
              </a:rPr>
              <a:t>Represents all sites present in the project. Can be clicked on to only represent current sites or historical sites (end dated from project)</a:t>
            </a:r>
          </a:p>
        </p:txBody>
      </p:sp>
      <p:sp>
        <p:nvSpPr>
          <p:cNvPr id="22" name="Rectangle 21"/>
          <p:cNvSpPr/>
          <p:nvPr/>
        </p:nvSpPr>
        <p:spPr>
          <a:xfrm>
            <a:off x="160616" y="2690058"/>
            <a:ext cx="2186858" cy="3370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Arrow Connector 22"/>
          <p:cNvCxnSpPr/>
          <p:nvPr/>
        </p:nvCxnSpPr>
        <p:spPr>
          <a:xfrm flipH="1">
            <a:off x="2413366" y="2347152"/>
            <a:ext cx="1135267" cy="2806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529898" y="2022055"/>
            <a:ext cx="3774310" cy="584775"/>
          </a:xfrm>
          <a:prstGeom prst="rect">
            <a:avLst/>
          </a:prstGeom>
          <a:noFill/>
        </p:spPr>
        <p:txBody>
          <a:bodyPr wrap="square" rtlCol="0">
            <a:spAutoFit/>
          </a:bodyPr>
          <a:lstStyle/>
          <a:p>
            <a:r>
              <a:rPr lang="en-AU" sz="1600" dirty="0">
                <a:solidFill>
                  <a:srgbClr val="FF0000"/>
                </a:solidFill>
              </a:rPr>
              <a:t>Any heading that is bold with a number after it can be expanded</a:t>
            </a:r>
          </a:p>
        </p:txBody>
      </p:sp>
      <p:sp>
        <p:nvSpPr>
          <p:cNvPr id="26" name="Rectangle 25"/>
          <p:cNvSpPr/>
          <p:nvPr/>
        </p:nvSpPr>
        <p:spPr>
          <a:xfrm>
            <a:off x="364595" y="6528003"/>
            <a:ext cx="3447012" cy="3370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7" name="Straight Arrow Connector 26"/>
          <p:cNvCxnSpPr/>
          <p:nvPr/>
        </p:nvCxnSpPr>
        <p:spPr>
          <a:xfrm flipH="1">
            <a:off x="3926771" y="6645365"/>
            <a:ext cx="1206479" cy="393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33250" y="6476088"/>
            <a:ext cx="3774310" cy="338554"/>
          </a:xfrm>
          <a:prstGeom prst="rect">
            <a:avLst/>
          </a:prstGeom>
          <a:noFill/>
        </p:spPr>
        <p:txBody>
          <a:bodyPr wrap="square" rtlCol="0">
            <a:spAutoFit/>
          </a:bodyPr>
          <a:lstStyle/>
          <a:p>
            <a:r>
              <a:rPr lang="en-AU" sz="1600" dirty="0">
                <a:solidFill>
                  <a:srgbClr val="FF0000"/>
                </a:solidFill>
              </a:rPr>
              <a:t>Move to pages with other sites on them</a:t>
            </a:r>
          </a:p>
        </p:txBody>
      </p:sp>
    </p:spTree>
    <p:extLst>
      <p:ext uri="{BB962C8B-B14F-4D97-AF65-F5344CB8AC3E}">
        <p14:creationId xmlns:p14="http://schemas.microsoft.com/office/powerpoint/2010/main" val="3393427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53509" y="136121"/>
            <a:ext cx="10477660" cy="3696046"/>
          </a:xfrm>
          <a:prstGeom prst="rect">
            <a:avLst/>
          </a:prstGeom>
        </p:spPr>
      </p:pic>
      <p:pic>
        <p:nvPicPr>
          <p:cNvPr id="4" name="Picture 3"/>
          <p:cNvPicPr>
            <a:picLocks noChangeAspect="1"/>
          </p:cNvPicPr>
          <p:nvPr/>
        </p:nvPicPr>
        <p:blipFill rotWithShape="1">
          <a:blip r:embed="rId4"/>
          <a:srcRect r="1873"/>
          <a:stretch/>
        </p:blipFill>
        <p:spPr>
          <a:xfrm>
            <a:off x="0" y="4214112"/>
            <a:ext cx="11565641" cy="2399579"/>
          </a:xfrm>
          <a:prstGeom prst="rect">
            <a:avLst/>
          </a:prstGeom>
        </p:spPr>
      </p:pic>
      <p:sp>
        <p:nvSpPr>
          <p:cNvPr id="7" name="Rectangle 6"/>
          <p:cNvSpPr/>
          <p:nvPr/>
        </p:nvSpPr>
        <p:spPr>
          <a:xfrm>
            <a:off x="10277482" y="307571"/>
            <a:ext cx="1507789" cy="382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p:cNvCxnSpPr/>
          <p:nvPr/>
        </p:nvCxnSpPr>
        <p:spPr>
          <a:xfrm>
            <a:off x="9503200" y="498763"/>
            <a:ext cx="69651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1840" y="103774"/>
            <a:ext cx="2533441" cy="584775"/>
          </a:xfrm>
          <a:prstGeom prst="rect">
            <a:avLst/>
          </a:prstGeom>
          <a:noFill/>
        </p:spPr>
        <p:txBody>
          <a:bodyPr wrap="square" rtlCol="0">
            <a:spAutoFit/>
          </a:bodyPr>
          <a:lstStyle/>
          <a:p>
            <a:r>
              <a:rPr lang="en-AU" sz="1600" dirty="0">
                <a:solidFill>
                  <a:srgbClr val="FF0000"/>
                </a:solidFill>
              </a:rPr>
              <a:t>Turned black to indicate expanded view</a:t>
            </a:r>
          </a:p>
        </p:txBody>
      </p:sp>
      <p:sp>
        <p:nvSpPr>
          <p:cNvPr id="19" name="TextBox 18"/>
          <p:cNvSpPr txBox="1"/>
          <p:nvPr/>
        </p:nvSpPr>
        <p:spPr>
          <a:xfrm>
            <a:off x="4354211" y="4214112"/>
            <a:ext cx="2533441" cy="338554"/>
          </a:xfrm>
          <a:prstGeom prst="rect">
            <a:avLst/>
          </a:prstGeom>
          <a:noFill/>
        </p:spPr>
        <p:txBody>
          <a:bodyPr wrap="square" rtlCol="0">
            <a:spAutoFit/>
          </a:bodyPr>
          <a:lstStyle/>
          <a:p>
            <a:r>
              <a:rPr lang="en-AU" sz="1600" dirty="0">
                <a:solidFill>
                  <a:srgbClr val="FF0000"/>
                </a:solidFill>
              </a:rPr>
              <a:t>Full list of what is available</a:t>
            </a:r>
          </a:p>
        </p:txBody>
      </p:sp>
    </p:spTree>
    <p:extLst>
      <p:ext uri="{BB962C8B-B14F-4D97-AF65-F5344CB8AC3E}">
        <p14:creationId xmlns:p14="http://schemas.microsoft.com/office/powerpoint/2010/main" val="3922110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41388" y="304800"/>
            <a:ext cx="10590212" cy="6248555"/>
          </a:xfrm>
          <a:prstGeom prst="rect">
            <a:avLst/>
          </a:prstGeom>
        </p:spPr>
      </p:pic>
      <p:pic>
        <p:nvPicPr>
          <p:cNvPr id="6" name="Picture 5"/>
          <p:cNvPicPr>
            <a:picLocks noChangeAspect="1"/>
          </p:cNvPicPr>
          <p:nvPr/>
        </p:nvPicPr>
        <p:blipFill rotWithShape="1">
          <a:blip r:embed="rId3"/>
          <a:srcRect l="747" t="32365" r="55244" b="24182"/>
          <a:stretch/>
        </p:blipFill>
        <p:spPr>
          <a:xfrm>
            <a:off x="2997200" y="4446700"/>
            <a:ext cx="3302000" cy="2319252"/>
          </a:xfrm>
          <a:prstGeom prst="rect">
            <a:avLst/>
          </a:prstGeom>
        </p:spPr>
      </p:pic>
      <p:sp>
        <p:nvSpPr>
          <p:cNvPr id="7" name="Rectangle 6"/>
          <p:cNvSpPr/>
          <p:nvPr/>
        </p:nvSpPr>
        <p:spPr>
          <a:xfrm>
            <a:off x="3011775" y="4431978"/>
            <a:ext cx="3255676" cy="23339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p:cNvCxnSpPr/>
          <p:nvPr/>
        </p:nvCxnSpPr>
        <p:spPr>
          <a:xfrm>
            <a:off x="2480733" y="3429077"/>
            <a:ext cx="863600" cy="9312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4"/>
          <a:srcRect l="49823" t="31133" b="35332"/>
          <a:stretch/>
        </p:blipFill>
        <p:spPr>
          <a:xfrm>
            <a:off x="7704667" y="3808059"/>
            <a:ext cx="3599392" cy="1735667"/>
          </a:xfrm>
          <a:prstGeom prst="rect">
            <a:avLst/>
          </a:prstGeom>
        </p:spPr>
      </p:pic>
      <p:sp>
        <p:nvSpPr>
          <p:cNvPr id="12" name="Rectangle 11"/>
          <p:cNvSpPr/>
          <p:nvPr/>
        </p:nvSpPr>
        <p:spPr>
          <a:xfrm>
            <a:off x="7708618" y="4011921"/>
            <a:ext cx="3255676" cy="15318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Arrow Connector 12"/>
          <p:cNvCxnSpPr/>
          <p:nvPr/>
        </p:nvCxnSpPr>
        <p:spPr>
          <a:xfrm>
            <a:off x="7112000" y="3524468"/>
            <a:ext cx="929176" cy="4158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37150" y="1016031"/>
            <a:ext cx="5927072" cy="553998"/>
          </a:xfrm>
          <a:prstGeom prst="rect">
            <a:avLst/>
          </a:prstGeom>
          <a:noFill/>
        </p:spPr>
        <p:txBody>
          <a:bodyPr wrap="none" rtlCol="0">
            <a:spAutoFit/>
          </a:bodyPr>
          <a:lstStyle/>
          <a:p>
            <a:r>
              <a:rPr lang="en-AU" sz="3000" b="1" i="1" dirty="0">
                <a:solidFill>
                  <a:srgbClr val="FF0000"/>
                </a:solidFill>
              </a:rPr>
              <a:t>Environmental Registrations Screen</a:t>
            </a:r>
          </a:p>
        </p:txBody>
      </p:sp>
    </p:spTree>
    <p:extLst>
      <p:ext uri="{BB962C8B-B14F-4D97-AF65-F5344CB8AC3E}">
        <p14:creationId xmlns:p14="http://schemas.microsoft.com/office/powerpoint/2010/main" val="2482528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pic>
        <p:nvPicPr>
          <p:cNvPr id="5" name="Picture 4"/>
          <p:cNvPicPr>
            <a:picLocks noChangeAspect="1"/>
          </p:cNvPicPr>
          <p:nvPr/>
        </p:nvPicPr>
        <p:blipFill>
          <a:blip r:embed="rId2"/>
          <a:stretch>
            <a:fillRect/>
          </a:stretch>
        </p:blipFill>
        <p:spPr>
          <a:xfrm>
            <a:off x="1413933" y="503964"/>
            <a:ext cx="9004840" cy="5461000"/>
          </a:xfrm>
          <a:prstGeom prst="rect">
            <a:avLst/>
          </a:prstGeom>
        </p:spPr>
      </p:pic>
      <p:sp>
        <p:nvSpPr>
          <p:cNvPr id="6" name="TextBox 5"/>
          <p:cNvSpPr txBox="1"/>
          <p:nvPr/>
        </p:nvSpPr>
        <p:spPr>
          <a:xfrm>
            <a:off x="4476735" y="1202208"/>
            <a:ext cx="2071208" cy="553998"/>
          </a:xfrm>
          <a:prstGeom prst="rect">
            <a:avLst/>
          </a:prstGeom>
          <a:noFill/>
        </p:spPr>
        <p:txBody>
          <a:bodyPr wrap="none" rtlCol="0">
            <a:spAutoFit/>
          </a:bodyPr>
          <a:lstStyle/>
          <a:p>
            <a:r>
              <a:rPr lang="en-AU" sz="3000" b="1" i="1" dirty="0">
                <a:solidFill>
                  <a:srgbClr val="FF0000"/>
                </a:solidFill>
              </a:rPr>
              <a:t>Sites Screen</a:t>
            </a:r>
          </a:p>
        </p:txBody>
      </p:sp>
      <p:sp>
        <p:nvSpPr>
          <p:cNvPr id="7" name="Rectangle 6"/>
          <p:cNvSpPr/>
          <p:nvPr/>
        </p:nvSpPr>
        <p:spPr>
          <a:xfrm>
            <a:off x="7367796" y="2468561"/>
            <a:ext cx="3050977" cy="1854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p:cNvCxnSpPr/>
          <p:nvPr/>
        </p:nvCxnSpPr>
        <p:spPr>
          <a:xfrm flipH="1" flipV="1">
            <a:off x="8304415" y="4392037"/>
            <a:ext cx="58189" cy="4376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731608" y="4753178"/>
            <a:ext cx="2825555" cy="584775"/>
          </a:xfrm>
          <a:prstGeom prst="rect">
            <a:avLst/>
          </a:prstGeom>
          <a:noFill/>
        </p:spPr>
        <p:txBody>
          <a:bodyPr wrap="square" rtlCol="0">
            <a:spAutoFit/>
          </a:bodyPr>
          <a:lstStyle/>
          <a:p>
            <a:r>
              <a:rPr lang="en-AU" sz="1600" dirty="0">
                <a:solidFill>
                  <a:srgbClr val="FF0000"/>
                </a:solidFill>
              </a:rPr>
              <a:t>Change search by also using various options </a:t>
            </a:r>
          </a:p>
        </p:txBody>
      </p:sp>
    </p:spTree>
    <p:extLst>
      <p:ext uri="{BB962C8B-B14F-4D97-AF65-F5344CB8AC3E}">
        <p14:creationId xmlns:p14="http://schemas.microsoft.com/office/powerpoint/2010/main" val="255742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7" name="Picture 6">
            <a:extLst>
              <a:ext uri="{FF2B5EF4-FFF2-40B4-BE49-F238E27FC236}">
                <a16:creationId xmlns:a16="http://schemas.microsoft.com/office/drawing/2014/main" id="{C351F904-DA0E-1F17-109E-B7A719F5720F}"/>
              </a:ext>
            </a:extLst>
          </p:cNvPr>
          <p:cNvPicPr>
            <a:picLocks noChangeAspect="1"/>
          </p:cNvPicPr>
          <p:nvPr/>
        </p:nvPicPr>
        <p:blipFill>
          <a:blip r:embed="rId3"/>
          <a:stretch>
            <a:fillRect/>
          </a:stretch>
        </p:blipFill>
        <p:spPr>
          <a:xfrm>
            <a:off x="16743" y="0"/>
            <a:ext cx="11880761" cy="6858000"/>
          </a:xfrm>
          <a:prstGeom prst="rect">
            <a:avLst/>
          </a:prstGeom>
        </p:spPr>
      </p:pic>
      <p:grpSp>
        <p:nvGrpSpPr>
          <p:cNvPr id="5" name="Group 4">
            <a:extLst>
              <a:ext uri="{FF2B5EF4-FFF2-40B4-BE49-F238E27FC236}">
                <a16:creationId xmlns:a16="http://schemas.microsoft.com/office/drawing/2014/main" id="{B5DA7E1E-48DB-2954-3EB4-AE03E1D963C3}"/>
              </a:ext>
            </a:extLst>
          </p:cNvPr>
          <p:cNvGrpSpPr/>
          <p:nvPr/>
        </p:nvGrpSpPr>
        <p:grpSpPr>
          <a:xfrm>
            <a:off x="1425309" y="-29135"/>
            <a:ext cx="9889824" cy="6626185"/>
            <a:chOff x="-1044622" y="-50156"/>
            <a:chExt cx="9889824" cy="6626185"/>
          </a:xfrm>
        </p:grpSpPr>
        <p:cxnSp>
          <p:nvCxnSpPr>
            <p:cNvPr id="8" name="Straight Arrow Connector 7"/>
            <p:cNvCxnSpPr>
              <a:endCxn id="14" idx="1"/>
            </p:cNvCxnSpPr>
            <p:nvPr/>
          </p:nvCxnSpPr>
          <p:spPr>
            <a:xfrm flipH="1" flipV="1">
              <a:off x="-271538" y="4093093"/>
              <a:ext cx="1995054" cy="389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61463" y="3800704"/>
              <a:ext cx="2825555" cy="584775"/>
            </a:xfrm>
            <a:prstGeom prst="rect">
              <a:avLst/>
            </a:prstGeom>
            <a:noFill/>
          </p:spPr>
          <p:txBody>
            <a:bodyPr wrap="square" rtlCol="0">
              <a:spAutoFit/>
            </a:bodyPr>
            <a:lstStyle/>
            <a:p>
              <a:r>
                <a:rPr lang="en-AU" sz="1600" dirty="0">
                  <a:solidFill>
                    <a:srgbClr val="FF0000"/>
                  </a:solidFill>
                </a:rPr>
                <a:t>All of these categories can be expanded to view information</a:t>
              </a:r>
            </a:p>
          </p:txBody>
        </p:sp>
        <p:sp>
          <p:nvSpPr>
            <p:cNvPr id="14" name="Right Brace 13"/>
            <p:cNvSpPr/>
            <p:nvPr/>
          </p:nvSpPr>
          <p:spPr>
            <a:xfrm>
              <a:off x="-1044622" y="1610156"/>
              <a:ext cx="773084" cy="4965873"/>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0" name="TextBox 9"/>
            <p:cNvSpPr txBox="1"/>
            <p:nvPr/>
          </p:nvSpPr>
          <p:spPr>
            <a:xfrm>
              <a:off x="6773994" y="-50156"/>
              <a:ext cx="2071208" cy="553998"/>
            </a:xfrm>
            <a:prstGeom prst="rect">
              <a:avLst/>
            </a:prstGeom>
            <a:noFill/>
          </p:spPr>
          <p:txBody>
            <a:bodyPr wrap="none" rtlCol="0">
              <a:spAutoFit/>
            </a:bodyPr>
            <a:lstStyle/>
            <a:p>
              <a:r>
                <a:rPr lang="en-AU" sz="3000" b="1" i="1" dirty="0">
                  <a:solidFill>
                    <a:srgbClr val="FF0000"/>
                  </a:solidFill>
                </a:rPr>
                <a:t>Sites Screen</a:t>
              </a:r>
            </a:p>
          </p:txBody>
        </p:sp>
      </p:grpSp>
    </p:spTree>
    <p:extLst>
      <p:ext uri="{BB962C8B-B14F-4D97-AF65-F5344CB8AC3E}">
        <p14:creationId xmlns:p14="http://schemas.microsoft.com/office/powerpoint/2010/main" val="140844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0453"/>
            <a:ext cx="10515600" cy="1035307"/>
          </a:xfrm>
        </p:spPr>
        <p:txBody>
          <a:bodyPr/>
          <a:lstStyle/>
          <a:p>
            <a:r>
              <a:rPr lang="en-AU" dirty="0"/>
              <a:t>MINEDEX is…</a:t>
            </a:r>
          </a:p>
        </p:txBody>
      </p:sp>
      <p:sp>
        <p:nvSpPr>
          <p:cNvPr id="30" name="Content Placeholder 29"/>
          <p:cNvSpPr>
            <a:spLocks noGrp="1"/>
          </p:cNvSpPr>
          <p:nvPr>
            <p:ph idx="1"/>
          </p:nvPr>
        </p:nvSpPr>
        <p:spPr>
          <a:xfrm>
            <a:off x="123305" y="1750810"/>
            <a:ext cx="9064238" cy="4139339"/>
          </a:xfrm>
        </p:spPr>
        <p:txBody>
          <a:bodyPr>
            <a:noAutofit/>
          </a:bodyPr>
          <a:lstStyle/>
          <a:p>
            <a:pPr marL="0" indent="0">
              <a:buNone/>
            </a:pPr>
            <a:r>
              <a:rPr lang="en-AU" sz="1800" dirty="0"/>
              <a:t>A </a:t>
            </a:r>
            <a:r>
              <a:rPr lang="en-AU" sz="1800" b="1" i="1" dirty="0"/>
              <a:t>textual</a:t>
            </a:r>
            <a:r>
              <a:rPr lang="en-AU" sz="1800" b="1" dirty="0"/>
              <a:t> </a:t>
            </a:r>
            <a:r>
              <a:rPr lang="en-AU" sz="1800" dirty="0"/>
              <a:t>and </a:t>
            </a:r>
            <a:r>
              <a:rPr lang="en-AU" sz="1800" b="1" i="1" dirty="0"/>
              <a:t>spatial</a:t>
            </a:r>
            <a:r>
              <a:rPr lang="en-AU" sz="1800" dirty="0"/>
              <a:t> database of </a:t>
            </a:r>
          </a:p>
          <a:p>
            <a:r>
              <a:rPr lang="en-AU" sz="1800" dirty="0"/>
              <a:t>WA exploration projects</a:t>
            </a:r>
          </a:p>
          <a:p>
            <a:pPr lvl="1"/>
            <a:r>
              <a:rPr lang="en-AU" sz="1400" dirty="0"/>
              <a:t>Discoveries</a:t>
            </a:r>
          </a:p>
          <a:p>
            <a:pPr lvl="1"/>
            <a:r>
              <a:rPr lang="en-AU" sz="1400" dirty="0" err="1"/>
              <a:t>Drillholes</a:t>
            </a:r>
            <a:r>
              <a:rPr lang="en-AU" sz="1400" dirty="0"/>
              <a:t> intersecting mineralisation</a:t>
            </a:r>
          </a:p>
          <a:p>
            <a:pPr lvl="1"/>
            <a:r>
              <a:rPr lang="en-AU" sz="1400" dirty="0"/>
              <a:t>Prospects, Deposits</a:t>
            </a:r>
          </a:p>
          <a:p>
            <a:r>
              <a:rPr lang="en-AU" sz="1800" dirty="0"/>
              <a:t>WA mines</a:t>
            </a:r>
          </a:p>
          <a:p>
            <a:pPr lvl="1"/>
            <a:r>
              <a:rPr lang="en-AU" sz="1400" dirty="0"/>
              <a:t>Operating, shut, C &amp; M</a:t>
            </a:r>
          </a:p>
          <a:p>
            <a:pPr lvl="1"/>
            <a:r>
              <a:rPr lang="en-AU" sz="1400" dirty="0"/>
              <a:t>Includes mining infrastructure sites</a:t>
            </a:r>
          </a:p>
          <a:p>
            <a:pPr marL="0" indent="0">
              <a:buNone/>
            </a:pPr>
            <a:r>
              <a:rPr lang="en-AU" sz="1800" dirty="0"/>
              <a:t>Provides information on:</a:t>
            </a:r>
          </a:p>
          <a:p>
            <a:r>
              <a:rPr lang="en-AU" sz="1800" dirty="0"/>
              <a:t>Location of activity</a:t>
            </a:r>
          </a:p>
          <a:p>
            <a:r>
              <a:rPr lang="en-AU" sz="1800" dirty="0"/>
              <a:t>Project Owners, structure and status</a:t>
            </a:r>
          </a:p>
          <a:p>
            <a:r>
              <a:rPr lang="en-AU" sz="1800" dirty="0"/>
              <a:t>Mineral Resource estimates</a:t>
            </a:r>
          </a:p>
          <a:p>
            <a:r>
              <a:rPr lang="en-AU" sz="1800" dirty="0"/>
              <a:t>Information source links – Mining Proposals (Environmental Registrations)</a:t>
            </a:r>
          </a:p>
          <a:p>
            <a:r>
              <a:rPr lang="en-AU" sz="1800" dirty="0"/>
              <a:t>Historical Production</a:t>
            </a:r>
          </a:p>
          <a:p>
            <a:pPr marL="0" indent="0">
              <a:buNone/>
            </a:pPr>
            <a:endParaRPr lang="en-AU" sz="1800" dirty="0"/>
          </a:p>
          <a:p>
            <a:pPr marL="0" indent="0">
              <a:buNone/>
            </a:pPr>
            <a:endParaRPr lang="en-AU" sz="2400" dirty="0"/>
          </a:p>
        </p:txBody>
      </p:sp>
      <p:pic>
        <p:nvPicPr>
          <p:cNvPr id="5" name="Picture 4">
            <a:extLst>
              <a:ext uri="{FF2B5EF4-FFF2-40B4-BE49-F238E27FC236}">
                <a16:creationId xmlns:a16="http://schemas.microsoft.com/office/drawing/2014/main" id="{14D46DBD-5BFC-4BCF-890B-2D16B22FBDEB}"/>
              </a:ext>
            </a:extLst>
          </p:cNvPr>
          <p:cNvPicPr>
            <a:picLocks noChangeAspect="1"/>
          </p:cNvPicPr>
          <p:nvPr/>
        </p:nvPicPr>
        <p:blipFill rotWithShape="1">
          <a:blip r:embed="rId3"/>
          <a:srcRect b="23754"/>
          <a:stretch/>
        </p:blipFill>
        <p:spPr>
          <a:xfrm>
            <a:off x="3907114" y="2004810"/>
            <a:ext cx="4448042" cy="3366576"/>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8879069" y="2044523"/>
            <a:ext cx="3085728" cy="3366576"/>
          </a:xfrm>
          <a:prstGeom prst="rect">
            <a:avLst/>
          </a:prstGeom>
          <a:ln>
            <a:solidFill>
              <a:schemeClr val="tx1"/>
            </a:solidFill>
          </a:ln>
        </p:spPr>
      </p:pic>
      <p:sp>
        <p:nvSpPr>
          <p:cNvPr id="6" name="TextBox 5"/>
          <p:cNvSpPr txBox="1"/>
          <p:nvPr/>
        </p:nvSpPr>
        <p:spPr>
          <a:xfrm>
            <a:off x="6752879" y="5041767"/>
            <a:ext cx="1597360" cy="369332"/>
          </a:xfrm>
          <a:prstGeom prst="rect">
            <a:avLst/>
          </a:prstGeom>
          <a:noFill/>
        </p:spPr>
        <p:txBody>
          <a:bodyPr wrap="none" rtlCol="0">
            <a:spAutoFit/>
          </a:bodyPr>
          <a:lstStyle/>
          <a:p>
            <a:r>
              <a:rPr lang="en-AU" b="1" dirty="0">
                <a:solidFill>
                  <a:srgbClr val="FF0000"/>
                </a:solidFill>
              </a:rPr>
              <a:t>TEXT Database</a:t>
            </a:r>
          </a:p>
        </p:txBody>
      </p:sp>
      <p:sp>
        <p:nvSpPr>
          <p:cNvPr id="9" name="TextBox 8"/>
          <p:cNvSpPr txBox="1"/>
          <p:nvPr/>
        </p:nvSpPr>
        <p:spPr>
          <a:xfrm>
            <a:off x="10083705" y="5081480"/>
            <a:ext cx="1881092" cy="369332"/>
          </a:xfrm>
          <a:prstGeom prst="rect">
            <a:avLst/>
          </a:prstGeom>
          <a:noFill/>
        </p:spPr>
        <p:txBody>
          <a:bodyPr wrap="none" rtlCol="0">
            <a:spAutoFit/>
          </a:bodyPr>
          <a:lstStyle/>
          <a:p>
            <a:r>
              <a:rPr lang="en-AU" b="1" dirty="0">
                <a:solidFill>
                  <a:srgbClr val="FF0000"/>
                </a:solidFill>
              </a:rPr>
              <a:t>SPATIAL Database</a:t>
            </a:r>
          </a:p>
        </p:txBody>
      </p:sp>
      <p:sp>
        <p:nvSpPr>
          <p:cNvPr id="11" name="Left-Right Arrow 10"/>
          <p:cNvSpPr/>
          <p:nvPr/>
        </p:nvSpPr>
        <p:spPr>
          <a:xfrm>
            <a:off x="8195766" y="3700798"/>
            <a:ext cx="831407" cy="254000"/>
          </a:xfrm>
          <a:prstGeom prst="leftRightArrow">
            <a:avLst/>
          </a:prstGeom>
          <a:solidFill>
            <a:srgbClr val="D6581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37682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9" name="Picture 8">
            <a:extLst>
              <a:ext uri="{FF2B5EF4-FFF2-40B4-BE49-F238E27FC236}">
                <a16:creationId xmlns:a16="http://schemas.microsoft.com/office/drawing/2014/main" id="{DF04B28D-1845-DAC0-C361-0768CD5ACB0C}"/>
              </a:ext>
            </a:extLst>
          </p:cNvPr>
          <p:cNvPicPr>
            <a:picLocks noChangeAspect="1"/>
          </p:cNvPicPr>
          <p:nvPr/>
        </p:nvPicPr>
        <p:blipFill>
          <a:blip r:embed="rId3"/>
          <a:stretch>
            <a:fillRect/>
          </a:stretch>
        </p:blipFill>
        <p:spPr>
          <a:xfrm>
            <a:off x="104588" y="0"/>
            <a:ext cx="11982824" cy="6858000"/>
          </a:xfrm>
          <a:prstGeom prst="rect">
            <a:avLst/>
          </a:prstGeom>
        </p:spPr>
      </p:pic>
      <p:sp>
        <p:nvSpPr>
          <p:cNvPr id="13" name="Rectangle 12"/>
          <p:cNvSpPr/>
          <p:nvPr/>
        </p:nvSpPr>
        <p:spPr>
          <a:xfrm>
            <a:off x="2069528" y="4893946"/>
            <a:ext cx="3050977" cy="4131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Straight Arrow Connector 14"/>
          <p:cNvCxnSpPr>
            <a:cxnSpLocks/>
          </p:cNvCxnSpPr>
          <p:nvPr/>
        </p:nvCxnSpPr>
        <p:spPr>
          <a:xfrm flipH="1">
            <a:off x="5177644" y="4649491"/>
            <a:ext cx="2096581" cy="4510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44159" y="4349948"/>
            <a:ext cx="2825555" cy="830997"/>
          </a:xfrm>
          <a:prstGeom prst="rect">
            <a:avLst/>
          </a:prstGeom>
          <a:noFill/>
        </p:spPr>
        <p:txBody>
          <a:bodyPr wrap="square" rtlCol="0">
            <a:spAutoFit/>
          </a:bodyPr>
          <a:lstStyle/>
          <a:p>
            <a:r>
              <a:rPr lang="en-AU" sz="1600" dirty="0">
                <a:solidFill>
                  <a:srgbClr val="FF0000"/>
                </a:solidFill>
              </a:rPr>
              <a:t>Mineralisation Report – can be clicked on and viewed in </a:t>
            </a:r>
            <a:r>
              <a:rPr lang="en-AU" sz="1600" dirty="0" err="1">
                <a:solidFill>
                  <a:srgbClr val="FF0000"/>
                </a:solidFill>
              </a:rPr>
              <a:t>GeoDocs</a:t>
            </a:r>
            <a:endParaRPr lang="en-AU" sz="1600" dirty="0">
              <a:solidFill>
                <a:srgbClr val="FF0000"/>
              </a:solidFill>
            </a:endParaRPr>
          </a:p>
        </p:txBody>
      </p:sp>
      <p:sp>
        <p:nvSpPr>
          <p:cNvPr id="17" name="Rectangle 16"/>
          <p:cNvSpPr/>
          <p:nvPr/>
        </p:nvSpPr>
        <p:spPr>
          <a:xfrm>
            <a:off x="299380" y="1658545"/>
            <a:ext cx="2188421" cy="4131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2739566" y="1658545"/>
            <a:ext cx="1109343" cy="369332"/>
          </a:xfrm>
          <a:prstGeom prst="rect">
            <a:avLst/>
          </a:prstGeom>
        </p:spPr>
        <p:txBody>
          <a:bodyPr wrap="none">
            <a:spAutoFit/>
          </a:bodyPr>
          <a:lstStyle/>
          <a:p>
            <a:r>
              <a:rPr lang="en-AU" dirty="0">
                <a:solidFill>
                  <a:srgbClr val="FF0000"/>
                </a:solidFill>
              </a:rPr>
              <a:t>Expanded</a:t>
            </a:r>
            <a:endParaRPr lang="en-AU" dirty="0"/>
          </a:p>
        </p:txBody>
      </p:sp>
      <p:sp>
        <p:nvSpPr>
          <p:cNvPr id="12" name="TextBox 11"/>
          <p:cNvSpPr txBox="1"/>
          <p:nvPr/>
        </p:nvSpPr>
        <p:spPr>
          <a:xfrm>
            <a:off x="9870431" y="-60068"/>
            <a:ext cx="2071208" cy="553998"/>
          </a:xfrm>
          <a:prstGeom prst="rect">
            <a:avLst/>
          </a:prstGeom>
          <a:noFill/>
        </p:spPr>
        <p:txBody>
          <a:bodyPr wrap="none" rtlCol="0">
            <a:spAutoFit/>
          </a:bodyPr>
          <a:lstStyle/>
          <a:p>
            <a:r>
              <a:rPr lang="en-AU" sz="3000" b="1" i="1" dirty="0">
                <a:solidFill>
                  <a:srgbClr val="FF0000"/>
                </a:solidFill>
              </a:rPr>
              <a:t>Sites Screen</a:t>
            </a:r>
          </a:p>
        </p:txBody>
      </p:sp>
    </p:spTree>
    <p:extLst>
      <p:ext uri="{BB962C8B-B14F-4D97-AF65-F5344CB8AC3E}">
        <p14:creationId xmlns:p14="http://schemas.microsoft.com/office/powerpoint/2010/main" val="343566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6" name="Picture 5"/>
          <p:cNvPicPr>
            <a:picLocks noChangeAspect="1"/>
          </p:cNvPicPr>
          <p:nvPr/>
        </p:nvPicPr>
        <p:blipFill>
          <a:blip r:embed="rId2"/>
          <a:stretch>
            <a:fillRect/>
          </a:stretch>
        </p:blipFill>
        <p:spPr>
          <a:xfrm>
            <a:off x="838200" y="365125"/>
            <a:ext cx="9765423" cy="6334703"/>
          </a:xfrm>
          <a:prstGeom prst="rect">
            <a:avLst/>
          </a:prstGeom>
        </p:spPr>
      </p:pic>
      <p:sp>
        <p:nvSpPr>
          <p:cNvPr id="8" name="TextBox 7"/>
          <p:cNvSpPr txBox="1"/>
          <p:nvPr/>
        </p:nvSpPr>
        <p:spPr>
          <a:xfrm>
            <a:off x="6442907" y="1667452"/>
            <a:ext cx="3757760" cy="553998"/>
          </a:xfrm>
          <a:prstGeom prst="rect">
            <a:avLst/>
          </a:prstGeom>
          <a:noFill/>
        </p:spPr>
        <p:txBody>
          <a:bodyPr wrap="none" rtlCol="0">
            <a:spAutoFit/>
          </a:bodyPr>
          <a:lstStyle/>
          <a:p>
            <a:r>
              <a:rPr lang="en-AU" sz="3000" b="1" i="1" dirty="0">
                <a:solidFill>
                  <a:srgbClr val="FF0000"/>
                </a:solidFill>
              </a:rPr>
              <a:t>Project Owners Screen</a:t>
            </a:r>
          </a:p>
        </p:txBody>
      </p:sp>
    </p:spTree>
    <p:extLst>
      <p:ext uri="{BB962C8B-B14F-4D97-AF65-F5344CB8AC3E}">
        <p14:creationId xmlns:p14="http://schemas.microsoft.com/office/powerpoint/2010/main" val="532000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91341" y="151817"/>
            <a:ext cx="6102340" cy="6554366"/>
          </a:xfrm>
          <a:prstGeom prst="rect">
            <a:avLst/>
          </a:prstGeom>
        </p:spPr>
      </p:pic>
      <p:sp>
        <p:nvSpPr>
          <p:cNvPr id="7" name="TextBox 6"/>
          <p:cNvSpPr txBox="1"/>
          <p:nvPr/>
        </p:nvSpPr>
        <p:spPr>
          <a:xfrm>
            <a:off x="7240667" y="1765557"/>
            <a:ext cx="2901307" cy="553998"/>
          </a:xfrm>
          <a:prstGeom prst="rect">
            <a:avLst/>
          </a:prstGeom>
          <a:noFill/>
        </p:spPr>
        <p:txBody>
          <a:bodyPr wrap="none" rtlCol="0">
            <a:spAutoFit/>
          </a:bodyPr>
          <a:lstStyle/>
          <a:p>
            <a:r>
              <a:rPr lang="en-AU" sz="3000" b="1" i="1" dirty="0">
                <a:solidFill>
                  <a:srgbClr val="FF0000"/>
                </a:solidFill>
              </a:rPr>
              <a:t>Tenement Screen</a:t>
            </a:r>
          </a:p>
        </p:txBody>
      </p:sp>
    </p:spTree>
    <p:extLst>
      <p:ext uri="{BB962C8B-B14F-4D97-AF65-F5344CB8AC3E}">
        <p14:creationId xmlns:p14="http://schemas.microsoft.com/office/powerpoint/2010/main" val="306175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29206D8-99D5-463B-B353-568944572452}"/>
              </a:ext>
            </a:extLst>
          </p:cNvPr>
          <p:cNvSpPr txBox="1">
            <a:spLocks/>
          </p:cNvSpPr>
          <p:nvPr/>
        </p:nvSpPr>
        <p:spPr>
          <a:xfrm>
            <a:off x="0" y="183100"/>
            <a:ext cx="10515600" cy="1035307"/>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AU" dirty="0" err="1"/>
              <a:t>Geoview</a:t>
            </a:r>
            <a:r>
              <a:rPr lang="en-AU" dirty="0"/>
              <a:t> and MINEDEX – use double screens</a:t>
            </a:r>
          </a:p>
        </p:txBody>
      </p:sp>
      <p:pic>
        <p:nvPicPr>
          <p:cNvPr id="11" name="Picture 10"/>
          <p:cNvPicPr>
            <a:picLocks noChangeAspect="1"/>
          </p:cNvPicPr>
          <p:nvPr/>
        </p:nvPicPr>
        <p:blipFill>
          <a:blip r:embed="rId2"/>
          <a:stretch>
            <a:fillRect/>
          </a:stretch>
        </p:blipFill>
        <p:spPr>
          <a:xfrm>
            <a:off x="354575" y="837194"/>
            <a:ext cx="5880766" cy="5837706"/>
          </a:xfrm>
          <a:prstGeom prst="rect">
            <a:avLst/>
          </a:prstGeom>
        </p:spPr>
      </p:pic>
      <p:pic>
        <p:nvPicPr>
          <p:cNvPr id="2" name="Picture 1"/>
          <p:cNvPicPr>
            <a:picLocks noChangeAspect="1"/>
          </p:cNvPicPr>
          <p:nvPr/>
        </p:nvPicPr>
        <p:blipFill>
          <a:blip r:embed="rId3"/>
          <a:stretch>
            <a:fillRect/>
          </a:stretch>
        </p:blipFill>
        <p:spPr>
          <a:xfrm>
            <a:off x="6432946" y="837194"/>
            <a:ext cx="5327253" cy="5831350"/>
          </a:xfrm>
          <a:prstGeom prst="rect">
            <a:avLst/>
          </a:prstGeom>
        </p:spPr>
      </p:pic>
    </p:spTree>
    <p:extLst>
      <p:ext uri="{BB962C8B-B14F-4D97-AF65-F5344CB8AC3E}">
        <p14:creationId xmlns:p14="http://schemas.microsoft.com/office/powerpoint/2010/main" val="1149149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EEA5AE-C7BC-4DDF-9D7A-32F93CF3132A}"/>
              </a:ext>
            </a:extLst>
          </p:cNvPr>
          <p:cNvPicPr>
            <a:picLocks noChangeAspect="1"/>
          </p:cNvPicPr>
          <p:nvPr/>
        </p:nvPicPr>
        <p:blipFill>
          <a:blip r:embed="rId3"/>
          <a:stretch>
            <a:fillRect/>
          </a:stretch>
        </p:blipFill>
        <p:spPr>
          <a:xfrm>
            <a:off x="5687994" y="1140431"/>
            <a:ext cx="6481937" cy="3867161"/>
          </a:xfrm>
          <a:prstGeom prst="rect">
            <a:avLst/>
          </a:prstGeom>
        </p:spPr>
      </p:pic>
      <p:sp>
        <p:nvSpPr>
          <p:cNvPr id="8" name="Title 1">
            <a:extLst>
              <a:ext uri="{FF2B5EF4-FFF2-40B4-BE49-F238E27FC236}">
                <a16:creationId xmlns:a16="http://schemas.microsoft.com/office/drawing/2014/main" id="{A29206D8-99D5-463B-B353-568944572452}"/>
              </a:ext>
            </a:extLst>
          </p:cNvPr>
          <p:cNvSpPr txBox="1">
            <a:spLocks/>
          </p:cNvSpPr>
          <p:nvPr/>
        </p:nvSpPr>
        <p:spPr>
          <a:xfrm>
            <a:off x="-89256" y="592843"/>
            <a:ext cx="10515600" cy="1035307"/>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AU" dirty="0"/>
              <a:t>Link to </a:t>
            </a:r>
            <a:r>
              <a:rPr lang="en-AU" dirty="0" err="1"/>
              <a:t>Geoview</a:t>
            </a:r>
            <a:r>
              <a:rPr lang="en-AU" dirty="0"/>
              <a:t> from MINEDEX</a:t>
            </a:r>
          </a:p>
        </p:txBody>
      </p:sp>
      <p:grpSp>
        <p:nvGrpSpPr>
          <p:cNvPr id="11" name="Group 10">
            <a:extLst>
              <a:ext uri="{FF2B5EF4-FFF2-40B4-BE49-F238E27FC236}">
                <a16:creationId xmlns:a16="http://schemas.microsoft.com/office/drawing/2014/main" id="{42D3DAE9-5634-C807-A6FF-98D7742E147C}"/>
              </a:ext>
            </a:extLst>
          </p:cNvPr>
          <p:cNvGrpSpPr/>
          <p:nvPr/>
        </p:nvGrpSpPr>
        <p:grpSpPr>
          <a:xfrm>
            <a:off x="1" y="1158899"/>
            <a:ext cx="5366892" cy="4809080"/>
            <a:chOff x="1" y="1158899"/>
            <a:chExt cx="5366892" cy="4809080"/>
          </a:xfrm>
        </p:grpSpPr>
        <p:pic>
          <p:nvPicPr>
            <p:cNvPr id="5" name="Picture 4">
              <a:extLst>
                <a:ext uri="{FF2B5EF4-FFF2-40B4-BE49-F238E27FC236}">
                  <a16:creationId xmlns:a16="http://schemas.microsoft.com/office/drawing/2014/main" id="{FBF61B44-FA06-19E7-27CF-AC0D281106D6}"/>
                </a:ext>
              </a:extLst>
            </p:cNvPr>
            <p:cNvPicPr>
              <a:picLocks noChangeAspect="1"/>
            </p:cNvPicPr>
            <p:nvPr/>
          </p:nvPicPr>
          <p:blipFill rotWithShape="1">
            <a:blip r:embed="rId4"/>
            <a:srcRect r="30373"/>
            <a:stretch/>
          </p:blipFill>
          <p:spPr>
            <a:xfrm>
              <a:off x="1" y="1163519"/>
              <a:ext cx="4724400" cy="4804460"/>
            </a:xfrm>
            <a:prstGeom prst="rect">
              <a:avLst/>
            </a:prstGeom>
          </p:spPr>
        </p:pic>
        <p:pic>
          <p:nvPicPr>
            <p:cNvPr id="9" name="Picture 8">
              <a:extLst>
                <a:ext uri="{FF2B5EF4-FFF2-40B4-BE49-F238E27FC236}">
                  <a16:creationId xmlns:a16="http://schemas.microsoft.com/office/drawing/2014/main" id="{C696AA55-D3BD-0EC9-3C63-4B4B8F21539A}"/>
                </a:ext>
              </a:extLst>
            </p:cNvPr>
            <p:cNvPicPr>
              <a:picLocks noChangeAspect="1"/>
            </p:cNvPicPr>
            <p:nvPr/>
          </p:nvPicPr>
          <p:blipFill rotWithShape="1">
            <a:blip r:embed="rId4"/>
            <a:srcRect l="88718" r="1316"/>
            <a:stretch/>
          </p:blipFill>
          <p:spPr>
            <a:xfrm>
              <a:off x="4690618" y="1158899"/>
              <a:ext cx="676275" cy="4804460"/>
            </a:xfrm>
            <a:prstGeom prst="rect">
              <a:avLst/>
            </a:prstGeom>
          </p:spPr>
        </p:pic>
      </p:grpSp>
      <p:sp>
        <p:nvSpPr>
          <p:cNvPr id="6" name="Rectangle 5">
            <a:extLst>
              <a:ext uri="{FF2B5EF4-FFF2-40B4-BE49-F238E27FC236}">
                <a16:creationId xmlns:a16="http://schemas.microsoft.com/office/drawing/2014/main" id="{482AAF36-FE36-431D-ADE0-F17BA57F8B2D}"/>
              </a:ext>
            </a:extLst>
          </p:cNvPr>
          <p:cNvSpPr/>
          <p:nvPr/>
        </p:nvSpPr>
        <p:spPr>
          <a:xfrm>
            <a:off x="4686302" y="4265678"/>
            <a:ext cx="906516" cy="3709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Arrow Connector 6">
            <a:extLst>
              <a:ext uri="{FF2B5EF4-FFF2-40B4-BE49-F238E27FC236}">
                <a16:creationId xmlns:a16="http://schemas.microsoft.com/office/drawing/2014/main" id="{5B59BACA-9031-4822-BD96-E6C25E05E39E}"/>
              </a:ext>
            </a:extLst>
          </p:cNvPr>
          <p:cNvCxnSpPr>
            <a:cxnSpLocks/>
          </p:cNvCxnSpPr>
          <p:nvPr/>
        </p:nvCxnSpPr>
        <p:spPr>
          <a:xfrm flipV="1">
            <a:off x="4686302" y="1140431"/>
            <a:ext cx="964485" cy="31252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941B410-0ED7-4374-8CEF-A31DD077D8DF}"/>
              </a:ext>
            </a:extLst>
          </p:cNvPr>
          <p:cNvCxnSpPr>
            <a:cxnSpLocks/>
          </p:cNvCxnSpPr>
          <p:nvPr/>
        </p:nvCxnSpPr>
        <p:spPr>
          <a:xfrm>
            <a:off x="4686302" y="4636635"/>
            <a:ext cx="7396107" cy="3709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310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689100"/>
            <a:ext cx="12192000" cy="516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0" y="512765"/>
            <a:ext cx="10515600" cy="1035307"/>
          </a:xfrm>
        </p:spPr>
        <p:txBody>
          <a:bodyPr/>
          <a:lstStyle/>
          <a:p>
            <a:r>
              <a:rPr lang="en-AU" dirty="0"/>
              <a:t>Getting data out – Reports</a:t>
            </a:r>
          </a:p>
        </p:txBody>
      </p:sp>
      <p:cxnSp>
        <p:nvCxnSpPr>
          <p:cNvPr id="7" name="Straight Arrow Connector 6"/>
          <p:cNvCxnSpPr/>
          <p:nvPr/>
        </p:nvCxnSpPr>
        <p:spPr>
          <a:xfrm flipV="1">
            <a:off x="914400" y="3102232"/>
            <a:ext cx="3429000" cy="13833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308100" y="3724506"/>
            <a:ext cx="3035300" cy="16413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0C5C8BC-AAF0-6382-439C-E5379BB7A47F}"/>
              </a:ext>
            </a:extLst>
          </p:cNvPr>
          <p:cNvPicPr>
            <a:picLocks noChangeAspect="1"/>
          </p:cNvPicPr>
          <p:nvPr/>
        </p:nvPicPr>
        <p:blipFill>
          <a:blip r:embed="rId3"/>
          <a:stretch>
            <a:fillRect/>
          </a:stretch>
        </p:blipFill>
        <p:spPr>
          <a:xfrm>
            <a:off x="0" y="1451283"/>
            <a:ext cx="10370380" cy="5378092"/>
          </a:xfrm>
          <a:prstGeom prst="rect">
            <a:avLst/>
          </a:prstGeom>
        </p:spPr>
      </p:pic>
      <p:grpSp>
        <p:nvGrpSpPr>
          <p:cNvPr id="3" name="Group 2">
            <a:extLst>
              <a:ext uri="{FF2B5EF4-FFF2-40B4-BE49-F238E27FC236}">
                <a16:creationId xmlns:a16="http://schemas.microsoft.com/office/drawing/2014/main" id="{44854A36-DA4F-B4CE-545D-A73D0A2E5F84}"/>
              </a:ext>
            </a:extLst>
          </p:cNvPr>
          <p:cNvGrpSpPr/>
          <p:nvPr/>
        </p:nvGrpSpPr>
        <p:grpSpPr>
          <a:xfrm>
            <a:off x="3777338" y="1393035"/>
            <a:ext cx="8311846" cy="4686007"/>
            <a:chOff x="3525878" y="1393035"/>
            <a:chExt cx="8311846" cy="4686007"/>
          </a:xfrm>
        </p:grpSpPr>
        <p:cxnSp>
          <p:nvCxnSpPr>
            <p:cNvPr id="12" name="Straight Arrow Connector 11"/>
            <p:cNvCxnSpPr>
              <a:cxnSpLocks/>
            </p:cNvCxnSpPr>
            <p:nvPr/>
          </p:nvCxnSpPr>
          <p:spPr>
            <a:xfrm flipV="1">
              <a:off x="3749040" y="2819400"/>
              <a:ext cx="4979328" cy="32596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a:stretch>
              <a:fillRect/>
            </a:stretch>
          </p:blipFill>
          <p:spPr>
            <a:xfrm>
              <a:off x="8728368" y="1650399"/>
              <a:ext cx="1870857" cy="2640532"/>
            </a:xfrm>
            <a:prstGeom prst="rect">
              <a:avLst/>
            </a:prstGeom>
            <a:ln>
              <a:solidFill>
                <a:schemeClr val="bg1">
                  <a:lumMod val="65000"/>
                </a:schemeClr>
              </a:solidFill>
            </a:ln>
          </p:spPr>
        </p:pic>
        <p:pic>
          <p:nvPicPr>
            <p:cNvPr id="23" name="Picture 22"/>
            <p:cNvPicPr>
              <a:picLocks noChangeAspect="1"/>
            </p:cNvPicPr>
            <p:nvPr/>
          </p:nvPicPr>
          <p:blipFill>
            <a:blip r:embed="rId5"/>
            <a:stretch>
              <a:fillRect/>
            </a:stretch>
          </p:blipFill>
          <p:spPr>
            <a:xfrm>
              <a:off x="9103746" y="2097203"/>
              <a:ext cx="1833670" cy="2586181"/>
            </a:xfrm>
            <a:prstGeom prst="rect">
              <a:avLst/>
            </a:prstGeom>
            <a:ln>
              <a:solidFill>
                <a:schemeClr val="bg1">
                  <a:lumMod val="65000"/>
                </a:schemeClr>
              </a:solidFill>
            </a:ln>
          </p:spPr>
        </p:pic>
        <p:pic>
          <p:nvPicPr>
            <p:cNvPr id="25" name="Picture 24"/>
            <p:cNvPicPr>
              <a:picLocks noChangeAspect="1"/>
            </p:cNvPicPr>
            <p:nvPr/>
          </p:nvPicPr>
          <p:blipFill>
            <a:blip r:embed="rId6"/>
            <a:stretch>
              <a:fillRect/>
            </a:stretch>
          </p:blipFill>
          <p:spPr>
            <a:xfrm>
              <a:off x="9487959" y="2555065"/>
              <a:ext cx="1824835" cy="2586719"/>
            </a:xfrm>
            <a:prstGeom prst="rect">
              <a:avLst/>
            </a:prstGeom>
            <a:ln>
              <a:solidFill>
                <a:schemeClr val="bg1">
                  <a:lumMod val="65000"/>
                </a:schemeClr>
              </a:solidFill>
            </a:ln>
          </p:spPr>
        </p:pic>
        <p:pic>
          <p:nvPicPr>
            <p:cNvPr id="26" name="Picture 25"/>
            <p:cNvPicPr>
              <a:picLocks noChangeAspect="1"/>
            </p:cNvPicPr>
            <p:nvPr/>
          </p:nvPicPr>
          <p:blipFill>
            <a:blip r:embed="rId7"/>
            <a:stretch>
              <a:fillRect/>
            </a:stretch>
          </p:blipFill>
          <p:spPr>
            <a:xfrm>
              <a:off x="10003561" y="3267856"/>
              <a:ext cx="1834163" cy="2589406"/>
            </a:xfrm>
            <a:prstGeom prst="rect">
              <a:avLst/>
            </a:prstGeom>
            <a:ln>
              <a:solidFill>
                <a:schemeClr val="bg1">
                  <a:lumMod val="65000"/>
                </a:schemeClr>
              </a:solidFill>
            </a:ln>
          </p:spPr>
        </p:pic>
        <p:cxnSp>
          <p:nvCxnSpPr>
            <p:cNvPr id="29" name="Straight Arrow Connector 28"/>
            <p:cNvCxnSpPr>
              <a:cxnSpLocks/>
            </p:cNvCxnSpPr>
            <p:nvPr/>
          </p:nvCxnSpPr>
          <p:spPr>
            <a:xfrm>
              <a:off x="6024076" y="2069067"/>
              <a:ext cx="882672" cy="6997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25878" y="1393035"/>
              <a:ext cx="3408941" cy="830997"/>
            </a:xfrm>
            <a:prstGeom prst="rect">
              <a:avLst/>
            </a:prstGeom>
            <a:noFill/>
          </p:spPr>
          <p:txBody>
            <a:bodyPr wrap="square" rtlCol="0">
              <a:spAutoFit/>
            </a:bodyPr>
            <a:lstStyle/>
            <a:p>
              <a:r>
                <a:rPr lang="en-AU" sz="1200" dirty="0">
                  <a:solidFill>
                    <a:srgbClr val="FF0000"/>
                  </a:solidFill>
                </a:rPr>
                <a:t>TIP – </a:t>
              </a:r>
            </a:p>
            <a:p>
              <a:r>
                <a:rPr lang="en-AU" sz="1200" dirty="0">
                  <a:solidFill>
                    <a:srgbClr val="FF0000"/>
                  </a:solidFill>
                </a:rPr>
                <a:t>If unsure of what report is called, place cursor in the box and press search – then a list of all available reports comes up below.</a:t>
              </a:r>
            </a:p>
          </p:txBody>
        </p:sp>
      </p:grpSp>
      <p:sp>
        <p:nvSpPr>
          <p:cNvPr id="24" name="Rectangle 23"/>
          <p:cNvSpPr/>
          <p:nvPr/>
        </p:nvSpPr>
        <p:spPr>
          <a:xfrm>
            <a:off x="5393095" y="6402000"/>
            <a:ext cx="6671388" cy="461665"/>
          </a:xfrm>
          <a:prstGeom prst="rect">
            <a:avLst/>
          </a:prstGeom>
        </p:spPr>
        <p:txBody>
          <a:bodyPr wrap="square">
            <a:spAutoFit/>
          </a:bodyPr>
          <a:lstStyle/>
          <a:p>
            <a:r>
              <a:rPr lang="en-AU" sz="1200" dirty="0"/>
              <a:t>Commodity flyers - </a:t>
            </a:r>
            <a:r>
              <a:rPr lang="en-AU" sz="1200" dirty="0">
                <a:hlinkClick r:id="rId8"/>
              </a:rPr>
              <a:t>https://www.dmp.wa.gov.au/Investors/WA-commodity-flyers-16526.aspx</a:t>
            </a:r>
            <a:endParaRPr lang="en-AU" sz="1200" dirty="0"/>
          </a:p>
          <a:p>
            <a:endParaRPr lang="en-AU" sz="1200" dirty="0"/>
          </a:p>
        </p:txBody>
      </p:sp>
    </p:spTree>
    <p:extLst>
      <p:ext uri="{BB962C8B-B14F-4D97-AF65-F5344CB8AC3E}">
        <p14:creationId xmlns:p14="http://schemas.microsoft.com/office/powerpoint/2010/main" val="642131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5063" y="1384256"/>
            <a:ext cx="5067888" cy="5030780"/>
          </a:xfrm>
          <a:prstGeom prst="rect">
            <a:avLst/>
          </a:prstGeom>
        </p:spPr>
      </p:pic>
      <p:sp>
        <p:nvSpPr>
          <p:cNvPr id="2" name="Title 1"/>
          <p:cNvSpPr>
            <a:spLocks noGrp="1"/>
          </p:cNvSpPr>
          <p:nvPr>
            <p:ph type="title"/>
          </p:nvPr>
        </p:nvSpPr>
        <p:spPr>
          <a:xfrm>
            <a:off x="85151" y="348949"/>
            <a:ext cx="10515600" cy="1035307"/>
          </a:xfrm>
        </p:spPr>
        <p:txBody>
          <a:bodyPr>
            <a:normAutofit fontScale="90000"/>
          </a:bodyPr>
          <a:lstStyle/>
          <a:p>
            <a:pPr algn="ctr"/>
            <a:r>
              <a:rPr lang="en-AU" dirty="0"/>
              <a:t>Resource Estimates - Additional functionality added in 2022 and 2023</a:t>
            </a:r>
          </a:p>
        </p:txBody>
      </p:sp>
      <p:sp>
        <p:nvSpPr>
          <p:cNvPr id="10" name="Rectangle 9"/>
          <p:cNvSpPr/>
          <p:nvPr/>
        </p:nvSpPr>
        <p:spPr>
          <a:xfrm>
            <a:off x="3777870" y="3786630"/>
            <a:ext cx="1143452" cy="579887"/>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p:cNvSpPr txBox="1"/>
          <p:nvPr/>
        </p:nvSpPr>
        <p:spPr>
          <a:xfrm>
            <a:off x="5593948" y="1420518"/>
            <a:ext cx="5647768" cy="5016758"/>
          </a:xfrm>
          <a:prstGeom prst="rect">
            <a:avLst/>
          </a:prstGeom>
          <a:noFill/>
        </p:spPr>
        <p:txBody>
          <a:bodyPr wrap="square" rtlCol="0">
            <a:spAutoFit/>
          </a:bodyPr>
          <a:lstStyle/>
          <a:p>
            <a:r>
              <a:rPr lang="en-AU" sz="3200" b="1" dirty="0"/>
              <a:t>Improved data extracts </a:t>
            </a:r>
          </a:p>
          <a:p>
            <a:pPr marL="457200" indent="-457200">
              <a:buFontTx/>
              <a:buChar char="-"/>
            </a:pPr>
            <a:r>
              <a:rPr lang="en-AU" sz="3200" dirty="0"/>
              <a:t>Updated Table reports for common queries</a:t>
            </a:r>
          </a:p>
          <a:p>
            <a:pPr marL="457200" indent="-457200">
              <a:buFontTx/>
              <a:buChar char="-"/>
            </a:pPr>
            <a:r>
              <a:rPr lang="en-AU" sz="3200" b="1" i="1" dirty="0"/>
              <a:t>Mineral resource estimates </a:t>
            </a:r>
            <a:r>
              <a:rPr lang="en-AU" sz="3200" dirty="0"/>
              <a:t>spatially located in </a:t>
            </a:r>
            <a:r>
              <a:rPr lang="en-AU" sz="3200" dirty="0" err="1"/>
              <a:t>Geoview</a:t>
            </a:r>
            <a:endParaRPr lang="en-AU" sz="3200" dirty="0"/>
          </a:p>
          <a:p>
            <a:pPr marL="457200" indent="-457200">
              <a:buFontTx/>
              <a:buChar char="-"/>
            </a:pPr>
            <a:endParaRPr lang="en-AU" sz="3200" dirty="0"/>
          </a:p>
          <a:p>
            <a:r>
              <a:rPr lang="en-AU" sz="3200" b="1" dirty="0"/>
              <a:t>How?</a:t>
            </a:r>
          </a:p>
          <a:p>
            <a:pPr marL="457200" indent="-457200">
              <a:buFontTx/>
              <a:buChar char="-"/>
            </a:pPr>
            <a:r>
              <a:rPr lang="en-AU" sz="3200" dirty="0"/>
              <a:t>Process mapping</a:t>
            </a:r>
          </a:p>
          <a:p>
            <a:pPr marL="457200" indent="-457200">
              <a:buFontTx/>
              <a:buChar char="-"/>
            </a:pPr>
            <a:r>
              <a:rPr lang="en-AU" sz="3200" dirty="0"/>
              <a:t>Resource data audit</a:t>
            </a:r>
          </a:p>
          <a:p>
            <a:pPr marL="457200" indent="-457200">
              <a:buFontTx/>
              <a:buChar char="-"/>
            </a:pPr>
            <a:endParaRPr lang="en-AU" sz="3200" b="1" i="1" dirty="0"/>
          </a:p>
        </p:txBody>
      </p:sp>
    </p:spTree>
    <p:extLst>
      <p:ext uri="{BB962C8B-B14F-4D97-AF65-F5344CB8AC3E}">
        <p14:creationId xmlns:p14="http://schemas.microsoft.com/office/powerpoint/2010/main" val="1406508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00432"/>
            <a:ext cx="8481982" cy="5039557"/>
          </a:xfrm>
          <a:prstGeom prst="rect">
            <a:avLst/>
          </a:prstGeom>
        </p:spPr>
      </p:pic>
      <p:sp>
        <p:nvSpPr>
          <p:cNvPr id="10" name="Rectangle 9"/>
          <p:cNvSpPr/>
          <p:nvPr/>
        </p:nvSpPr>
        <p:spPr>
          <a:xfrm>
            <a:off x="155987" y="5512526"/>
            <a:ext cx="3645303" cy="7445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p:cNvSpPr txBox="1"/>
          <p:nvPr/>
        </p:nvSpPr>
        <p:spPr>
          <a:xfrm>
            <a:off x="8481982" y="1400432"/>
            <a:ext cx="3710018" cy="4647426"/>
          </a:xfrm>
          <a:prstGeom prst="rect">
            <a:avLst/>
          </a:prstGeom>
          <a:noFill/>
        </p:spPr>
        <p:txBody>
          <a:bodyPr wrap="square" rtlCol="0">
            <a:spAutoFit/>
          </a:bodyPr>
          <a:lstStyle/>
          <a:p>
            <a:r>
              <a:rPr lang="en-AU" sz="3200" b="1" dirty="0"/>
              <a:t>Updated Reports for Mineral Resource and Ore Reserve Estimate data reports compliant with industry reporting standards:</a:t>
            </a:r>
          </a:p>
          <a:p>
            <a:pPr marL="457200" indent="-457200">
              <a:buFont typeface="Arial" panose="020B0604020202020204" pitchFamily="34" charset="0"/>
              <a:buChar char="•"/>
            </a:pPr>
            <a:r>
              <a:rPr lang="en-AU" sz="2400" b="1" dirty="0"/>
              <a:t>by Commodity (REC01), </a:t>
            </a:r>
          </a:p>
          <a:p>
            <a:pPr marL="457200" indent="-457200">
              <a:buFont typeface="Arial" panose="020B0604020202020204" pitchFamily="34" charset="0"/>
              <a:buChar char="•"/>
            </a:pPr>
            <a:r>
              <a:rPr lang="en-AU" sz="2400" b="1" dirty="0"/>
              <a:t>by Project (REP01), and</a:t>
            </a:r>
          </a:p>
          <a:p>
            <a:pPr marL="457200" indent="-457200">
              <a:buFont typeface="Arial" panose="020B0604020202020204" pitchFamily="34" charset="0"/>
              <a:buChar char="•"/>
            </a:pPr>
            <a:r>
              <a:rPr lang="en-AU" sz="2400" b="1" dirty="0"/>
              <a:t>by Site (RES01)</a:t>
            </a:r>
            <a:endParaRPr lang="en-AU" sz="3200" b="1" i="1" dirty="0"/>
          </a:p>
        </p:txBody>
      </p:sp>
      <p:sp>
        <p:nvSpPr>
          <p:cNvPr id="7" name="Title 1">
            <a:extLst>
              <a:ext uri="{FF2B5EF4-FFF2-40B4-BE49-F238E27FC236}">
                <a16:creationId xmlns:a16="http://schemas.microsoft.com/office/drawing/2014/main" id="{FF4ED48C-281E-629E-DCCE-F5160B0172B2}"/>
              </a:ext>
            </a:extLst>
          </p:cNvPr>
          <p:cNvSpPr>
            <a:spLocks noGrp="1"/>
          </p:cNvSpPr>
          <p:nvPr>
            <p:ph type="title"/>
          </p:nvPr>
        </p:nvSpPr>
        <p:spPr>
          <a:xfrm>
            <a:off x="0" y="418011"/>
            <a:ext cx="10515600" cy="1035307"/>
          </a:xfrm>
        </p:spPr>
        <p:txBody>
          <a:bodyPr>
            <a:normAutofit fontScale="90000"/>
          </a:bodyPr>
          <a:lstStyle/>
          <a:p>
            <a:pPr algn="ctr"/>
            <a:r>
              <a:rPr lang="en-AU" dirty="0"/>
              <a:t>Resource Estimates - Additional functionality added in 2022 and 2023</a:t>
            </a:r>
          </a:p>
        </p:txBody>
      </p:sp>
    </p:spTree>
    <p:extLst>
      <p:ext uri="{BB962C8B-B14F-4D97-AF65-F5344CB8AC3E}">
        <p14:creationId xmlns:p14="http://schemas.microsoft.com/office/powerpoint/2010/main" val="4188269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33255" y="1677183"/>
            <a:ext cx="7107956" cy="4101918"/>
            <a:chOff x="3450207" y="2969711"/>
            <a:chExt cx="4275819" cy="1824620"/>
          </a:xfrm>
        </p:grpSpPr>
        <p:grpSp>
          <p:nvGrpSpPr>
            <p:cNvPr id="7" name="Group 6"/>
            <p:cNvGrpSpPr/>
            <p:nvPr/>
          </p:nvGrpSpPr>
          <p:grpSpPr>
            <a:xfrm>
              <a:off x="3450207" y="2969711"/>
              <a:ext cx="4275819" cy="1824620"/>
              <a:chOff x="3294139" y="2480241"/>
              <a:chExt cx="4275819" cy="1824620"/>
            </a:xfrm>
          </p:grpSpPr>
          <p:pic>
            <p:nvPicPr>
              <p:cNvPr id="11" name="Picture 10"/>
              <p:cNvPicPr>
                <a:picLocks noChangeAspect="1"/>
              </p:cNvPicPr>
              <p:nvPr/>
            </p:nvPicPr>
            <p:blipFill>
              <a:blip r:embed="rId3"/>
              <a:stretch>
                <a:fillRect/>
              </a:stretch>
            </p:blipFill>
            <p:spPr>
              <a:xfrm>
                <a:off x="3294139" y="2480241"/>
                <a:ext cx="4275819" cy="1824620"/>
              </a:xfrm>
              <a:prstGeom prst="rect">
                <a:avLst/>
              </a:prstGeom>
            </p:spPr>
          </p:pic>
          <p:sp>
            <p:nvSpPr>
              <p:cNvPr id="12" name="Rectangle 11"/>
              <p:cNvSpPr/>
              <p:nvPr/>
            </p:nvSpPr>
            <p:spPr>
              <a:xfrm>
                <a:off x="5755482" y="3405187"/>
                <a:ext cx="95250" cy="50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5755482" y="3568037"/>
                <a:ext cx="95250" cy="50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5755482" y="3730887"/>
                <a:ext cx="95250" cy="50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5755482" y="3879577"/>
                <a:ext cx="95250" cy="50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5755482" y="4042212"/>
                <a:ext cx="95250" cy="50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5755482" y="4204847"/>
                <a:ext cx="95250" cy="50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7036594" y="3405187"/>
                <a:ext cx="95250" cy="50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7036594" y="3553877"/>
                <a:ext cx="95250" cy="50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p:cNvSpPr/>
              <p:nvPr/>
            </p:nvSpPr>
            <p:spPr>
              <a:xfrm>
                <a:off x="7036594" y="3576360"/>
                <a:ext cx="95250" cy="50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p:cNvSpPr/>
            <p:nvPr/>
          </p:nvSpPr>
          <p:spPr>
            <a:xfrm>
              <a:off x="5462588" y="3683794"/>
              <a:ext cx="257175" cy="97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6755572" y="3684377"/>
              <a:ext cx="233398" cy="97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TextBox 2"/>
          <p:cNvSpPr txBox="1"/>
          <p:nvPr/>
        </p:nvSpPr>
        <p:spPr>
          <a:xfrm>
            <a:off x="188305" y="1823186"/>
            <a:ext cx="3516646" cy="3477875"/>
          </a:xfrm>
          <a:prstGeom prst="rect">
            <a:avLst/>
          </a:prstGeom>
          <a:noFill/>
        </p:spPr>
        <p:txBody>
          <a:bodyPr wrap="square" rtlCol="0">
            <a:spAutoFit/>
          </a:bodyPr>
          <a:lstStyle/>
          <a:p>
            <a:pPr>
              <a:spcAft>
                <a:spcPts val="1200"/>
              </a:spcAft>
            </a:pPr>
            <a:r>
              <a:rPr lang="en-AU" dirty="0">
                <a:ea typeface="Roboto" panose="02000000000000000000" pitchFamily="2" charset="0"/>
              </a:rPr>
              <a:t>NEW DATA LAYERS:</a:t>
            </a:r>
          </a:p>
          <a:p>
            <a:pPr marL="457200" indent="-457200">
              <a:spcAft>
                <a:spcPts val="1200"/>
              </a:spcAft>
              <a:buFont typeface="Arial" panose="020B0604020202020204" pitchFamily="34" charset="0"/>
              <a:buChar char="•"/>
            </a:pPr>
            <a:r>
              <a:rPr lang="en-AU" dirty="0">
                <a:ea typeface="Roboto" panose="02000000000000000000" pitchFamily="2" charset="0"/>
              </a:rPr>
              <a:t>translating resource estimates data into easy to view and automated GIS layers</a:t>
            </a:r>
          </a:p>
          <a:p>
            <a:pPr marL="457200" indent="-457200">
              <a:spcAft>
                <a:spcPts val="1200"/>
              </a:spcAft>
              <a:buFont typeface="Arial" panose="020B0604020202020204" pitchFamily="34" charset="0"/>
              <a:buChar char="•"/>
            </a:pPr>
            <a:r>
              <a:rPr lang="en-AU" dirty="0">
                <a:ea typeface="Roboto" panose="02000000000000000000" pitchFamily="2" charset="0"/>
              </a:rPr>
              <a:t>Gold resource estimates layer is now available through </a:t>
            </a:r>
            <a:r>
              <a:rPr lang="en-AU" dirty="0" err="1">
                <a:ea typeface="Roboto" panose="02000000000000000000" pitchFamily="2" charset="0"/>
              </a:rPr>
              <a:t>GeoVIEW.WA</a:t>
            </a:r>
            <a:endParaRPr lang="en-AU" dirty="0">
              <a:ea typeface="Roboto" panose="02000000000000000000" pitchFamily="2" charset="0"/>
            </a:endParaRPr>
          </a:p>
          <a:p>
            <a:pPr marL="457200" indent="-457200">
              <a:spcAft>
                <a:spcPts val="1200"/>
              </a:spcAft>
              <a:buFont typeface="Arial" panose="020B0604020202020204" pitchFamily="34" charset="0"/>
              <a:buChar char="•"/>
            </a:pPr>
            <a:r>
              <a:rPr lang="en-AU" dirty="0">
                <a:ea typeface="Roboto" panose="02000000000000000000" pitchFamily="2" charset="0"/>
              </a:rPr>
              <a:t>More commodity resource estimates GIS layers to follow</a:t>
            </a:r>
          </a:p>
          <a:p>
            <a:endParaRPr lang="en-AU" dirty="0"/>
          </a:p>
        </p:txBody>
      </p:sp>
      <p:pic>
        <p:nvPicPr>
          <p:cNvPr id="23" name="Picture 22"/>
          <p:cNvPicPr>
            <a:picLocks noChangeAspect="1"/>
          </p:cNvPicPr>
          <p:nvPr/>
        </p:nvPicPr>
        <p:blipFill>
          <a:blip r:embed="rId4"/>
          <a:stretch>
            <a:fillRect/>
          </a:stretch>
        </p:blipFill>
        <p:spPr>
          <a:xfrm>
            <a:off x="7853004" y="1393106"/>
            <a:ext cx="4229100" cy="4600575"/>
          </a:xfrm>
          <a:prstGeom prst="rect">
            <a:avLst/>
          </a:prstGeom>
        </p:spPr>
      </p:pic>
      <p:sp>
        <p:nvSpPr>
          <p:cNvPr id="4" name="Title 1">
            <a:extLst>
              <a:ext uri="{FF2B5EF4-FFF2-40B4-BE49-F238E27FC236}">
                <a16:creationId xmlns:a16="http://schemas.microsoft.com/office/drawing/2014/main" id="{7BF8DBB6-0D81-C58C-94B6-5CE651CCFE2F}"/>
              </a:ext>
            </a:extLst>
          </p:cNvPr>
          <p:cNvSpPr txBox="1">
            <a:spLocks/>
          </p:cNvSpPr>
          <p:nvPr/>
        </p:nvSpPr>
        <p:spPr>
          <a:xfrm>
            <a:off x="0" y="561245"/>
            <a:ext cx="10515600" cy="103530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AU" dirty="0"/>
              <a:t>Resource Estimates - Additional functionality added in 2022 and 2023</a:t>
            </a:r>
          </a:p>
        </p:txBody>
      </p:sp>
    </p:spTree>
    <p:extLst>
      <p:ext uri="{BB962C8B-B14F-4D97-AF65-F5344CB8AC3E}">
        <p14:creationId xmlns:p14="http://schemas.microsoft.com/office/powerpoint/2010/main" val="1361498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305" y="1823186"/>
            <a:ext cx="3516646" cy="4739759"/>
          </a:xfrm>
          <a:prstGeom prst="rect">
            <a:avLst/>
          </a:prstGeom>
          <a:noFill/>
        </p:spPr>
        <p:txBody>
          <a:bodyPr wrap="square" rtlCol="0">
            <a:spAutoFit/>
          </a:bodyPr>
          <a:lstStyle/>
          <a:p>
            <a:pPr>
              <a:spcAft>
                <a:spcPts val="1200"/>
              </a:spcAft>
            </a:pPr>
            <a:r>
              <a:rPr lang="en-AU" dirty="0">
                <a:ea typeface="Roboto" panose="02000000000000000000" pitchFamily="2" charset="0"/>
              </a:rPr>
              <a:t>NEW DATA LAYERS:</a:t>
            </a:r>
          </a:p>
          <a:p>
            <a:pPr marL="457200" indent="-457200">
              <a:spcAft>
                <a:spcPts val="1200"/>
              </a:spcAft>
              <a:buFont typeface="Arial" panose="020B0604020202020204" pitchFamily="34" charset="0"/>
              <a:buChar char="•"/>
            </a:pPr>
            <a:r>
              <a:rPr lang="en-AU" dirty="0">
                <a:ea typeface="Roboto" panose="02000000000000000000" pitchFamily="2" charset="0"/>
              </a:rPr>
              <a:t>translating resource estimates data into easy to view and automated GIS layers</a:t>
            </a:r>
          </a:p>
          <a:p>
            <a:pPr marL="457200" indent="-457200">
              <a:spcAft>
                <a:spcPts val="1200"/>
              </a:spcAft>
              <a:buFont typeface="Arial" panose="020B0604020202020204" pitchFamily="34" charset="0"/>
              <a:buChar char="•"/>
            </a:pPr>
            <a:r>
              <a:rPr lang="en-AU" dirty="0">
                <a:ea typeface="Roboto" panose="02000000000000000000" pitchFamily="2" charset="0"/>
              </a:rPr>
              <a:t>Gold resource estimates layer is now available through </a:t>
            </a:r>
            <a:r>
              <a:rPr lang="en-AU" dirty="0" err="1">
                <a:ea typeface="Roboto" panose="02000000000000000000" pitchFamily="2" charset="0"/>
              </a:rPr>
              <a:t>GeoVIEW.WA</a:t>
            </a:r>
            <a:endParaRPr lang="en-AU" dirty="0">
              <a:ea typeface="Roboto" panose="02000000000000000000" pitchFamily="2" charset="0"/>
            </a:endParaRPr>
          </a:p>
          <a:p>
            <a:pPr marL="457200" indent="-457200">
              <a:spcAft>
                <a:spcPts val="1200"/>
              </a:spcAft>
              <a:buFont typeface="Arial" panose="020B0604020202020204" pitchFamily="34" charset="0"/>
              <a:buChar char="•"/>
            </a:pPr>
            <a:r>
              <a:rPr lang="en-AU" dirty="0">
                <a:ea typeface="Roboto" panose="02000000000000000000" pitchFamily="2" charset="0"/>
              </a:rPr>
              <a:t>The layers can be selected from the Minerals dropdown menu in </a:t>
            </a:r>
            <a:r>
              <a:rPr lang="en-AU" dirty="0" err="1">
                <a:ea typeface="Roboto" panose="02000000000000000000" pitchFamily="2" charset="0"/>
              </a:rPr>
              <a:t>GeoVIEW.WA</a:t>
            </a:r>
            <a:endParaRPr lang="en-AU" dirty="0">
              <a:ea typeface="Roboto" panose="02000000000000000000" pitchFamily="2" charset="0"/>
            </a:endParaRPr>
          </a:p>
          <a:p>
            <a:pPr marL="457200" indent="-457200">
              <a:spcAft>
                <a:spcPts val="1200"/>
              </a:spcAft>
              <a:buFont typeface="Arial" panose="020B0604020202020204" pitchFamily="34" charset="0"/>
              <a:buChar char="•"/>
            </a:pPr>
            <a:r>
              <a:rPr lang="en-AU" dirty="0">
                <a:ea typeface="Roboto" panose="02000000000000000000" pitchFamily="2" charset="0"/>
              </a:rPr>
              <a:t>More commodity resource estimates GIS layers to follow IN 2023</a:t>
            </a:r>
          </a:p>
          <a:p>
            <a:endParaRPr lang="en-AU" dirty="0"/>
          </a:p>
        </p:txBody>
      </p:sp>
      <p:pic>
        <p:nvPicPr>
          <p:cNvPr id="21" name="Content Placeholder 3"/>
          <p:cNvPicPr>
            <a:picLocks noGrp="1" noChangeAspect="1"/>
          </p:cNvPicPr>
          <p:nvPr>
            <p:ph idx="1"/>
          </p:nvPr>
        </p:nvPicPr>
        <p:blipFill>
          <a:blip r:embed="rId3"/>
          <a:stretch>
            <a:fillRect/>
          </a:stretch>
        </p:blipFill>
        <p:spPr>
          <a:xfrm>
            <a:off x="4813115" y="1092587"/>
            <a:ext cx="7378885" cy="5637396"/>
          </a:xfrm>
          <a:prstGeom prst="rect">
            <a:avLst/>
          </a:prstGeom>
        </p:spPr>
      </p:pic>
      <p:sp>
        <p:nvSpPr>
          <p:cNvPr id="22" name="Rectangle 21"/>
          <p:cNvSpPr/>
          <p:nvPr/>
        </p:nvSpPr>
        <p:spPr>
          <a:xfrm>
            <a:off x="4813115" y="2626701"/>
            <a:ext cx="2305362" cy="7343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a:extLst>
              <a:ext uri="{FF2B5EF4-FFF2-40B4-BE49-F238E27FC236}">
                <a16:creationId xmlns:a16="http://schemas.microsoft.com/office/drawing/2014/main" id="{316539F7-2C7A-7E76-286B-5DC8CD073E3E}"/>
              </a:ext>
            </a:extLst>
          </p:cNvPr>
          <p:cNvSpPr>
            <a:spLocks noGrp="1"/>
          </p:cNvSpPr>
          <p:nvPr>
            <p:ph type="title"/>
          </p:nvPr>
        </p:nvSpPr>
        <p:spPr>
          <a:xfrm>
            <a:off x="0" y="164594"/>
            <a:ext cx="10515600" cy="1035307"/>
          </a:xfrm>
        </p:spPr>
        <p:txBody>
          <a:bodyPr>
            <a:normAutofit fontScale="90000"/>
          </a:bodyPr>
          <a:lstStyle/>
          <a:p>
            <a:pPr algn="ctr"/>
            <a:r>
              <a:rPr lang="en-AU" dirty="0"/>
              <a:t>Resource Estimates - Additional functionality added in 2022 and 2023</a:t>
            </a:r>
          </a:p>
        </p:txBody>
      </p:sp>
    </p:spTree>
    <p:extLst>
      <p:ext uri="{BB962C8B-B14F-4D97-AF65-F5344CB8AC3E}">
        <p14:creationId xmlns:p14="http://schemas.microsoft.com/office/powerpoint/2010/main" val="204895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36" y="479425"/>
            <a:ext cx="10515600" cy="1035307"/>
          </a:xfrm>
        </p:spPr>
        <p:txBody>
          <a:bodyPr/>
          <a:lstStyle/>
          <a:p>
            <a:r>
              <a:rPr lang="en-AU" dirty="0"/>
              <a:t>MINEDEX primary functions:</a:t>
            </a:r>
          </a:p>
        </p:txBody>
      </p:sp>
      <p:sp>
        <p:nvSpPr>
          <p:cNvPr id="3" name="TextBox 2"/>
          <p:cNvSpPr txBox="1"/>
          <p:nvPr/>
        </p:nvSpPr>
        <p:spPr>
          <a:xfrm>
            <a:off x="3044743" y="1661490"/>
            <a:ext cx="8610229" cy="4401205"/>
          </a:xfrm>
          <a:prstGeom prst="rect">
            <a:avLst/>
          </a:prstGeom>
          <a:noFill/>
        </p:spPr>
        <p:txBody>
          <a:bodyPr wrap="square" rtlCol="0">
            <a:spAutoFit/>
          </a:bodyPr>
          <a:lstStyle/>
          <a:p>
            <a:r>
              <a:rPr lang="en-AU" sz="2000" b="1" dirty="0"/>
              <a:t>1. Data capture</a:t>
            </a:r>
          </a:p>
          <a:p>
            <a:pPr marL="800100" lvl="1" indent="-342900">
              <a:buFont typeface="Arial" panose="020B0604020202020204" pitchFamily="34" charset="0"/>
              <a:buChar char="•"/>
            </a:pPr>
            <a:r>
              <a:rPr lang="en-AU" sz="2000" dirty="0"/>
              <a:t>MANUAL</a:t>
            </a:r>
          </a:p>
          <a:p>
            <a:pPr marL="1257300" lvl="2" indent="-342900">
              <a:buFont typeface="Arial" panose="020B0604020202020204" pitchFamily="34" charset="0"/>
              <a:buChar char="•"/>
            </a:pPr>
            <a:r>
              <a:rPr lang="en-AU" sz="2000" dirty="0"/>
              <a:t>Significant drilling, mineral resource estimates, prospects</a:t>
            </a:r>
          </a:p>
          <a:p>
            <a:pPr marL="1257300" lvl="2" indent="-342900">
              <a:buFont typeface="Arial" panose="020B0604020202020204" pitchFamily="34" charset="0"/>
              <a:buChar char="•"/>
            </a:pPr>
            <a:r>
              <a:rPr lang="en-AU" sz="2000" dirty="0"/>
              <a:t>Project ownership, status and development stage</a:t>
            </a:r>
          </a:p>
          <a:p>
            <a:pPr marL="800100" lvl="1" indent="-342900">
              <a:buFont typeface="Arial" panose="020B0604020202020204" pitchFamily="34" charset="0"/>
              <a:buChar char="•"/>
            </a:pPr>
            <a:r>
              <a:rPr lang="en-AU" sz="2000" dirty="0"/>
              <a:t>AUTOMATED</a:t>
            </a:r>
          </a:p>
          <a:p>
            <a:pPr marL="1257300" lvl="2" indent="-342900">
              <a:buFont typeface="Arial" panose="020B0604020202020204" pitchFamily="34" charset="0"/>
              <a:buChar char="•"/>
            </a:pPr>
            <a:r>
              <a:rPr lang="en-AU" sz="2000" dirty="0"/>
              <a:t>Internal DMIRS systems e.g.: Royalties, Resources Safety, Environment and Tenement Status. </a:t>
            </a:r>
          </a:p>
          <a:p>
            <a:r>
              <a:rPr lang="en-AU" sz="2000" b="1" dirty="0"/>
              <a:t>2. Search engine - </a:t>
            </a:r>
            <a:r>
              <a:rPr lang="en-AU" sz="2000" b="1" i="1" dirty="0">
                <a:solidFill>
                  <a:srgbClr val="FF0000"/>
                </a:solidFill>
              </a:rPr>
              <a:t>NEW</a:t>
            </a:r>
            <a:r>
              <a:rPr lang="en-AU" sz="2000" dirty="0"/>
              <a:t> user interface (at beginning of 2020).</a:t>
            </a:r>
          </a:p>
          <a:p>
            <a:pPr marL="800100" lvl="1" indent="-342900">
              <a:buFont typeface="Arial" panose="020B0604020202020204" pitchFamily="34" charset="0"/>
              <a:buChar char="•"/>
            </a:pPr>
            <a:r>
              <a:rPr lang="en-AU" sz="2000" dirty="0"/>
              <a:t>Simple search</a:t>
            </a:r>
          </a:p>
          <a:p>
            <a:pPr marL="800100" lvl="1" indent="-342900">
              <a:buFont typeface="Arial" panose="020B0604020202020204" pitchFamily="34" charset="0"/>
              <a:buChar char="•"/>
            </a:pPr>
            <a:r>
              <a:rPr lang="en-AU" sz="2000" dirty="0"/>
              <a:t>Advanced search</a:t>
            </a:r>
          </a:p>
          <a:p>
            <a:r>
              <a:rPr lang="en-AU" sz="2000" b="1" dirty="0"/>
              <a:t>3. Exporting data</a:t>
            </a:r>
          </a:p>
          <a:p>
            <a:pPr marL="800100" lvl="1" indent="-342900">
              <a:buFont typeface="Arial" panose="020B0604020202020204" pitchFamily="34" charset="0"/>
              <a:buChar char="•"/>
            </a:pPr>
            <a:r>
              <a:rPr lang="en-AU" sz="2000" dirty="0"/>
              <a:t>Advanced search (for &lt;1000 results)</a:t>
            </a:r>
          </a:p>
          <a:p>
            <a:pPr marL="800100" lvl="1" indent="-342900">
              <a:buFont typeface="Arial" panose="020B0604020202020204" pitchFamily="34" charset="0"/>
              <a:buChar char="•"/>
            </a:pPr>
            <a:r>
              <a:rPr lang="en-AU" sz="2000" dirty="0"/>
              <a:t>Reports (mineral resource estimates)</a:t>
            </a:r>
          </a:p>
          <a:p>
            <a:pPr marL="800100" lvl="1" indent="-342900">
              <a:buFont typeface="Arial" panose="020B0604020202020204" pitchFamily="34" charset="0"/>
              <a:buChar char="•"/>
            </a:pPr>
            <a:r>
              <a:rPr lang="en-AU" sz="2000" dirty="0"/>
              <a:t>Data Extracts</a:t>
            </a:r>
          </a:p>
        </p:txBody>
      </p:sp>
      <p:sp>
        <p:nvSpPr>
          <p:cNvPr id="5" name="Rectangle 4"/>
          <p:cNvSpPr/>
          <p:nvPr/>
        </p:nvSpPr>
        <p:spPr>
          <a:xfrm>
            <a:off x="3044743" y="4767295"/>
            <a:ext cx="4769386" cy="129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flipH="1">
            <a:off x="437605" y="1661490"/>
            <a:ext cx="1478281" cy="3046988"/>
          </a:xfrm>
          <a:prstGeom prst="rect">
            <a:avLst/>
          </a:prstGeom>
          <a:noFill/>
        </p:spPr>
        <p:txBody>
          <a:bodyPr wrap="square" rtlCol="0">
            <a:spAutoFit/>
          </a:bodyPr>
          <a:lstStyle/>
          <a:p>
            <a:r>
              <a:rPr lang="en-AU" sz="2400" b="1" i="1" dirty="0">
                <a:solidFill>
                  <a:srgbClr val="FF0000"/>
                </a:solidFill>
              </a:rPr>
              <a:t>CAPTURE</a:t>
            </a:r>
          </a:p>
          <a:p>
            <a:endParaRPr lang="en-AU" sz="2400" b="1" i="1" dirty="0">
              <a:solidFill>
                <a:srgbClr val="FF0000"/>
              </a:solidFill>
            </a:endParaRPr>
          </a:p>
          <a:p>
            <a:endParaRPr lang="en-AU" sz="2400" b="1" i="1" dirty="0">
              <a:solidFill>
                <a:srgbClr val="FF0000"/>
              </a:solidFill>
            </a:endParaRPr>
          </a:p>
          <a:p>
            <a:endParaRPr lang="en-AU" sz="2400" b="1" i="1" dirty="0">
              <a:solidFill>
                <a:srgbClr val="FF0000"/>
              </a:solidFill>
            </a:endParaRPr>
          </a:p>
          <a:p>
            <a:endParaRPr lang="en-AU" sz="2400" b="1" i="1" dirty="0">
              <a:solidFill>
                <a:srgbClr val="FF0000"/>
              </a:solidFill>
            </a:endParaRPr>
          </a:p>
          <a:p>
            <a:r>
              <a:rPr lang="en-AU" sz="2400" b="1" i="1" dirty="0">
                <a:solidFill>
                  <a:srgbClr val="FF0000"/>
                </a:solidFill>
              </a:rPr>
              <a:t>SEARCH</a:t>
            </a:r>
          </a:p>
          <a:p>
            <a:endParaRPr lang="en-AU" sz="2400" b="1" i="1" dirty="0">
              <a:solidFill>
                <a:srgbClr val="FF0000"/>
              </a:solidFill>
            </a:endParaRPr>
          </a:p>
          <a:p>
            <a:r>
              <a:rPr lang="en-AU" sz="2400" b="1" i="1" dirty="0">
                <a:solidFill>
                  <a:srgbClr val="FF0000"/>
                </a:solidFill>
              </a:rPr>
              <a:t>EXPORT</a:t>
            </a:r>
          </a:p>
        </p:txBody>
      </p:sp>
    </p:spTree>
    <p:extLst>
      <p:ext uri="{BB962C8B-B14F-4D97-AF65-F5344CB8AC3E}">
        <p14:creationId xmlns:p14="http://schemas.microsoft.com/office/powerpoint/2010/main" val="3646488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277149" y="3958373"/>
            <a:ext cx="6914851" cy="2899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0" y="547610"/>
            <a:ext cx="10515600" cy="1035307"/>
          </a:xfrm>
        </p:spPr>
        <p:txBody>
          <a:bodyPr/>
          <a:lstStyle/>
          <a:p>
            <a:r>
              <a:rPr lang="en-AU" dirty="0"/>
              <a:t>Getting data out – Data extracts</a:t>
            </a:r>
          </a:p>
        </p:txBody>
      </p:sp>
      <p:pic>
        <p:nvPicPr>
          <p:cNvPr id="3" name="Picture 2"/>
          <p:cNvPicPr>
            <a:picLocks noChangeAspect="1"/>
          </p:cNvPicPr>
          <p:nvPr/>
        </p:nvPicPr>
        <p:blipFill>
          <a:blip r:embed="rId3"/>
          <a:stretch>
            <a:fillRect/>
          </a:stretch>
        </p:blipFill>
        <p:spPr>
          <a:xfrm>
            <a:off x="182936" y="1622641"/>
            <a:ext cx="6306268" cy="4970099"/>
          </a:xfrm>
          <a:prstGeom prst="rect">
            <a:avLst/>
          </a:prstGeom>
        </p:spPr>
      </p:pic>
      <p:pic>
        <p:nvPicPr>
          <p:cNvPr id="6" name="Picture 5"/>
          <p:cNvPicPr>
            <a:picLocks noChangeAspect="1"/>
          </p:cNvPicPr>
          <p:nvPr/>
        </p:nvPicPr>
        <p:blipFill>
          <a:blip r:embed="rId4"/>
          <a:stretch>
            <a:fillRect/>
          </a:stretch>
        </p:blipFill>
        <p:spPr>
          <a:xfrm>
            <a:off x="3722135" y="1543957"/>
            <a:ext cx="4466171" cy="4872661"/>
          </a:xfrm>
          <a:prstGeom prst="rect">
            <a:avLst/>
          </a:prstGeom>
          <a:ln>
            <a:solidFill>
              <a:schemeClr val="tx1"/>
            </a:solidFill>
          </a:ln>
        </p:spPr>
      </p:pic>
      <p:cxnSp>
        <p:nvCxnSpPr>
          <p:cNvPr id="7" name="Straight Arrow Connector 6"/>
          <p:cNvCxnSpPr/>
          <p:nvPr/>
        </p:nvCxnSpPr>
        <p:spPr>
          <a:xfrm flipV="1">
            <a:off x="774697" y="3249920"/>
            <a:ext cx="3196270" cy="12662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0434" y="3845980"/>
            <a:ext cx="2809727" cy="15503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514980" y="3702958"/>
            <a:ext cx="2455987" cy="23434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777649" y="1645559"/>
            <a:ext cx="4217339" cy="20573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711632" y="3748541"/>
            <a:ext cx="4470360" cy="1196061"/>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75062" y="4944602"/>
            <a:ext cx="2847073" cy="7868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Major resource projects, Western Australia - 2024">
            <a:extLst>
              <a:ext uri="{FF2B5EF4-FFF2-40B4-BE49-F238E27FC236}">
                <a16:creationId xmlns:a16="http://schemas.microsoft.com/office/drawing/2014/main" id="{6D0A23FD-CF7F-6326-35CA-8210880964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0575" y="1419326"/>
            <a:ext cx="2436727" cy="3469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nes - operating and under development, Western Australia - 2023">
            <a:extLst>
              <a:ext uri="{FF2B5EF4-FFF2-40B4-BE49-F238E27FC236}">
                <a16:creationId xmlns:a16="http://schemas.microsoft.com/office/drawing/2014/main" id="{C26653BB-9B9F-1EDF-4183-D2382A807A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1517" y="2056701"/>
            <a:ext cx="2708159" cy="3847171"/>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flipV="1">
            <a:off x="4610885" y="2547258"/>
            <a:ext cx="4984446" cy="1263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32" name="Picture 8" descr="Mineral deposits and major petroleum projects Western Australia - 2023">
            <a:extLst>
              <a:ext uri="{FF2B5EF4-FFF2-40B4-BE49-F238E27FC236}">
                <a16:creationId xmlns:a16="http://schemas.microsoft.com/office/drawing/2014/main" id="{F632929E-035C-ADB5-492F-18ED3705A0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5385" y="2847128"/>
            <a:ext cx="2711041" cy="3855068"/>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Arrow Connector 46"/>
          <p:cNvCxnSpPr>
            <a:cxnSpLocks/>
          </p:cNvCxnSpPr>
          <p:nvPr/>
        </p:nvCxnSpPr>
        <p:spPr>
          <a:xfrm flipV="1">
            <a:off x="8188306" y="3249920"/>
            <a:ext cx="2022635" cy="4989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71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 presetClass="entr" presetSubtype="0" fill="hold" nodeType="withEffect">
                                  <p:stCondLst>
                                    <p:cond delay="0"/>
                                  </p:stCondLst>
                                  <p:childTnLst>
                                    <p:set>
                                      <p:cBhvr>
                                        <p:cTn id="31" dur="1" fill="hold">
                                          <p:stCondLst>
                                            <p:cond delay="0"/>
                                          </p:stCondLst>
                                        </p:cTn>
                                        <p:tgtEl>
                                          <p:spTgt spid="102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3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65125"/>
            <a:ext cx="10515600" cy="1035307"/>
          </a:xfrm>
        </p:spPr>
        <p:txBody>
          <a:bodyPr/>
          <a:lstStyle/>
          <a:p>
            <a:r>
              <a:rPr lang="en-AU" dirty="0"/>
              <a:t>Need more explanation?</a:t>
            </a:r>
          </a:p>
        </p:txBody>
      </p:sp>
      <p:pic>
        <p:nvPicPr>
          <p:cNvPr id="15" name="Picture 14"/>
          <p:cNvPicPr>
            <a:picLocks noChangeAspect="1"/>
          </p:cNvPicPr>
          <p:nvPr/>
        </p:nvPicPr>
        <p:blipFill>
          <a:blip r:embed="rId3"/>
          <a:stretch>
            <a:fillRect/>
          </a:stretch>
        </p:blipFill>
        <p:spPr>
          <a:xfrm>
            <a:off x="188686" y="1333978"/>
            <a:ext cx="9289143" cy="4857699"/>
          </a:xfrm>
          <a:prstGeom prst="rect">
            <a:avLst/>
          </a:prstGeom>
        </p:spPr>
      </p:pic>
      <p:sp>
        <p:nvSpPr>
          <p:cNvPr id="3" name="Rectangle 2"/>
          <p:cNvSpPr/>
          <p:nvPr/>
        </p:nvSpPr>
        <p:spPr>
          <a:xfrm>
            <a:off x="8577943" y="2946400"/>
            <a:ext cx="899886" cy="6821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827312" y="1803303"/>
            <a:ext cx="899886" cy="3883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p:cNvPicPr>
            <a:picLocks noChangeAspect="1"/>
          </p:cNvPicPr>
          <p:nvPr/>
        </p:nvPicPr>
        <p:blipFill>
          <a:blip r:embed="rId4"/>
          <a:stretch>
            <a:fillRect/>
          </a:stretch>
        </p:blipFill>
        <p:spPr>
          <a:xfrm>
            <a:off x="3985208" y="1225579"/>
            <a:ext cx="7976637" cy="5140952"/>
          </a:xfrm>
          <a:prstGeom prst="rect">
            <a:avLst/>
          </a:prstGeom>
        </p:spPr>
      </p:pic>
    </p:spTree>
    <p:extLst>
      <p:ext uri="{BB962C8B-B14F-4D97-AF65-F5344CB8AC3E}">
        <p14:creationId xmlns:p14="http://schemas.microsoft.com/office/powerpoint/2010/main" val="275229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Or contact us</a:t>
            </a:r>
          </a:p>
        </p:txBody>
      </p:sp>
      <p:sp>
        <p:nvSpPr>
          <p:cNvPr id="3" name="Content Placeholder 2"/>
          <p:cNvSpPr>
            <a:spLocks noGrp="1"/>
          </p:cNvSpPr>
          <p:nvPr>
            <p:ph idx="1"/>
          </p:nvPr>
        </p:nvSpPr>
        <p:spPr>
          <a:xfrm>
            <a:off x="541637" y="2659123"/>
            <a:ext cx="11374591" cy="2672234"/>
          </a:xfrm>
        </p:spPr>
        <p:txBody>
          <a:bodyPr/>
          <a:lstStyle/>
          <a:p>
            <a:pPr marL="0" indent="0" algn="ctr">
              <a:buNone/>
            </a:pPr>
            <a:r>
              <a:rPr lang="en-AU" dirty="0"/>
              <a:t>Contact the MINEDEX Database Team at </a:t>
            </a:r>
            <a:r>
              <a:rPr lang="en-AU" dirty="0">
                <a:hlinkClick r:id="rId2"/>
              </a:rPr>
              <a:t>minedex@dmirs.wa.gov.au</a:t>
            </a:r>
            <a:endParaRPr lang="en-AU" dirty="0"/>
          </a:p>
          <a:p>
            <a:pPr marL="0" indent="0">
              <a:buNone/>
            </a:pPr>
            <a:endParaRPr lang="en-AU" dirty="0"/>
          </a:p>
        </p:txBody>
      </p:sp>
      <p:sp>
        <p:nvSpPr>
          <p:cNvPr id="4" name="Rectangle 3"/>
          <p:cNvSpPr/>
          <p:nvPr/>
        </p:nvSpPr>
        <p:spPr>
          <a:xfrm>
            <a:off x="3362325" y="3995240"/>
            <a:ext cx="9353550" cy="1569660"/>
          </a:xfrm>
          <a:prstGeom prst="rect">
            <a:avLst/>
          </a:prstGeom>
        </p:spPr>
        <p:txBody>
          <a:bodyPr wrap="square">
            <a:spAutoFit/>
          </a:bodyPr>
          <a:lstStyle/>
          <a:p>
            <a:r>
              <a:rPr lang="en-AU" sz="3200" dirty="0">
                <a:solidFill>
                  <a:srgbClr val="0070C0"/>
                </a:solidFill>
                <a:hlinkClick r:id="rId3"/>
              </a:rPr>
              <a:t>www.minedex.dmirs.wa.gov.au</a:t>
            </a:r>
            <a:endParaRPr lang="en-AU" sz="3200" dirty="0">
              <a:solidFill>
                <a:srgbClr val="0070C0"/>
              </a:solidFill>
            </a:endParaRPr>
          </a:p>
          <a:p>
            <a:endParaRPr lang="en-AU" sz="3200" dirty="0">
              <a:solidFill>
                <a:srgbClr val="0070C0"/>
              </a:solidFill>
            </a:endParaRPr>
          </a:p>
          <a:p>
            <a:endParaRPr lang="en-AU" sz="3200" dirty="0">
              <a:solidFill>
                <a:srgbClr val="0070C0"/>
              </a:solidFill>
            </a:endParaRPr>
          </a:p>
        </p:txBody>
      </p:sp>
    </p:spTree>
    <p:extLst>
      <p:ext uri="{BB962C8B-B14F-4D97-AF65-F5344CB8AC3E}">
        <p14:creationId xmlns:p14="http://schemas.microsoft.com/office/powerpoint/2010/main" val="3323631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Questions?</a:t>
            </a:r>
          </a:p>
        </p:txBody>
      </p:sp>
    </p:spTree>
    <p:extLst>
      <p:ext uri="{BB962C8B-B14F-4D97-AF65-F5344CB8AC3E}">
        <p14:creationId xmlns:p14="http://schemas.microsoft.com/office/powerpoint/2010/main" val="1638077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3145A-510D-D423-8B16-E9854AA7637B}"/>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F303B05D-3226-3F16-7A44-A2800F93F2E0}"/>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155788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727"/>
            <a:ext cx="10515600" cy="1035307"/>
          </a:xfrm>
        </p:spPr>
        <p:txBody>
          <a:bodyPr/>
          <a:lstStyle/>
          <a:p>
            <a:r>
              <a:rPr lang="en-AU" dirty="0"/>
              <a:t>MINEDEX Structure</a:t>
            </a:r>
          </a:p>
        </p:txBody>
      </p:sp>
      <p:sp>
        <p:nvSpPr>
          <p:cNvPr id="4" name="TextBox 3"/>
          <p:cNvSpPr txBox="1"/>
          <p:nvPr/>
        </p:nvSpPr>
        <p:spPr>
          <a:xfrm>
            <a:off x="1076789" y="2838661"/>
            <a:ext cx="2976199" cy="584775"/>
          </a:xfrm>
          <a:prstGeom prst="rect">
            <a:avLst/>
          </a:prstGeom>
          <a:noFill/>
        </p:spPr>
        <p:txBody>
          <a:bodyPr wrap="none" rtlCol="0">
            <a:spAutoFit/>
          </a:bodyPr>
          <a:lstStyle/>
          <a:p>
            <a:r>
              <a:rPr lang="en-AU" sz="3200" b="1" dirty="0"/>
              <a:t>PROJECT (J0001)</a:t>
            </a:r>
          </a:p>
        </p:txBody>
      </p:sp>
      <p:sp>
        <p:nvSpPr>
          <p:cNvPr id="5" name="TextBox 4"/>
          <p:cNvSpPr txBox="1"/>
          <p:nvPr/>
        </p:nvSpPr>
        <p:spPr>
          <a:xfrm>
            <a:off x="1414829" y="3729086"/>
            <a:ext cx="891591" cy="584775"/>
          </a:xfrm>
          <a:prstGeom prst="rect">
            <a:avLst/>
          </a:prstGeom>
          <a:noFill/>
        </p:spPr>
        <p:txBody>
          <a:bodyPr wrap="none" rtlCol="0">
            <a:spAutoFit/>
          </a:bodyPr>
          <a:lstStyle/>
          <a:p>
            <a:r>
              <a:rPr lang="en-AU" sz="3200" b="1" dirty="0"/>
              <a:t>SITE</a:t>
            </a:r>
          </a:p>
        </p:txBody>
      </p:sp>
      <p:sp>
        <p:nvSpPr>
          <p:cNvPr id="8" name="TextBox 7"/>
          <p:cNvSpPr txBox="1"/>
          <p:nvPr/>
        </p:nvSpPr>
        <p:spPr>
          <a:xfrm>
            <a:off x="2119093" y="4266499"/>
            <a:ext cx="891591" cy="584775"/>
          </a:xfrm>
          <a:prstGeom prst="rect">
            <a:avLst/>
          </a:prstGeom>
          <a:noFill/>
        </p:spPr>
        <p:txBody>
          <a:bodyPr wrap="none" rtlCol="0">
            <a:spAutoFit/>
          </a:bodyPr>
          <a:lstStyle/>
          <a:p>
            <a:r>
              <a:rPr lang="en-AU" sz="3200" b="1" dirty="0"/>
              <a:t>SITE</a:t>
            </a:r>
          </a:p>
        </p:txBody>
      </p:sp>
      <p:sp>
        <p:nvSpPr>
          <p:cNvPr id="9" name="TextBox 8"/>
          <p:cNvSpPr txBox="1"/>
          <p:nvPr/>
        </p:nvSpPr>
        <p:spPr>
          <a:xfrm>
            <a:off x="2827287" y="3740571"/>
            <a:ext cx="891591" cy="584775"/>
          </a:xfrm>
          <a:prstGeom prst="rect">
            <a:avLst/>
          </a:prstGeom>
          <a:noFill/>
        </p:spPr>
        <p:txBody>
          <a:bodyPr wrap="none" rtlCol="0">
            <a:spAutoFit/>
          </a:bodyPr>
          <a:lstStyle/>
          <a:p>
            <a:r>
              <a:rPr lang="en-AU" sz="3200" b="1" dirty="0"/>
              <a:t>SITE</a:t>
            </a:r>
          </a:p>
        </p:txBody>
      </p:sp>
      <p:cxnSp>
        <p:nvCxnSpPr>
          <p:cNvPr id="11" name="Elbow Connector 10"/>
          <p:cNvCxnSpPr>
            <a:stCxn id="4" idx="2"/>
            <a:endCxn id="9" idx="0"/>
          </p:cNvCxnSpPr>
          <p:nvPr/>
        </p:nvCxnSpPr>
        <p:spPr>
          <a:xfrm rot="16200000" flipH="1">
            <a:off x="2760419" y="3227906"/>
            <a:ext cx="317135" cy="7081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4" idx="2"/>
            <a:endCxn id="5" idx="0"/>
          </p:cNvCxnSpPr>
          <p:nvPr/>
        </p:nvCxnSpPr>
        <p:spPr>
          <a:xfrm rot="5400000">
            <a:off x="2059932" y="3224129"/>
            <a:ext cx="305650" cy="7042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4" idx="2"/>
            <a:endCxn id="8" idx="0"/>
          </p:cNvCxnSpPr>
          <p:nvPr/>
        </p:nvCxnSpPr>
        <p:spPr>
          <a:xfrm>
            <a:off x="2564889" y="3423436"/>
            <a:ext cx="0" cy="84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903395" y="1739443"/>
            <a:ext cx="4739374" cy="584775"/>
          </a:xfrm>
          <a:prstGeom prst="rect">
            <a:avLst/>
          </a:prstGeom>
        </p:spPr>
        <p:txBody>
          <a:bodyPr wrap="none">
            <a:spAutoFit/>
          </a:bodyPr>
          <a:lstStyle/>
          <a:p>
            <a:r>
              <a:rPr lang="en-AU" sz="3200" b="1" dirty="0"/>
              <a:t>Simple database structure:</a:t>
            </a:r>
          </a:p>
        </p:txBody>
      </p:sp>
      <p:sp>
        <p:nvSpPr>
          <p:cNvPr id="20" name="TextBox 19"/>
          <p:cNvSpPr txBox="1"/>
          <p:nvPr/>
        </p:nvSpPr>
        <p:spPr>
          <a:xfrm>
            <a:off x="6890205" y="2861551"/>
            <a:ext cx="4629794" cy="584775"/>
          </a:xfrm>
          <a:prstGeom prst="rect">
            <a:avLst/>
          </a:prstGeom>
          <a:noFill/>
        </p:spPr>
        <p:txBody>
          <a:bodyPr wrap="none" rtlCol="0">
            <a:spAutoFit/>
          </a:bodyPr>
          <a:lstStyle/>
          <a:p>
            <a:r>
              <a:rPr lang="en-AU" sz="3200" b="1" dirty="0"/>
              <a:t>OWNER and COMMODITY</a:t>
            </a:r>
          </a:p>
        </p:txBody>
      </p:sp>
      <p:sp>
        <p:nvSpPr>
          <p:cNvPr id="3" name="TextBox 2">
            <a:extLst>
              <a:ext uri="{FF2B5EF4-FFF2-40B4-BE49-F238E27FC236}">
                <a16:creationId xmlns:a16="http://schemas.microsoft.com/office/drawing/2014/main" id="{1F7CFC5B-173E-4A7B-BB1D-1076BCE93AEF}"/>
              </a:ext>
            </a:extLst>
          </p:cNvPr>
          <p:cNvSpPr txBox="1"/>
          <p:nvPr/>
        </p:nvSpPr>
        <p:spPr>
          <a:xfrm>
            <a:off x="6890205" y="4021473"/>
            <a:ext cx="3480825" cy="1569660"/>
          </a:xfrm>
          <a:prstGeom prst="rect">
            <a:avLst/>
          </a:prstGeom>
          <a:noFill/>
        </p:spPr>
        <p:txBody>
          <a:bodyPr wrap="none" rtlCol="0">
            <a:spAutoFit/>
          </a:bodyPr>
          <a:lstStyle/>
          <a:p>
            <a:r>
              <a:rPr lang="en-AU" sz="3200" b="1" dirty="0"/>
              <a:t>Location</a:t>
            </a:r>
          </a:p>
          <a:p>
            <a:r>
              <a:rPr lang="en-AU" sz="3200" b="1" dirty="0"/>
              <a:t>Resource estimates</a:t>
            </a:r>
          </a:p>
          <a:p>
            <a:r>
              <a:rPr lang="en-AU" sz="3200" b="1" dirty="0"/>
              <a:t>Production</a:t>
            </a:r>
          </a:p>
        </p:txBody>
      </p:sp>
      <p:sp>
        <p:nvSpPr>
          <p:cNvPr id="12" name="TextBox 11">
            <a:extLst>
              <a:ext uri="{FF2B5EF4-FFF2-40B4-BE49-F238E27FC236}">
                <a16:creationId xmlns:a16="http://schemas.microsoft.com/office/drawing/2014/main" id="{A179574D-D534-4167-B3C3-B541074CE203}"/>
              </a:ext>
            </a:extLst>
          </p:cNvPr>
          <p:cNvSpPr txBox="1"/>
          <p:nvPr/>
        </p:nvSpPr>
        <p:spPr>
          <a:xfrm>
            <a:off x="380409" y="4266498"/>
            <a:ext cx="1628972" cy="584775"/>
          </a:xfrm>
          <a:prstGeom prst="rect">
            <a:avLst/>
          </a:prstGeom>
          <a:noFill/>
        </p:spPr>
        <p:txBody>
          <a:bodyPr wrap="none" rtlCol="0">
            <a:spAutoFit/>
          </a:bodyPr>
          <a:lstStyle/>
          <a:p>
            <a:r>
              <a:rPr lang="en-AU" sz="3200" b="1" dirty="0"/>
              <a:t>S000001</a:t>
            </a:r>
          </a:p>
        </p:txBody>
      </p:sp>
      <p:sp>
        <p:nvSpPr>
          <p:cNvPr id="13" name="TextBox 12">
            <a:extLst>
              <a:ext uri="{FF2B5EF4-FFF2-40B4-BE49-F238E27FC236}">
                <a16:creationId xmlns:a16="http://schemas.microsoft.com/office/drawing/2014/main" id="{A41AE4C1-055A-4A64-AA71-CC7A2E367C6F}"/>
              </a:ext>
            </a:extLst>
          </p:cNvPr>
          <p:cNvSpPr txBox="1"/>
          <p:nvPr/>
        </p:nvSpPr>
        <p:spPr>
          <a:xfrm>
            <a:off x="1845522" y="4876020"/>
            <a:ext cx="1628972" cy="584775"/>
          </a:xfrm>
          <a:prstGeom prst="rect">
            <a:avLst/>
          </a:prstGeom>
          <a:noFill/>
        </p:spPr>
        <p:txBody>
          <a:bodyPr wrap="none" rtlCol="0">
            <a:spAutoFit/>
          </a:bodyPr>
          <a:lstStyle/>
          <a:p>
            <a:r>
              <a:rPr lang="en-AU" sz="3200" b="1" dirty="0"/>
              <a:t>S000002</a:t>
            </a:r>
          </a:p>
        </p:txBody>
      </p:sp>
      <p:sp>
        <p:nvSpPr>
          <p:cNvPr id="14" name="TextBox 13">
            <a:extLst>
              <a:ext uri="{FF2B5EF4-FFF2-40B4-BE49-F238E27FC236}">
                <a16:creationId xmlns:a16="http://schemas.microsoft.com/office/drawing/2014/main" id="{934D8ED2-E587-40DA-A022-6D32E7E8EC03}"/>
              </a:ext>
            </a:extLst>
          </p:cNvPr>
          <p:cNvSpPr txBox="1"/>
          <p:nvPr/>
        </p:nvSpPr>
        <p:spPr>
          <a:xfrm>
            <a:off x="3425259" y="4266497"/>
            <a:ext cx="1628972" cy="584775"/>
          </a:xfrm>
          <a:prstGeom prst="rect">
            <a:avLst/>
          </a:prstGeom>
          <a:noFill/>
        </p:spPr>
        <p:txBody>
          <a:bodyPr wrap="none" rtlCol="0">
            <a:spAutoFit/>
          </a:bodyPr>
          <a:lstStyle/>
          <a:p>
            <a:r>
              <a:rPr lang="en-AU" sz="3200" b="1" dirty="0"/>
              <a:t>S000003</a:t>
            </a:r>
          </a:p>
        </p:txBody>
      </p:sp>
    </p:spTree>
    <p:extLst>
      <p:ext uri="{BB962C8B-B14F-4D97-AF65-F5344CB8AC3E}">
        <p14:creationId xmlns:p14="http://schemas.microsoft.com/office/powerpoint/2010/main" val="78571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MINEDEX Database Structure</a:t>
            </a:r>
          </a:p>
        </p:txBody>
      </p:sp>
      <p:sp>
        <p:nvSpPr>
          <p:cNvPr id="46" name="Rectangle 45"/>
          <p:cNvSpPr/>
          <p:nvPr/>
        </p:nvSpPr>
        <p:spPr>
          <a:xfrm>
            <a:off x="336960" y="2044079"/>
            <a:ext cx="11518080" cy="3785652"/>
          </a:xfrm>
          <a:prstGeom prst="rect">
            <a:avLst/>
          </a:prstGeom>
        </p:spPr>
        <p:txBody>
          <a:bodyPr wrap="square">
            <a:spAutoFit/>
          </a:bodyPr>
          <a:lstStyle/>
          <a:p>
            <a:r>
              <a:rPr lang="en-AU" sz="2000" b="1" dirty="0"/>
              <a:t>Projects</a:t>
            </a:r>
            <a:r>
              <a:rPr lang="en-AU" sz="2000" dirty="0"/>
              <a:t> are a collection of sites grouped by a </a:t>
            </a:r>
            <a:r>
              <a:rPr lang="en-AU" sz="2000" b="1" dirty="0"/>
              <a:t>Target Commodity Group </a:t>
            </a:r>
            <a:r>
              <a:rPr lang="en-AU" sz="2000" dirty="0"/>
              <a:t>and by the same </a:t>
            </a:r>
            <a:r>
              <a:rPr lang="en-AU" sz="2000" b="1" dirty="0"/>
              <a:t>Ownership</a:t>
            </a:r>
            <a:r>
              <a:rPr lang="en-AU" sz="2000" dirty="0"/>
              <a:t> such as:</a:t>
            </a:r>
          </a:p>
          <a:p>
            <a:pPr marL="342900" indent="-342900">
              <a:buFont typeface="Arial" panose="020B0604020202020204" pitchFamily="34" charset="0"/>
              <a:buChar char="•"/>
            </a:pPr>
            <a:r>
              <a:rPr lang="en-AU" sz="2000" dirty="0"/>
              <a:t>Gold </a:t>
            </a:r>
          </a:p>
          <a:p>
            <a:pPr marL="342900" indent="-342900">
              <a:buFont typeface="Arial" panose="020B0604020202020204" pitchFamily="34" charset="0"/>
              <a:buChar char="•"/>
            </a:pPr>
            <a:r>
              <a:rPr lang="en-AU" sz="2000" dirty="0"/>
              <a:t>Base Metals</a:t>
            </a:r>
          </a:p>
          <a:p>
            <a:pPr marL="342900" indent="-342900">
              <a:buFont typeface="Arial" panose="020B0604020202020204" pitchFamily="34" charset="0"/>
              <a:buChar char="•"/>
            </a:pPr>
            <a:r>
              <a:rPr lang="en-AU" sz="2000" dirty="0"/>
              <a:t>Tin-Tantalum-Lithium</a:t>
            </a:r>
          </a:p>
          <a:p>
            <a:pPr marL="342900" indent="-342900">
              <a:buFont typeface="Arial" panose="020B0604020202020204" pitchFamily="34" charset="0"/>
              <a:buChar char="•"/>
            </a:pPr>
            <a:r>
              <a:rPr lang="en-AU" sz="2000" dirty="0"/>
              <a:t>REE</a:t>
            </a:r>
          </a:p>
          <a:p>
            <a:pPr marL="342900" indent="-342900">
              <a:buFont typeface="Arial" panose="020B0604020202020204" pitchFamily="34" charset="0"/>
              <a:buChar char="•"/>
            </a:pPr>
            <a:r>
              <a:rPr lang="en-AU" sz="2000" dirty="0"/>
              <a:t>Other</a:t>
            </a:r>
          </a:p>
          <a:p>
            <a:pPr marL="342900" indent="-342900">
              <a:buFont typeface="Arial" panose="020B0604020202020204" pitchFamily="34" charset="0"/>
              <a:buChar char="•"/>
            </a:pPr>
            <a:endParaRPr lang="en-AU" sz="2000" dirty="0"/>
          </a:p>
          <a:p>
            <a:r>
              <a:rPr lang="en-AU" sz="2000" dirty="0"/>
              <a:t>The</a:t>
            </a:r>
            <a:r>
              <a:rPr lang="en-AU" sz="2000" b="1" dirty="0"/>
              <a:t> Project Owner </a:t>
            </a:r>
            <a:r>
              <a:rPr lang="en-AU" sz="2000" dirty="0"/>
              <a:t>links a group of Projects to </a:t>
            </a:r>
            <a:r>
              <a:rPr lang="en-AU" sz="2000" b="1" dirty="0"/>
              <a:t>a single owner / company, </a:t>
            </a:r>
            <a:r>
              <a:rPr lang="en-AU" sz="2000" dirty="0"/>
              <a:t>but owners do not have a spatial allocation. </a:t>
            </a:r>
          </a:p>
          <a:p>
            <a:pPr marL="342900" indent="-342900">
              <a:buFont typeface="Arial" panose="020B0604020202020204" pitchFamily="34" charset="0"/>
              <a:buChar char="•"/>
            </a:pPr>
            <a:r>
              <a:rPr lang="en-AU" sz="2000" b="1" dirty="0"/>
              <a:t>Relationships between Project Owners </a:t>
            </a:r>
            <a:r>
              <a:rPr lang="en-AU" sz="2000" dirty="0"/>
              <a:t>allows tracking of Subsidiary companies and changes in company names</a:t>
            </a:r>
          </a:p>
          <a:p>
            <a:pPr marL="342900" indent="-342900">
              <a:buFont typeface="Arial" panose="020B0604020202020204" pitchFamily="34" charset="0"/>
              <a:buChar char="•"/>
            </a:pPr>
            <a:endParaRPr lang="en-AU" sz="2000" dirty="0"/>
          </a:p>
        </p:txBody>
      </p:sp>
      <p:sp>
        <p:nvSpPr>
          <p:cNvPr id="20" name="TextBox 19"/>
          <p:cNvSpPr txBox="1"/>
          <p:nvPr/>
        </p:nvSpPr>
        <p:spPr>
          <a:xfrm>
            <a:off x="293510" y="1529575"/>
            <a:ext cx="10394449" cy="584775"/>
          </a:xfrm>
          <a:prstGeom prst="rect">
            <a:avLst/>
          </a:prstGeom>
          <a:noFill/>
        </p:spPr>
        <p:txBody>
          <a:bodyPr wrap="none" rtlCol="0">
            <a:spAutoFit/>
          </a:bodyPr>
          <a:lstStyle/>
          <a:p>
            <a:r>
              <a:rPr lang="en-AU" sz="3200" b="1" dirty="0"/>
              <a:t>PROJECT OWNER and COMMODITY/COMMODITY GROUPS</a:t>
            </a:r>
          </a:p>
        </p:txBody>
      </p:sp>
    </p:spTree>
    <p:extLst>
      <p:ext uri="{BB962C8B-B14F-4D97-AF65-F5344CB8AC3E}">
        <p14:creationId xmlns:p14="http://schemas.microsoft.com/office/powerpoint/2010/main" val="388013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Projects and Sites</a:t>
            </a:r>
          </a:p>
        </p:txBody>
      </p:sp>
      <p:sp>
        <p:nvSpPr>
          <p:cNvPr id="8" name="Rectangle 7"/>
          <p:cNvSpPr/>
          <p:nvPr/>
        </p:nvSpPr>
        <p:spPr>
          <a:xfrm>
            <a:off x="838199" y="1747047"/>
            <a:ext cx="9670143" cy="2677656"/>
          </a:xfrm>
          <a:prstGeom prst="rect">
            <a:avLst/>
          </a:prstGeom>
          <a:noFill/>
        </p:spPr>
        <p:txBody>
          <a:bodyPr wrap="square" rtlCol="0">
            <a:spAutoFit/>
          </a:bodyPr>
          <a:lstStyle/>
          <a:p>
            <a:pPr marL="342900" indent="-342900">
              <a:buFont typeface="Arial" panose="020B0604020202020204" pitchFamily="34" charset="0"/>
              <a:buChar char="•"/>
            </a:pPr>
            <a:r>
              <a:rPr lang="en-AU" sz="2400" dirty="0"/>
              <a:t>The structure of Projects and Sites to the best of our ability is to </a:t>
            </a:r>
            <a:r>
              <a:rPr lang="en-AU" sz="2400" i="1" dirty="0"/>
              <a:t>reflect how companies report their projects</a:t>
            </a:r>
          </a:p>
          <a:p>
            <a:pPr marL="342900" indent="-342900">
              <a:buFont typeface="Arial" panose="020B0604020202020204" pitchFamily="34" charset="0"/>
              <a:buChar char="•"/>
            </a:pPr>
            <a:endParaRPr lang="en-AU" sz="2400" i="1" dirty="0"/>
          </a:p>
          <a:p>
            <a:pPr marL="342900" indent="-342900">
              <a:buFont typeface="Arial" panose="020B0604020202020204" pitchFamily="34" charset="0"/>
              <a:buChar char="•"/>
            </a:pPr>
            <a:r>
              <a:rPr lang="en-AU" sz="2400" dirty="0"/>
              <a:t>Database is about 20 years old</a:t>
            </a:r>
          </a:p>
          <a:p>
            <a:endParaRPr lang="en-AU" sz="2400" dirty="0"/>
          </a:p>
          <a:p>
            <a:pPr marL="342900" indent="-342900">
              <a:buFont typeface="Arial" panose="020B0604020202020204" pitchFamily="34" charset="0"/>
              <a:buChar char="•"/>
            </a:pPr>
            <a:r>
              <a:rPr lang="en-AU" sz="2400" dirty="0"/>
              <a:t>Contains both current and historical data*</a:t>
            </a:r>
          </a:p>
          <a:p>
            <a:pPr marL="342900" indent="-342900">
              <a:buFont typeface="Arial" panose="020B0604020202020204" pitchFamily="34" charset="0"/>
              <a:buChar char="•"/>
            </a:pPr>
            <a:endParaRPr lang="en-AU" sz="2400" dirty="0"/>
          </a:p>
        </p:txBody>
      </p:sp>
      <p:pic>
        <p:nvPicPr>
          <p:cNvPr id="11" name="Picture 10"/>
          <p:cNvPicPr>
            <a:picLocks noChangeAspect="1"/>
          </p:cNvPicPr>
          <p:nvPr/>
        </p:nvPicPr>
        <p:blipFill>
          <a:blip r:embed="rId3"/>
          <a:stretch>
            <a:fillRect/>
          </a:stretch>
        </p:blipFill>
        <p:spPr>
          <a:xfrm>
            <a:off x="921655" y="4055371"/>
            <a:ext cx="4034971" cy="2732012"/>
          </a:xfrm>
          <a:prstGeom prst="rect">
            <a:avLst/>
          </a:prstGeom>
        </p:spPr>
      </p:pic>
      <p:sp>
        <p:nvSpPr>
          <p:cNvPr id="12" name="Rectangle 11"/>
          <p:cNvSpPr/>
          <p:nvPr/>
        </p:nvSpPr>
        <p:spPr>
          <a:xfrm>
            <a:off x="3722911" y="5442857"/>
            <a:ext cx="1074057" cy="10936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p:nvPicPr>
        <p:blipFill>
          <a:blip r:embed="rId4"/>
          <a:stretch>
            <a:fillRect/>
          </a:stretch>
        </p:blipFill>
        <p:spPr>
          <a:xfrm>
            <a:off x="6381750" y="4696405"/>
            <a:ext cx="4972050" cy="1819275"/>
          </a:xfrm>
          <a:prstGeom prst="rect">
            <a:avLst/>
          </a:prstGeom>
        </p:spPr>
      </p:pic>
      <p:sp>
        <p:nvSpPr>
          <p:cNvPr id="16" name="TextBox 15"/>
          <p:cNvSpPr txBox="1"/>
          <p:nvPr/>
        </p:nvSpPr>
        <p:spPr>
          <a:xfrm>
            <a:off x="6381750" y="4329722"/>
            <a:ext cx="1708994" cy="461665"/>
          </a:xfrm>
          <a:prstGeom prst="rect">
            <a:avLst/>
          </a:prstGeom>
          <a:noFill/>
        </p:spPr>
        <p:txBody>
          <a:bodyPr wrap="none" rtlCol="0">
            <a:spAutoFit/>
          </a:bodyPr>
          <a:lstStyle/>
          <a:p>
            <a:r>
              <a:rPr lang="en-AU" sz="2400" b="1" dirty="0"/>
              <a:t>Search Sites</a:t>
            </a:r>
          </a:p>
        </p:txBody>
      </p:sp>
      <p:sp>
        <p:nvSpPr>
          <p:cNvPr id="18" name="Rectangle 17"/>
          <p:cNvSpPr/>
          <p:nvPr/>
        </p:nvSpPr>
        <p:spPr>
          <a:xfrm>
            <a:off x="9114968" y="5834744"/>
            <a:ext cx="1175661" cy="4768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7895765" y="5834744"/>
            <a:ext cx="1175661" cy="4768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47744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D3A0-A93E-B4DE-C7C1-EC62C2296190}"/>
              </a:ext>
            </a:extLst>
          </p:cNvPr>
          <p:cNvSpPr>
            <a:spLocks noGrp="1"/>
          </p:cNvSpPr>
          <p:nvPr>
            <p:ph type="title"/>
          </p:nvPr>
        </p:nvSpPr>
        <p:spPr/>
        <p:txBody>
          <a:bodyPr/>
          <a:lstStyle/>
          <a:p>
            <a:endParaRPr lang="en-AU"/>
          </a:p>
        </p:txBody>
      </p:sp>
      <p:sp>
        <p:nvSpPr>
          <p:cNvPr id="4" name="TextBox 3">
            <a:extLst>
              <a:ext uri="{FF2B5EF4-FFF2-40B4-BE49-F238E27FC236}">
                <a16:creationId xmlns:a16="http://schemas.microsoft.com/office/drawing/2014/main" id="{0D7353E2-40BB-39F8-A738-3F89176DD6AD}"/>
              </a:ext>
            </a:extLst>
          </p:cNvPr>
          <p:cNvSpPr txBox="1"/>
          <p:nvPr/>
        </p:nvSpPr>
        <p:spPr>
          <a:xfrm>
            <a:off x="4528102" y="3710628"/>
            <a:ext cx="3135795" cy="369332"/>
          </a:xfrm>
          <a:prstGeom prst="rect">
            <a:avLst/>
          </a:prstGeom>
          <a:noFill/>
        </p:spPr>
        <p:txBody>
          <a:bodyPr wrap="none" rtlCol="0">
            <a:spAutoFit/>
          </a:bodyPr>
          <a:lstStyle/>
          <a:p>
            <a:r>
              <a:rPr lang="en-AU" dirty="0"/>
              <a:t>Skip next two slides in training. </a:t>
            </a:r>
          </a:p>
        </p:txBody>
      </p:sp>
    </p:spTree>
    <p:extLst>
      <p:ext uri="{BB962C8B-B14F-4D97-AF65-F5344CB8AC3E}">
        <p14:creationId xmlns:p14="http://schemas.microsoft.com/office/powerpoint/2010/main" val="199555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E84E-B848-0536-10A6-9DC9E277DA83}"/>
              </a:ext>
            </a:extLst>
          </p:cNvPr>
          <p:cNvSpPr>
            <a:spLocks noGrp="1"/>
          </p:cNvSpPr>
          <p:nvPr>
            <p:ph type="title"/>
          </p:nvPr>
        </p:nvSpPr>
        <p:spPr/>
        <p:txBody>
          <a:bodyPr/>
          <a:lstStyle/>
          <a:p>
            <a:r>
              <a:rPr lang="en-AU" dirty="0"/>
              <a:t>MINEDEX Database Structure</a:t>
            </a:r>
          </a:p>
        </p:txBody>
      </p:sp>
      <p:grpSp>
        <p:nvGrpSpPr>
          <p:cNvPr id="3" name="Group 2">
            <a:extLst>
              <a:ext uri="{FF2B5EF4-FFF2-40B4-BE49-F238E27FC236}">
                <a16:creationId xmlns:a16="http://schemas.microsoft.com/office/drawing/2014/main" id="{DA585943-F5DE-FB40-50B3-F9E823C5EF4E}"/>
              </a:ext>
            </a:extLst>
          </p:cNvPr>
          <p:cNvGrpSpPr/>
          <p:nvPr/>
        </p:nvGrpSpPr>
        <p:grpSpPr>
          <a:xfrm>
            <a:off x="7450307" y="2294398"/>
            <a:ext cx="4453887" cy="2662269"/>
            <a:chOff x="380409" y="2838661"/>
            <a:chExt cx="4453887" cy="2662269"/>
          </a:xfrm>
        </p:grpSpPr>
        <p:sp>
          <p:nvSpPr>
            <p:cNvPr id="4" name="TextBox 3">
              <a:extLst>
                <a:ext uri="{FF2B5EF4-FFF2-40B4-BE49-F238E27FC236}">
                  <a16:creationId xmlns:a16="http://schemas.microsoft.com/office/drawing/2014/main" id="{FEC1EEF4-11DF-106D-10CE-F0C1B3F4D079}"/>
                </a:ext>
              </a:extLst>
            </p:cNvPr>
            <p:cNvSpPr txBox="1"/>
            <p:nvPr/>
          </p:nvSpPr>
          <p:spPr>
            <a:xfrm>
              <a:off x="1076789" y="2838661"/>
              <a:ext cx="2976199" cy="584775"/>
            </a:xfrm>
            <a:prstGeom prst="rect">
              <a:avLst/>
            </a:prstGeom>
            <a:noFill/>
          </p:spPr>
          <p:txBody>
            <a:bodyPr wrap="none" rtlCol="0">
              <a:spAutoFit/>
            </a:bodyPr>
            <a:lstStyle/>
            <a:p>
              <a:r>
                <a:rPr lang="en-AU" sz="3200" b="1" dirty="0"/>
                <a:t>PROJECT (J0001)</a:t>
              </a:r>
            </a:p>
          </p:txBody>
        </p:sp>
        <p:sp>
          <p:nvSpPr>
            <p:cNvPr id="5" name="TextBox 4">
              <a:extLst>
                <a:ext uri="{FF2B5EF4-FFF2-40B4-BE49-F238E27FC236}">
                  <a16:creationId xmlns:a16="http://schemas.microsoft.com/office/drawing/2014/main" id="{8DB00641-4C05-6B72-436E-A6039E78D72C}"/>
                </a:ext>
              </a:extLst>
            </p:cNvPr>
            <p:cNvSpPr txBox="1"/>
            <p:nvPr/>
          </p:nvSpPr>
          <p:spPr>
            <a:xfrm>
              <a:off x="1414829" y="3729086"/>
              <a:ext cx="891591" cy="584775"/>
            </a:xfrm>
            <a:prstGeom prst="rect">
              <a:avLst/>
            </a:prstGeom>
            <a:noFill/>
          </p:spPr>
          <p:txBody>
            <a:bodyPr wrap="none" rtlCol="0">
              <a:spAutoFit/>
            </a:bodyPr>
            <a:lstStyle/>
            <a:p>
              <a:r>
                <a:rPr lang="en-AU" sz="3200" b="1" dirty="0"/>
                <a:t>SITE</a:t>
              </a:r>
            </a:p>
          </p:txBody>
        </p:sp>
        <p:sp>
          <p:nvSpPr>
            <p:cNvPr id="6" name="TextBox 5">
              <a:extLst>
                <a:ext uri="{FF2B5EF4-FFF2-40B4-BE49-F238E27FC236}">
                  <a16:creationId xmlns:a16="http://schemas.microsoft.com/office/drawing/2014/main" id="{FDC16C68-30A3-D4C7-B4B7-915F44084C78}"/>
                </a:ext>
              </a:extLst>
            </p:cNvPr>
            <p:cNvSpPr txBox="1"/>
            <p:nvPr/>
          </p:nvSpPr>
          <p:spPr>
            <a:xfrm>
              <a:off x="2161557" y="4558883"/>
              <a:ext cx="891591" cy="584775"/>
            </a:xfrm>
            <a:prstGeom prst="rect">
              <a:avLst/>
            </a:prstGeom>
            <a:noFill/>
          </p:spPr>
          <p:txBody>
            <a:bodyPr wrap="none" rtlCol="0">
              <a:spAutoFit/>
            </a:bodyPr>
            <a:lstStyle/>
            <a:p>
              <a:r>
                <a:rPr lang="en-AU" sz="3200" b="1" dirty="0"/>
                <a:t>SITE</a:t>
              </a:r>
            </a:p>
          </p:txBody>
        </p:sp>
        <p:sp>
          <p:nvSpPr>
            <p:cNvPr id="7" name="TextBox 6">
              <a:extLst>
                <a:ext uri="{FF2B5EF4-FFF2-40B4-BE49-F238E27FC236}">
                  <a16:creationId xmlns:a16="http://schemas.microsoft.com/office/drawing/2014/main" id="{F10E6BA4-411C-328F-36F0-8E200D2AFCAD}"/>
                </a:ext>
              </a:extLst>
            </p:cNvPr>
            <p:cNvSpPr txBox="1"/>
            <p:nvPr/>
          </p:nvSpPr>
          <p:spPr>
            <a:xfrm>
              <a:off x="2827287" y="3740571"/>
              <a:ext cx="891591" cy="584775"/>
            </a:xfrm>
            <a:prstGeom prst="rect">
              <a:avLst/>
            </a:prstGeom>
            <a:noFill/>
          </p:spPr>
          <p:txBody>
            <a:bodyPr wrap="none" rtlCol="0">
              <a:spAutoFit/>
            </a:bodyPr>
            <a:lstStyle/>
            <a:p>
              <a:r>
                <a:rPr lang="en-AU" sz="3200" b="1" dirty="0"/>
                <a:t>SITE</a:t>
              </a:r>
            </a:p>
          </p:txBody>
        </p:sp>
        <p:cxnSp>
          <p:nvCxnSpPr>
            <p:cNvPr id="8" name="Elbow Connector 10">
              <a:extLst>
                <a:ext uri="{FF2B5EF4-FFF2-40B4-BE49-F238E27FC236}">
                  <a16:creationId xmlns:a16="http://schemas.microsoft.com/office/drawing/2014/main" id="{3286EA1B-FA1D-145F-230C-3CCB261E6F01}"/>
                </a:ext>
              </a:extLst>
            </p:cNvPr>
            <p:cNvCxnSpPr>
              <a:stCxn id="4" idx="2"/>
              <a:endCxn id="7" idx="0"/>
            </p:cNvCxnSpPr>
            <p:nvPr/>
          </p:nvCxnSpPr>
          <p:spPr>
            <a:xfrm rot="16200000" flipH="1">
              <a:off x="2760419" y="3227906"/>
              <a:ext cx="317135" cy="7081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15">
              <a:extLst>
                <a:ext uri="{FF2B5EF4-FFF2-40B4-BE49-F238E27FC236}">
                  <a16:creationId xmlns:a16="http://schemas.microsoft.com/office/drawing/2014/main" id="{9CB00A8D-7786-855A-E5E6-19E065CB0011}"/>
                </a:ext>
              </a:extLst>
            </p:cNvPr>
            <p:cNvCxnSpPr>
              <a:stCxn id="4" idx="2"/>
              <a:endCxn id="5" idx="0"/>
            </p:cNvCxnSpPr>
            <p:nvPr/>
          </p:nvCxnSpPr>
          <p:spPr>
            <a:xfrm rot="5400000">
              <a:off x="2059932" y="3224129"/>
              <a:ext cx="305650" cy="7042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18">
              <a:extLst>
                <a:ext uri="{FF2B5EF4-FFF2-40B4-BE49-F238E27FC236}">
                  <a16:creationId xmlns:a16="http://schemas.microsoft.com/office/drawing/2014/main" id="{341CD3E6-1363-367A-76BE-2235E3DF0467}"/>
                </a:ext>
              </a:extLst>
            </p:cNvPr>
            <p:cNvCxnSpPr>
              <a:stCxn id="4" idx="2"/>
              <a:endCxn id="6" idx="0"/>
            </p:cNvCxnSpPr>
            <p:nvPr/>
          </p:nvCxnSpPr>
          <p:spPr>
            <a:xfrm>
              <a:off x="2564889" y="3423436"/>
              <a:ext cx="42464" cy="1135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84B6C09-3189-9287-214E-B3D42B4266B2}"/>
                </a:ext>
              </a:extLst>
            </p:cNvPr>
            <p:cNvSpPr txBox="1"/>
            <p:nvPr/>
          </p:nvSpPr>
          <p:spPr>
            <a:xfrm>
              <a:off x="380409" y="4086358"/>
              <a:ext cx="1628972" cy="584775"/>
            </a:xfrm>
            <a:prstGeom prst="rect">
              <a:avLst/>
            </a:prstGeom>
            <a:noFill/>
          </p:spPr>
          <p:txBody>
            <a:bodyPr wrap="none" rtlCol="0">
              <a:spAutoFit/>
            </a:bodyPr>
            <a:lstStyle/>
            <a:p>
              <a:r>
                <a:rPr lang="en-AU" sz="3200" b="1" dirty="0"/>
                <a:t>S000001</a:t>
              </a:r>
            </a:p>
          </p:txBody>
        </p:sp>
        <p:sp>
          <p:nvSpPr>
            <p:cNvPr id="12" name="TextBox 11">
              <a:extLst>
                <a:ext uri="{FF2B5EF4-FFF2-40B4-BE49-F238E27FC236}">
                  <a16:creationId xmlns:a16="http://schemas.microsoft.com/office/drawing/2014/main" id="{72D359B5-7031-499C-F6AB-03891E00C6E5}"/>
                </a:ext>
              </a:extLst>
            </p:cNvPr>
            <p:cNvSpPr txBox="1"/>
            <p:nvPr/>
          </p:nvSpPr>
          <p:spPr>
            <a:xfrm>
              <a:off x="1860624" y="4916155"/>
              <a:ext cx="1628972" cy="584775"/>
            </a:xfrm>
            <a:prstGeom prst="rect">
              <a:avLst/>
            </a:prstGeom>
            <a:noFill/>
          </p:spPr>
          <p:txBody>
            <a:bodyPr wrap="none" rtlCol="0">
              <a:spAutoFit/>
            </a:bodyPr>
            <a:lstStyle/>
            <a:p>
              <a:r>
                <a:rPr lang="en-AU" sz="3200" b="1" dirty="0"/>
                <a:t>S000002</a:t>
              </a:r>
            </a:p>
          </p:txBody>
        </p:sp>
        <p:sp>
          <p:nvSpPr>
            <p:cNvPr id="13" name="TextBox 12">
              <a:extLst>
                <a:ext uri="{FF2B5EF4-FFF2-40B4-BE49-F238E27FC236}">
                  <a16:creationId xmlns:a16="http://schemas.microsoft.com/office/drawing/2014/main" id="{4B6DDC20-FE01-F2E8-35BD-D976E8E31A42}"/>
                </a:ext>
              </a:extLst>
            </p:cNvPr>
            <p:cNvSpPr txBox="1"/>
            <p:nvPr/>
          </p:nvSpPr>
          <p:spPr>
            <a:xfrm>
              <a:off x="3205324" y="4067370"/>
              <a:ext cx="1628972" cy="584775"/>
            </a:xfrm>
            <a:prstGeom prst="rect">
              <a:avLst/>
            </a:prstGeom>
            <a:noFill/>
          </p:spPr>
          <p:txBody>
            <a:bodyPr wrap="none" rtlCol="0">
              <a:spAutoFit/>
            </a:bodyPr>
            <a:lstStyle/>
            <a:p>
              <a:r>
                <a:rPr lang="en-AU" sz="3200" b="1" dirty="0"/>
                <a:t>S000003</a:t>
              </a:r>
            </a:p>
          </p:txBody>
        </p:sp>
      </p:grpSp>
      <p:sp>
        <p:nvSpPr>
          <p:cNvPr id="14" name="Rectangle 13">
            <a:extLst>
              <a:ext uri="{FF2B5EF4-FFF2-40B4-BE49-F238E27FC236}">
                <a16:creationId xmlns:a16="http://schemas.microsoft.com/office/drawing/2014/main" id="{E15D31C4-33BC-2E61-731E-78435CC86F30}"/>
              </a:ext>
            </a:extLst>
          </p:cNvPr>
          <p:cNvSpPr/>
          <p:nvPr/>
        </p:nvSpPr>
        <p:spPr>
          <a:xfrm>
            <a:off x="67871" y="1644741"/>
            <a:ext cx="7651322" cy="5324535"/>
          </a:xfrm>
          <a:prstGeom prst="rect">
            <a:avLst/>
          </a:prstGeom>
        </p:spPr>
        <p:txBody>
          <a:bodyPr wrap="square">
            <a:spAutoFit/>
          </a:bodyPr>
          <a:lstStyle/>
          <a:p>
            <a:r>
              <a:rPr lang="en-AU" sz="2000" b="1" dirty="0"/>
              <a:t>MINEDEX SITES</a:t>
            </a:r>
          </a:p>
          <a:p>
            <a:pPr marL="342900" indent="-342900">
              <a:buFont typeface="Arial" panose="020B0604020202020204" pitchFamily="34" charset="0"/>
              <a:buChar char="•"/>
            </a:pPr>
            <a:r>
              <a:rPr lang="en-AU" sz="2000" dirty="0"/>
              <a:t>The </a:t>
            </a:r>
            <a:r>
              <a:rPr lang="en-AU" sz="2000" b="1" dirty="0"/>
              <a:t>Sites </a:t>
            </a:r>
            <a:r>
              <a:rPr lang="en-AU" sz="2000" dirty="0"/>
              <a:t>are the </a:t>
            </a:r>
            <a:r>
              <a:rPr lang="en-AU" sz="2000" b="1" dirty="0"/>
              <a:t>unique identifier </a:t>
            </a:r>
            <a:r>
              <a:rPr lang="en-AU" sz="2000" dirty="0"/>
              <a:t>of each record related to the </a:t>
            </a:r>
            <a:r>
              <a:rPr lang="en-AU" sz="2000" b="1" dirty="0"/>
              <a:t>spatial distribution of commodities </a:t>
            </a:r>
            <a:r>
              <a:rPr lang="en-AU" sz="2000" dirty="0"/>
              <a:t>in WA.  Have a unique S-number. </a:t>
            </a:r>
          </a:p>
          <a:p>
            <a:pPr marL="342900" indent="-342900">
              <a:buFont typeface="Arial" panose="020B0604020202020204" pitchFamily="34" charset="0"/>
              <a:buChar char="•"/>
            </a:pPr>
            <a:r>
              <a:rPr lang="en-AU" sz="2000" b="1" dirty="0"/>
              <a:t>The following information is allocated to sites: </a:t>
            </a:r>
          </a:p>
          <a:p>
            <a:pPr marL="800100" lvl="1" indent="-342900">
              <a:buFont typeface="Arial" panose="020B0604020202020204" pitchFamily="34" charset="0"/>
              <a:buChar char="•"/>
            </a:pPr>
            <a:r>
              <a:rPr lang="en-AU" sz="2000" dirty="0"/>
              <a:t>Spatial coordinates </a:t>
            </a:r>
          </a:p>
          <a:p>
            <a:pPr marL="800100" lvl="1" indent="-342900">
              <a:buFont typeface="Arial" panose="020B0604020202020204" pitchFamily="34" charset="0"/>
              <a:buChar char="•"/>
            </a:pPr>
            <a:r>
              <a:rPr lang="en-AU" sz="2000" dirty="0"/>
              <a:t>Tenements</a:t>
            </a:r>
          </a:p>
          <a:p>
            <a:pPr marL="800100" lvl="1" indent="-342900">
              <a:buFont typeface="Arial" panose="020B0604020202020204" pitchFamily="34" charset="0"/>
              <a:buChar char="•"/>
            </a:pPr>
            <a:r>
              <a:rPr lang="en-AU" sz="2000" dirty="0"/>
              <a:t>Resource Estimates </a:t>
            </a:r>
          </a:p>
          <a:p>
            <a:pPr marL="800100" lvl="1" indent="-342900">
              <a:buFont typeface="Arial" panose="020B0604020202020204" pitchFamily="34" charset="0"/>
              <a:buChar char="•"/>
            </a:pPr>
            <a:r>
              <a:rPr lang="en-AU" sz="2000" dirty="0"/>
              <a:t>Production</a:t>
            </a:r>
          </a:p>
          <a:p>
            <a:pPr marL="800100" lvl="1" indent="-342900">
              <a:buFont typeface="Arial" panose="020B0604020202020204" pitchFamily="34" charset="0"/>
              <a:buChar char="•"/>
            </a:pPr>
            <a:endParaRPr lang="en-AU" sz="2000" dirty="0"/>
          </a:p>
          <a:p>
            <a:pPr marL="0" lvl="1"/>
            <a:r>
              <a:rPr lang="en-AU" sz="2000" b="1" dirty="0"/>
              <a:t>PROJECTS</a:t>
            </a:r>
          </a:p>
          <a:p>
            <a:pPr marL="342900" lvl="1" indent="-342900">
              <a:buFont typeface="Arial" panose="020B0604020202020204" pitchFamily="34" charset="0"/>
              <a:buChar char="•"/>
            </a:pPr>
            <a:r>
              <a:rPr lang="en-AU" sz="2000" dirty="0"/>
              <a:t>A </a:t>
            </a:r>
            <a:r>
              <a:rPr lang="en-AU" sz="2000" b="1" dirty="0"/>
              <a:t>project </a:t>
            </a:r>
            <a:r>
              <a:rPr lang="en-AU" sz="2000" dirty="0"/>
              <a:t>is a </a:t>
            </a:r>
            <a:r>
              <a:rPr lang="en-AU" sz="2000" b="1" dirty="0"/>
              <a:t>collective grouping of Sites </a:t>
            </a:r>
            <a:r>
              <a:rPr lang="en-AU" sz="2000" dirty="0"/>
              <a:t>created according to </a:t>
            </a:r>
            <a:r>
              <a:rPr lang="en-AU" sz="2000" b="1" dirty="0"/>
              <a:t>owners and commodities.</a:t>
            </a:r>
          </a:p>
          <a:p>
            <a:pPr marL="342900" lvl="1" indent="-342900">
              <a:buFont typeface="Arial" panose="020B0604020202020204" pitchFamily="34" charset="0"/>
              <a:buChar char="•"/>
            </a:pPr>
            <a:r>
              <a:rPr lang="en-AU" sz="2000" dirty="0"/>
              <a:t>Each project can have a number of sites which capture specific activities by Site Type, associated with that project.</a:t>
            </a:r>
          </a:p>
          <a:p>
            <a:pPr marL="363538" lvl="1"/>
            <a:r>
              <a:rPr lang="en-AU" sz="2000" dirty="0" err="1"/>
              <a:t>Eg.</a:t>
            </a:r>
            <a:r>
              <a:rPr lang="en-AU" sz="2000" dirty="0"/>
              <a:t> Mines, Deposits, Prospects, Mineral occurrences, Drillholes</a:t>
            </a:r>
          </a:p>
          <a:p>
            <a:pPr marL="342900" lvl="1" indent="-342900">
              <a:buFont typeface="Arial" panose="020B0604020202020204" pitchFamily="34" charset="0"/>
              <a:buChar char="•"/>
            </a:pPr>
            <a:endParaRPr lang="en-AU" sz="2000" b="1" dirty="0"/>
          </a:p>
          <a:p>
            <a:pPr marL="342900" indent="-342900">
              <a:buFont typeface="Arial" panose="020B0604020202020204" pitchFamily="34" charset="0"/>
              <a:buChar char="•"/>
            </a:pPr>
            <a:endParaRPr lang="en-AU" sz="2000" b="1" dirty="0"/>
          </a:p>
        </p:txBody>
      </p:sp>
    </p:spTree>
    <p:extLst>
      <p:ext uri="{BB962C8B-B14F-4D97-AF65-F5344CB8AC3E}">
        <p14:creationId xmlns:p14="http://schemas.microsoft.com/office/powerpoint/2010/main" val="3255014143"/>
      </p:ext>
    </p:extLst>
  </p:cSld>
  <p:clrMapOvr>
    <a:masterClrMapping/>
  </p:clrMapOvr>
</p:sld>
</file>

<file path=ppt/theme/theme1.xml><?xml version="1.0" encoding="utf-8"?>
<a:theme xmlns:a="http://schemas.openxmlformats.org/drawingml/2006/main" name="Office Theme">
  <a:themeElements>
    <a:clrScheme name="DMIRS">
      <a:dk1>
        <a:srgbClr val="131313"/>
      </a:dk1>
      <a:lt1>
        <a:srgbClr val="FFFFFF"/>
      </a:lt1>
      <a:dk2>
        <a:srgbClr val="4A4A4A"/>
      </a:dk2>
      <a:lt2>
        <a:srgbClr val="BABABA"/>
      </a:lt2>
      <a:accent1>
        <a:srgbClr val="008B91"/>
      </a:accent1>
      <a:accent2>
        <a:srgbClr val="534E67"/>
      </a:accent2>
      <a:accent3>
        <a:srgbClr val="A93D2A"/>
      </a:accent3>
      <a:accent4>
        <a:srgbClr val="006B6E"/>
      </a:accent4>
      <a:accent5>
        <a:srgbClr val="45415D"/>
      </a:accent5>
      <a:accent6>
        <a:srgbClr val="A12A1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57.Sarah.SARGENT" id="{B266E177-92FE-4670-AC5F-96E73C30C639}" vid="{E8E186C3-AD8E-4CB3-96D8-A498CE799D4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65F1F92071475276E05315230A0A9CBF" version="1.0.0">
  <systemFields>
    <field name="Objective-Id">
      <value order="0">A84241825</value>
    </field>
    <field name="Objective-Title">
      <value order="0">Minedex Public Training May 2024</value>
    </field>
    <field name="Objective-Description">
      <value order="0"/>
    </field>
    <field name="Objective-CreationStamp">
      <value order="0">2024-11-11T15:14:42Z</value>
    </field>
    <field name="Objective-IsApproved">
      <value order="0">false</value>
    </field>
    <field name="Objective-IsPublished">
      <value order="0">true</value>
    </field>
    <field name="Objective-DatePublished">
      <value order="0">2024-11-11T15:14:47Z</value>
    </field>
    <field name="Objective-ModificationStamp">
      <value order="0">2024-11-11T15:21:06Z</value>
    </field>
    <field name="Objective-Owner">
      <value order="0">MURRAY, Sue</value>
    </field>
    <field name="Objective-Path">
      <value order="0">DEMIRS Global Folder:02 Corporate File Plan:Resource and Environmental Regulation Group:RER Files:Geological Survey:Projects:GS14 - Mines &amp; Mineral Deposit Information:MINEDEX:MINEDEX Training (Public)</value>
    </field>
    <field name="Objective-Parent">
      <value order="0">MINEDEX Training (Public)</value>
    </field>
    <field name="Objective-State">
      <value order="0">Published</value>
    </field>
    <field name="Objective-VersionId">
      <value order="0">vA90332370</value>
    </field>
    <field name="Objective-Version">
      <value order="0">1.0</value>
    </field>
    <field name="Objective-VersionNumber">
      <value order="0">1</value>
    </field>
    <field name="Objective-VersionComment">
      <value order="0"/>
    </field>
    <field name="Objective-FileNumber">
      <value order="0">DMS11244/2023</value>
    </field>
    <field name="Objective-Classification">
      <value order="0">OFFICIAL</value>
    </field>
    <field name="Objective-Caveats">
      <value order="0"/>
    </field>
  </systemFields>
  <catalogues>
    <catalogue name="Divisional Document Type Catalogue" type="type" ori="id:cA39">
      <field name="Objective-Divisional Document Types">
        <value order="0"/>
      </field>
      <field name="Objective-Warning">
        <value order="0"/>
      </field>
      <field name="Objective-Author">
        <value order="0"/>
      </field>
      <field name="Objective-Date of Document">
        <value order="0"/>
      </field>
      <field name="Objective-External Reference">
        <value order="0"/>
      </field>
      <field name="Objective-Internal Reference">
        <value order="0"/>
      </field>
      <field name="Objective-Archive Box">
        <value order="0"/>
      </field>
      <field name="Objective-Migrated Id">
        <value order="0"/>
      </field>
      <field name="Objective-Foreign Barcode">
        <value order="0"/>
      </field>
      <field name="Objective-PCI DSS Checked">
        <value order="0"/>
      </field>
      <field name="Objective-End User">
        <value order="0"/>
      </field>
      <field name="Objective-Additional File Numbers">
        <value order="0"/>
      </field>
      <field name="Objective-Record Number">
        <value order="0"/>
      </field>
      <field name="Objective-Graphic Content">
        <value order="0"/>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65F1F92071475276E05315230A0A9CBF"/>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BA93749351D2F843A36296955CF57A87" ma:contentTypeVersion="16" ma:contentTypeDescription="Create a new document." ma:contentTypeScope="" ma:versionID="c4ef73400446e57c930e0ecafee92863">
  <xsd:schema xmlns:xsd="http://www.w3.org/2001/XMLSchema" xmlns:xs="http://www.w3.org/2001/XMLSchema" xmlns:p="http://schemas.microsoft.com/office/2006/metadata/properties" xmlns:ns2="dce3ed02-b0cd-470d-9119-e5f1a2533a21" targetNamespace="http://schemas.microsoft.com/office/2006/metadata/properties" ma:root="true" ma:fieldsID="5d031b32c981ffdabdc09817a45c8b8d"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009056.GRSD</OurDocsDocId>
    <OurDocsVersionCreatedBy xmlns="dce3ed02-b0cd-470d-9119-e5f1a2533a21">MIGSDSV</OurDocsVersionCreatedBy>
    <OurDocsIsLocked xmlns="dce3ed02-b0cd-470d-9119-e5f1a2533a21">false</OurDocsIsLocked>
    <OurDocsDocumentType xmlns="dce3ed02-b0cd-470d-9119-e5f1a2533a21">Administration</OurDocsDocumentType>
    <OurDocsFileNumbers xmlns="dce3ed02-b0cd-470d-9119-e5f1a2533a21" xsi:nil="true"/>
    <OurDocsLockedOnBehalfOf xmlns="dce3ed02-b0cd-470d-9119-e5f1a2533a21" xsi:nil="true"/>
    <OurDocsDocumentDate xmlns="dce3ed02-b0cd-470d-9119-e5f1a2533a21">2020-11-04T16:00:00+00:00</OurDocsDocumentDate>
    <OurDocsVersionCreatedAt xmlns="dce3ed02-b0cd-470d-9119-e5f1a2533a21">2021-03-22T01:16:24+00:00</OurDocsVersionCreatedAt>
    <OurDocsReleaseClassification xmlns="dce3ed02-b0cd-470d-9119-e5f1a2533a21">Departmental Use Only</OurDocsReleaseClassification>
    <OurDocsTitle xmlns="dce3ed02-b0cd-470d-9119-e5f1a2533a21">Minedex Public Training 2020</OurDocsTitle>
    <OurDocsLocation xmlns="dce3ed02-b0cd-470d-9119-e5f1a2533a21">Perth</OurDocsLocation>
    <OurDocsDescription xmlns="dce3ed02-b0cd-470d-9119-e5f1a2533a21" xsi:nil="true"/>
    <OurDocsVersionReason xmlns="dce3ed02-b0cd-470d-9119-e5f1a2533a21" xsi:nil="true"/>
    <OurDocsAuthor xmlns="dce3ed02-b0cd-470d-9119-e5f1a2533a21">SARGENT, Sarah</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3.xml><?xml version="1.0" encoding="utf-8"?>
<?mso-contentType ?>
<SharedContentType xmlns="Microsoft.SharePoint.Taxonomy.ContentTypeSync" SourceId="47aadd75-fb41-49d7-866d-414b51aa1b7e" ContentTypeId="0x0101000AC6246A9CD2FC45B52DC6FEC0F0AAAA"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9958C0-4775-43E7-8517-FDAB862AF4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8EC31A-079C-49E1-B63F-CE3809257042}">
  <ds:schemaRefs>
    <ds:schemaRef ds:uri="http://www.w3.org/XML/1998/namespace"/>
    <ds:schemaRef ds:uri="http://schemas.microsoft.com/office/infopath/2007/PartnerControls"/>
    <ds:schemaRef ds:uri="dce3ed02-b0cd-470d-9119-e5f1a2533a21"/>
    <ds:schemaRef ds:uri="http://schemas.openxmlformats.org/package/2006/metadata/core-properties"/>
    <ds:schemaRef ds:uri="http://purl.org/dc/dcmitype/"/>
    <ds:schemaRef ds:uri="http://schemas.microsoft.com/office/2006/documentManagement/types"/>
    <ds:schemaRef ds:uri="http://purl.org/dc/term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BB9E791C-5654-4772-BEC2-4C61863FAFD4}">
  <ds:schemaRefs>
    <ds:schemaRef ds:uri="Microsoft.SharePoint.Taxonomy.ContentTypeSync"/>
  </ds:schemaRefs>
</ds:datastoreItem>
</file>

<file path=customXml/itemProps4.xml><?xml version="1.0" encoding="utf-8"?>
<ds:datastoreItem xmlns:ds="http://schemas.openxmlformats.org/officeDocument/2006/customXml" ds:itemID="{0BA0FACA-E882-45D2-A42B-1497CA8849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Minedex_Intro</Template>
  <TotalTime>1283</TotalTime>
  <Words>2378</Words>
  <Application>Microsoft Office PowerPoint</Application>
  <PresentationFormat>Widescreen</PresentationFormat>
  <Paragraphs>330</Paragraphs>
  <Slides>44</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Calibri Light</vt:lpstr>
      <vt:lpstr>Wingdings</vt:lpstr>
      <vt:lpstr>Office Theme</vt:lpstr>
      <vt:lpstr>Custom Design</vt:lpstr>
      <vt:lpstr>PowerPoint Presentation</vt:lpstr>
      <vt:lpstr>MINEDEX training outline</vt:lpstr>
      <vt:lpstr>MINEDEX is…</vt:lpstr>
      <vt:lpstr>MINEDEX primary functions:</vt:lpstr>
      <vt:lpstr>MINEDEX Structure</vt:lpstr>
      <vt:lpstr>MINEDEX Database Structure</vt:lpstr>
      <vt:lpstr>Projects and Sites</vt:lpstr>
      <vt:lpstr>PowerPoint Presentation</vt:lpstr>
      <vt:lpstr>MINEDEX Database Structure</vt:lpstr>
      <vt:lpstr>MINEDEX Database Structure</vt:lpstr>
      <vt:lpstr>How to get data out of MINEDEX</vt:lpstr>
      <vt:lpstr>PowerPoint Presentation</vt:lpstr>
      <vt:lpstr>Getting started with MINEDEX Online</vt:lpstr>
      <vt:lpstr>Getting started with MINEDEX Online</vt:lpstr>
      <vt:lpstr> MINEDEX user interface</vt:lpstr>
      <vt:lpstr>New MINEDEX user interface</vt:lpstr>
      <vt:lpstr>PowerPoint Presentation</vt:lpstr>
      <vt:lpstr>Reference codes for compliance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data out – Reports</vt:lpstr>
      <vt:lpstr>Resource Estimates - Additional functionality added in 2022 and 2023</vt:lpstr>
      <vt:lpstr>Resource Estimates - Additional functionality added in 2022 and 2023</vt:lpstr>
      <vt:lpstr>PowerPoint Presentation</vt:lpstr>
      <vt:lpstr>Resource Estimates - Additional functionality added in 2022 and 2023</vt:lpstr>
      <vt:lpstr>Getting data out – Data extracts</vt:lpstr>
      <vt:lpstr>Need more explanation?</vt:lpstr>
      <vt:lpstr>Or contact us</vt:lpstr>
      <vt:lpstr>Questions?</vt:lpstr>
      <vt:lpstr>PowerPoint Presentation</vt:lpstr>
    </vt:vector>
  </TitlesOfParts>
  <Company>Department of Mines and Petroleum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Minedex Public Training 2020</dc:title>
  <dc:subject/>
  <dc:creator>SARGENT, Sarah</dc:creator>
  <cp:lastModifiedBy>MURRAY, Sue</cp:lastModifiedBy>
  <cp:revision>99</cp:revision>
  <cp:lastPrinted>2023-11-08T08:05:32Z</cp:lastPrinted>
  <dcterms:created xsi:type="dcterms:W3CDTF">2020-10-21T03:05:27Z</dcterms:created>
  <dcterms:modified xsi:type="dcterms:W3CDTF">2024-05-06T04:23:40Z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0x0101000AC6246A9CD2FC45B52DC6FEC0F0AAAA00BA93749351D2F843A36296955CF57A87</vt:lpwstr>
  </property>
  <property fmtid="{D5CDD505-2E9C-101B-9397-08002B2CF9AE}" pid="3" name="DataStore">
    <vt:lpwstr>Central</vt:lpwstr>
  </property>
  <property fmtid="{D5CDD505-2E9C-101B-9397-08002B2CF9AE}" pid="4" name="Objective-Id">
    <vt:lpwstr>A84241825</vt:lpwstr>
  </property>
  <property fmtid="{D5CDD505-2E9C-101B-9397-08002B2CF9AE}" pid="5" name="Objective-Title">
    <vt:lpwstr>Minedex Public Training May 2024</vt:lpwstr>
  </property>
  <property fmtid="{D5CDD505-2E9C-101B-9397-08002B2CF9AE}" pid="6" name="Objective-Description">
    <vt:lpwstr/>
  </property>
  <property fmtid="{D5CDD505-2E9C-101B-9397-08002B2CF9AE}" pid="7" name="Objective-CreationStamp">
    <vt:filetime>2024-11-11T15:14:42Z</vt:filetime>
  </property>
  <property fmtid="{D5CDD505-2E9C-101B-9397-08002B2CF9AE}" pid="8" name="Objective-IsApproved">
    <vt:bool>false</vt:bool>
  </property>
  <property fmtid="{D5CDD505-2E9C-101B-9397-08002B2CF9AE}" pid="9" name="Objective-IsPublished">
    <vt:bool>true</vt:bool>
  </property>
  <property fmtid="{D5CDD505-2E9C-101B-9397-08002B2CF9AE}" pid="10" name="Objective-DatePublished">
    <vt:filetime>2024-11-11T15:14:47Z</vt:filetime>
  </property>
  <property fmtid="{D5CDD505-2E9C-101B-9397-08002B2CF9AE}" pid="11" name="Objective-ModificationStamp">
    <vt:filetime>2024-11-11T15:21:06Z</vt:filetime>
  </property>
  <property fmtid="{D5CDD505-2E9C-101B-9397-08002B2CF9AE}" pid="12" name="Objective-Owner">
    <vt:lpwstr>MURRAY, Sue</vt:lpwstr>
  </property>
  <property fmtid="{D5CDD505-2E9C-101B-9397-08002B2CF9AE}" pid="13" name="Objective-Path">
    <vt:lpwstr>DEMIRS Global Folder:02 Corporate File Plan:Resource and Environmental Regulation Group:RER Files:Geological Survey:Projects:GS14 - Mines &amp; Mineral Deposit Information:MINEDEX:MINEDEX Training (Public)</vt:lpwstr>
  </property>
  <property fmtid="{D5CDD505-2E9C-101B-9397-08002B2CF9AE}" pid="14" name="Objective-Parent">
    <vt:lpwstr>MINEDEX Training (Public)</vt:lpwstr>
  </property>
  <property fmtid="{D5CDD505-2E9C-101B-9397-08002B2CF9AE}" pid="15" name="Objective-State">
    <vt:lpwstr>Published</vt:lpwstr>
  </property>
  <property fmtid="{D5CDD505-2E9C-101B-9397-08002B2CF9AE}" pid="16" name="Objective-VersionId">
    <vt:lpwstr>vA90332370</vt:lpwstr>
  </property>
  <property fmtid="{D5CDD505-2E9C-101B-9397-08002B2CF9AE}" pid="17" name="Objective-Version">
    <vt:lpwstr>1.0</vt:lpwstr>
  </property>
  <property fmtid="{D5CDD505-2E9C-101B-9397-08002B2CF9AE}" pid="18" name="Objective-VersionNumber">
    <vt:r8>1</vt:r8>
  </property>
  <property fmtid="{D5CDD505-2E9C-101B-9397-08002B2CF9AE}" pid="19" name="Objective-VersionComment">
    <vt:lpwstr/>
  </property>
  <property fmtid="{D5CDD505-2E9C-101B-9397-08002B2CF9AE}" pid="20" name="Objective-FileNumber">
    <vt:lpwstr>DMS11244/2023</vt:lpwstr>
  </property>
  <property fmtid="{D5CDD505-2E9C-101B-9397-08002B2CF9AE}" pid="21" name="Objective-Classification">
    <vt:lpwstr>OFFICIAL</vt:lpwstr>
  </property>
  <property fmtid="{D5CDD505-2E9C-101B-9397-08002B2CF9AE}" pid="22" name="Objective-Caveats">
    <vt:lpwstr/>
  </property>
  <property fmtid="{D5CDD505-2E9C-101B-9397-08002B2CF9AE}" pid="23" name="Objective-Divisional Document Types">
    <vt:lpwstr/>
  </property>
  <property fmtid="{D5CDD505-2E9C-101B-9397-08002B2CF9AE}" pid="24" name="Objective-Warning">
    <vt:lpwstr/>
  </property>
  <property fmtid="{D5CDD505-2E9C-101B-9397-08002B2CF9AE}" pid="25" name="Objective-Author">
    <vt:lpwstr/>
  </property>
  <property fmtid="{D5CDD505-2E9C-101B-9397-08002B2CF9AE}" pid="26" name="Objective-Date of Document">
    <vt:lpwstr/>
  </property>
  <property fmtid="{D5CDD505-2E9C-101B-9397-08002B2CF9AE}" pid="27" name="Objective-External Reference">
    <vt:lpwstr/>
  </property>
  <property fmtid="{D5CDD505-2E9C-101B-9397-08002B2CF9AE}" pid="28" name="Objective-Internal Reference">
    <vt:lpwstr/>
  </property>
  <property fmtid="{D5CDD505-2E9C-101B-9397-08002B2CF9AE}" pid="29" name="Objective-Archive Box">
    <vt:lpwstr/>
  </property>
  <property fmtid="{D5CDD505-2E9C-101B-9397-08002B2CF9AE}" pid="30" name="Objective-Migrated Id">
    <vt:lpwstr/>
  </property>
  <property fmtid="{D5CDD505-2E9C-101B-9397-08002B2CF9AE}" pid="31" name="Objective-Foreign Barcode">
    <vt:lpwstr/>
  </property>
  <property fmtid="{D5CDD505-2E9C-101B-9397-08002B2CF9AE}" pid="32" name="Objective-PCI DSS Checked">
    <vt:lpwstr/>
  </property>
  <property fmtid="{D5CDD505-2E9C-101B-9397-08002B2CF9AE}" pid="33" name="Objective-End User">
    <vt:lpwstr/>
  </property>
  <property fmtid="{D5CDD505-2E9C-101B-9397-08002B2CF9AE}" pid="34" name="Objective-Additional File Numbers">
    <vt:lpwstr/>
  </property>
  <property fmtid="{D5CDD505-2E9C-101B-9397-08002B2CF9AE}" pid="35" name="Objective-Record Number">
    <vt:lpwstr/>
  </property>
  <property fmtid="{D5CDD505-2E9C-101B-9397-08002B2CF9AE}" pid="36" name="Objective-Graphic Content">
    <vt:lpwstr/>
  </property>
</Properties>
</file>