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2" r:id="rId1"/>
  </p:sldMasterIdLst>
  <p:notesMasterIdLst>
    <p:notesMasterId r:id="rId10"/>
  </p:notesMasterIdLst>
  <p:handoutMasterIdLst>
    <p:handoutMasterId r:id="rId11"/>
  </p:handoutMasterIdLst>
  <p:sldIdLst>
    <p:sldId id="265" r:id="rId2"/>
    <p:sldId id="278" r:id="rId3"/>
    <p:sldId id="268" r:id="rId4"/>
    <p:sldId id="279" r:id="rId5"/>
    <p:sldId id="273" r:id="rId6"/>
    <p:sldId id="274" r:id="rId7"/>
    <p:sldId id="280" r:id="rId8"/>
    <p:sldId id="275" r:id="rId9"/>
  </p:sldIdLst>
  <p:sldSz cx="9144000" cy="5143500" type="screen16x9"/>
  <p:notesSz cx="6797675" cy="9926638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partment of Communities" id="{F4D99DC9-EE1E-45A4-A184-1495BF7F0451}">
          <p14:sldIdLst>
            <p14:sldId id="265"/>
            <p14:sldId id="278"/>
            <p14:sldId id="268"/>
            <p14:sldId id="279"/>
            <p14:sldId id="273"/>
            <p14:sldId id="274"/>
            <p14:sldId id="280"/>
            <p14:sldId id="275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6EA1"/>
    <a:srgbClr val="2C5C86"/>
    <a:srgbClr val="3B7AA5"/>
    <a:srgbClr val="1C7BA9"/>
    <a:srgbClr val="1C7CAB"/>
    <a:srgbClr val="25BFCB"/>
    <a:srgbClr val="9AD7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119" autoAdjust="0"/>
    <p:restoredTop sz="96096" autoAdjust="0"/>
  </p:normalViewPr>
  <p:slideViewPr>
    <p:cSldViewPr snapToGrid="0">
      <p:cViewPr varScale="1">
        <p:scale>
          <a:sx n="150" d="100"/>
          <a:sy n="150" d="100"/>
        </p:scale>
        <p:origin x="396" y="5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7" d="100"/>
          <a:sy n="67" d="100"/>
        </p:scale>
        <p:origin x="285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20" Type="http://schemas.openxmlformats.org/officeDocument/2006/relationships/customXml" Target="../customXml/item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1DC869-1CCD-4EE9-A89A-E3C054B4C861}" type="datetimeFigureOut">
              <a:rPr lang="en-AU" smtClean="0"/>
              <a:t>28/02/2025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5628F7-71C0-44F8-A69F-215CF012BAA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957520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71D2A7-7232-49F3-A89F-FC3B07913C09}" type="datetimeFigureOut">
              <a:rPr lang="en-AU" smtClean="0"/>
              <a:t>28/02/2025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AB4635-AA39-4CDF-AA0F-577B9C19F44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57663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AB4635-AA39-4CDF-AA0F-577B9C19F449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51331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D24FE26-C603-7F08-5703-050E47E2D9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" r="3"/>
          <a:stretch/>
        </p:blipFill>
        <p:spPr>
          <a:xfrm>
            <a:off x="476" y="0"/>
            <a:ext cx="9143524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6001" y="1655518"/>
            <a:ext cx="5025799" cy="1366972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4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6002" y="3140519"/>
            <a:ext cx="5168762" cy="13360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46260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slide">
    <p:bg>
      <p:bgPr>
        <a:gradFill rotWithShape="1">
          <a:gsLst>
            <a:gs pos="0">
              <a:schemeClr val="bg1">
                <a:tint val="93000"/>
                <a:satMod val="150000"/>
                <a:shade val="98000"/>
                <a:lumMod val="102000"/>
              </a:schemeClr>
            </a:gs>
            <a:gs pos="50000">
              <a:schemeClr val="accent4">
                <a:lumMod val="20000"/>
                <a:lumOff val="80000"/>
              </a:schemeClr>
            </a:gs>
            <a:gs pos="100000">
              <a:schemeClr val="accent4">
                <a:lumMod val="40000"/>
                <a:lumOff val="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86001" y="1655518"/>
            <a:ext cx="5859044" cy="1366972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4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Section 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6002" y="3140519"/>
            <a:ext cx="5168762" cy="13360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723D2E-8626-4779-B08F-2FC576040EB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EC7AE4-05DB-4CD8-99A2-70C1B8ABB88E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668333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999" y="596987"/>
            <a:ext cx="8171999" cy="67727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000" y="1455429"/>
            <a:ext cx="8172000" cy="326350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66" indent="-228589">
              <a:lnSpc>
                <a:spcPct val="120000"/>
              </a:lnSpc>
              <a:buFont typeface="Arial" panose="020B0604020202020204" pitchFamily="34" charset="0"/>
              <a:buChar char="‒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20000"/>
              </a:lnSpc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120" indent="-228589">
              <a:lnSpc>
                <a:spcPct val="120000"/>
              </a:lnSpc>
              <a:buFont typeface="Arial" panose="020B0604020202020204" pitchFamily="34" charset="0"/>
              <a:buChar char="‒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298" indent="-228589">
              <a:lnSpc>
                <a:spcPct val="120000"/>
              </a:lnSpc>
              <a:buFont typeface="Arial" panose="020B0604020202020204" pitchFamily="34" charset="0"/>
              <a:buChar char="»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" name="Slide Number Placeholder 28">
            <a:extLst>
              <a:ext uri="{FF2B5EF4-FFF2-40B4-BE49-F238E27FC236}">
                <a16:creationId xmlns:a16="http://schemas.microsoft.com/office/drawing/2014/main" id="{E5E8188D-889E-49D1-BC38-D55FE3461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C7AE4-05DB-4CD8-99A2-70C1B8ABB88E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92153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000" y="600062"/>
            <a:ext cx="8172000" cy="67662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6000" y="1458504"/>
            <a:ext cx="4032000" cy="326350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66" indent="-228589">
              <a:lnSpc>
                <a:spcPct val="120000"/>
              </a:lnSpc>
              <a:buFont typeface="Arial" panose="020B0604020202020204" pitchFamily="34" charset="0"/>
              <a:buChar char="‒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20000"/>
              </a:lnSpc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120" indent="-228589">
              <a:lnSpc>
                <a:spcPct val="120000"/>
              </a:lnSpc>
              <a:buFont typeface="Arial" panose="020B0604020202020204" pitchFamily="34" charset="0"/>
              <a:buChar char="‒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298" indent="-228589">
              <a:lnSpc>
                <a:spcPct val="120000"/>
              </a:lnSpc>
              <a:buFont typeface="Arial" panose="020B0604020202020204" pitchFamily="34" charset="0"/>
              <a:buChar char="»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600" y="1458504"/>
            <a:ext cx="4032000" cy="326350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66" indent="-228589">
              <a:lnSpc>
                <a:spcPct val="120000"/>
              </a:lnSpc>
              <a:buFont typeface="Arial" panose="020B0604020202020204" pitchFamily="34" charset="0"/>
              <a:buChar char="‒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20000"/>
              </a:lnSpc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120" indent="-228589">
              <a:lnSpc>
                <a:spcPct val="120000"/>
              </a:lnSpc>
              <a:buFont typeface="Arial" panose="020B0604020202020204" pitchFamily="34" charset="0"/>
              <a:buChar char="‒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298" indent="-228589">
              <a:lnSpc>
                <a:spcPct val="120000"/>
              </a:lnSpc>
              <a:buFont typeface="Arial" panose="020B0604020202020204" pitchFamily="34" charset="0"/>
              <a:buChar char="»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3F78DA-E4D7-4410-BBA6-96BB729F3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C7AE4-05DB-4CD8-99A2-70C1B8ABB88E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92824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000" y="594946"/>
            <a:ext cx="8172000" cy="6885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86000" y="1328387"/>
            <a:ext cx="4032000" cy="74978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ct val="120000"/>
              </a:lnSpc>
              <a:buNone/>
              <a:defRPr sz="2000" b="1">
                <a:solidFill>
                  <a:schemeClr val="tx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subheading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00" y="2082646"/>
            <a:ext cx="4032000" cy="26568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66" indent="-228589">
              <a:lnSpc>
                <a:spcPct val="120000"/>
              </a:lnSpc>
              <a:buFont typeface="Arial" panose="020B0604020202020204" pitchFamily="34" charset="0"/>
              <a:buChar char="‒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20000"/>
              </a:lnSpc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120" indent="-228589">
              <a:lnSpc>
                <a:spcPct val="120000"/>
              </a:lnSpc>
              <a:buFont typeface="Arial" panose="020B0604020202020204" pitchFamily="34" charset="0"/>
              <a:buChar char="‒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298" indent="-228589">
              <a:lnSpc>
                <a:spcPct val="120000"/>
              </a:lnSpc>
              <a:buFont typeface="Arial" panose="020B0604020202020204" pitchFamily="34" charset="0"/>
              <a:buChar char="»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6" y="1328387"/>
            <a:ext cx="4032000" cy="74978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ct val="120000"/>
              </a:lnSpc>
              <a:buNone/>
              <a:defRPr sz="2000" b="1">
                <a:solidFill>
                  <a:schemeClr val="tx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subheading style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6" y="2082646"/>
            <a:ext cx="4032000" cy="26568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66" indent="-228589">
              <a:lnSpc>
                <a:spcPct val="120000"/>
              </a:lnSpc>
              <a:buFont typeface="Arial" panose="020B0604020202020204" pitchFamily="34" charset="0"/>
              <a:buChar char="‒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20000"/>
              </a:lnSpc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120" indent="-228589">
              <a:lnSpc>
                <a:spcPct val="120000"/>
              </a:lnSpc>
              <a:buFont typeface="Arial" panose="020B0604020202020204" pitchFamily="34" charset="0"/>
              <a:buChar char="–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298" indent="-228589">
              <a:lnSpc>
                <a:spcPct val="120000"/>
              </a:lnSpc>
              <a:buFont typeface="Arial" panose="020B0604020202020204" pitchFamily="34" charset="0"/>
              <a:buChar char="»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D6CDAE79-6218-423D-84B8-8C6A6B8EF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C7AE4-05DB-4CD8-99A2-70C1B8ABB88E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AED2A5D-03EB-48B8-AA64-010BE1E8980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86000" y="4674144"/>
            <a:ext cx="3833539" cy="273844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AU" dirty="0"/>
              <a:t>Department of Communities</a:t>
            </a:r>
          </a:p>
        </p:txBody>
      </p:sp>
    </p:spTree>
    <p:extLst>
      <p:ext uri="{BB962C8B-B14F-4D97-AF65-F5344CB8AC3E}">
        <p14:creationId xmlns:p14="http://schemas.microsoft.com/office/powerpoint/2010/main" val="1297094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7590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Patt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16FDEFD-103C-544B-EEDF-13D6D309BB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" r="3"/>
          <a:stretch/>
        </p:blipFill>
        <p:spPr>
          <a:xfrm>
            <a:off x="476" y="0"/>
            <a:ext cx="9143524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86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Picture 45">
            <a:extLst>
              <a:ext uri="{FF2B5EF4-FFF2-40B4-BE49-F238E27FC236}">
                <a16:creationId xmlns:a16="http://schemas.microsoft.com/office/drawing/2014/main" id="{D0A8049C-2431-6576-A7E9-13C460FE6D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" y="-1"/>
            <a:ext cx="9145474" cy="595599"/>
          </a:xfrm>
          <a:prstGeom prst="rect">
            <a:avLst/>
          </a:prstGeom>
        </p:spPr>
      </p:pic>
      <p:sp>
        <p:nvSpPr>
          <p:cNvPr id="9" name="Title Placeholder 8">
            <a:extLst>
              <a:ext uri="{FF2B5EF4-FFF2-40B4-BE49-F238E27FC236}">
                <a16:creationId xmlns:a16="http://schemas.microsoft.com/office/drawing/2014/main" id="{C0957ECB-D925-4456-8827-AFC0F416B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999" y="601429"/>
            <a:ext cx="8172000" cy="6758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2D9F1D0-24A6-4491-8A3C-BC3AA2C1C1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5999" y="1457291"/>
            <a:ext cx="8171999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1DDDDC98-F24D-4D67-9910-64BE5473FA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02053" y="4714713"/>
            <a:ext cx="429125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01EC7AE4-05DB-4CD8-99A2-70C1B8ABB88E}" type="slidenum">
              <a:rPr lang="en-AU" smtClean="0"/>
              <a:pPr/>
              <a:t>‹#›</a:t>
            </a:fld>
            <a:endParaRPr lang="en-AU" dirty="0"/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id="{72949483-0172-3D87-DB6D-18D9A6A602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984426"/>
            <a:ext cx="9144000" cy="162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102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7" r:id="rId2"/>
    <p:sldLayoutId id="2147483694" r:id="rId3"/>
    <p:sldLayoutId id="2147483695" r:id="rId4"/>
    <p:sldLayoutId id="2147483696" r:id="rId5"/>
    <p:sldLayoutId id="2147483698" r:id="rId6"/>
    <p:sldLayoutId id="2147483699" r:id="rId7"/>
  </p:sldLayoutIdLst>
  <p:hf hdr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3200" b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589" indent="-228589" algn="l" defTabSz="914354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766" indent="-228589" algn="l" defTabSz="914354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942" indent="-228589" algn="l" defTabSz="914354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120" indent="-228589" algn="l" defTabSz="914354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298" indent="-228589" algn="l" defTabSz="914354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486001" y="3924472"/>
            <a:ext cx="5859044" cy="458450"/>
          </a:xfrm>
        </p:spPr>
        <p:txBody>
          <a:bodyPr>
            <a:normAutofit/>
          </a:bodyPr>
          <a:lstStyle/>
          <a:p>
            <a:r>
              <a:rPr lang="en-AU" sz="2400" b="1" dirty="0"/>
              <a:t>Title slide (Arial 24pt) </a:t>
            </a:r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486002" y="4299793"/>
            <a:ext cx="5168762" cy="1336017"/>
          </a:xfrm>
        </p:spPr>
        <p:txBody>
          <a:bodyPr>
            <a:normAutofit/>
          </a:bodyPr>
          <a:lstStyle/>
          <a:p>
            <a:r>
              <a:rPr lang="en-AU" sz="1600" dirty="0"/>
              <a:t>Subtitle (Arial 18pt)</a:t>
            </a:r>
          </a:p>
        </p:txBody>
      </p:sp>
    </p:spTree>
    <p:extLst>
      <p:ext uri="{BB962C8B-B14F-4D97-AF65-F5344CB8AC3E}">
        <p14:creationId xmlns:p14="http://schemas.microsoft.com/office/powerpoint/2010/main" val="2748483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C12E5-4C62-456B-9B0A-3B16209BB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Title and content slide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0B1FB-70FD-4F23-B5CE-F923448F2A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Example text (Arial 20pt left aligned):</a:t>
            </a:r>
          </a:p>
          <a:p>
            <a:r>
              <a:rPr lang="en-AU" dirty="0"/>
              <a:t>Example text (Arial 20pt left aligned)</a:t>
            </a:r>
          </a:p>
          <a:p>
            <a:r>
              <a:rPr lang="en-AU" dirty="0"/>
              <a:t>Tips: </a:t>
            </a:r>
          </a:p>
          <a:p>
            <a:pPr lvl="1"/>
            <a:r>
              <a:rPr lang="en-AU" dirty="0"/>
              <a:t>Write in plain English, no jargon (be concise)</a:t>
            </a:r>
          </a:p>
          <a:p>
            <a:pPr lvl="1"/>
            <a:r>
              <a:rPr lang="en-AU" dirty="0"/>
              <a:t>This is an example of a well-designed presentation.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047B91-A6AE-4837-8615-6A9B0DFF0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C7AE4-05DB-4CD8-99A2-70C1B8ABB88E}" type="slidenum">
              <a:rPr lang="en-AU" smtClean="0"/>
              <a:pPr/>
              <a:t>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48940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971AB76-8F74-4D91-A55D-91E3EB711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Two content slide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8E1EB98-FF69-4D6A-9D95-468714600E2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AU" dirty="0"/>
              <a:t>Example text (Arial 20pt left aligned)</a:t>
            </a:r>
          </a:p>
          <a:p>
            <a:r>
              <a:rPr lang="en-AU" dirty="0"/>
              <a:t>Tips: </a:t>
            </a:r>
          </a:p>
          <a:p>
            <a:pPr lvl="1"/>
            <a:r>
              <a:rPr lang="en-AU" dirty="0"/>
              <a:t>Write in plain English, </a:t>
            </a:r>
            <a:br>
              <a:rPr lang="en-AU" dirty="0"/>
            </a:br>
            <a:r>
              <a:rPr lang="en-AU" dirty="0"/>
              <a:t>no jargon (be concise)</a:t>
            </a:r>
          </a:p>
          <a:p>
            <a:pPr lvl="1"/>
            <a:r>
              <a:rPr lang="en-AU" dirty="0"/>
              <a:t>This is an example of a well-designed presentation.</a:t>
            </a:r>
          </a:p>
          <a:p>
            <a:endParaRPr lang="en-AU" dirty="0"/>
          </a:p>
        </p:txBody>
      </p:sp>
      <p:pic>
        <p:nvPicPr>
          <p:cNvPr id="13" name="Content Placeholder 12" descr="Format picture dialog box">
            <a:extLst>
              <a:ext uri="{FF2B5EF4-FFF2-40B4-BE49-F238E27FC236}">
                <a16:creationId xmlns:a16="http://schemas.microsoft.com/office/drawing/2014/main" id="{F9F875C5-12E1-40B8-8FD7-160305BE6C9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7920" y="1370013"/>
            <a:ext cx="2494709" cy="3262312"/>
          </a:xfr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99FE2D-9DEA-4A73-AFF8-A75B9E9FA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C7AE4-05DB-4CD8-99A2-70C1B8ABB88E}" type="slidenum">
              <a:rPr lang="en-AU" smtClean="0"/>
              <a:pPr/>
              <a:t>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67704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D5D73-680C-4763-AFDD-7C1084C3F3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Section slide</a:t>
            </a:r>
            <a:br>
              <a:rPr lang="en-AU" dirty="0"/>
            </a:br>
            <a:r>
              <a:rPr lang="en-AU" dirty="0"/>
              <a:t>(Arial 42pt)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6D05A1-F724-483A-8D45-0EE3C8B6CBB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/>
              <a:t>Subtitle (Arial 20pt)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EEAB7D-A84C-47B9-AFD7-22F078C2016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EC7AE4-05DB-4CD8-99A2-70C1B8ABB88E}" type="slidenum">
              <a:rPr lang="en-AU" smtClean="0"/>
              <a:pPr/>
              <a:t>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627140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23">
            <a:extLst>
              <a:ext uri="{FF2B5EF4-FFF2-40B4-BE49-F238E27FC236}">
                <a16:creationId xmlns:a16="http://schemas.microsoft.com/office/drawing/2014/main" id="{5D4EFCB4-AB52-4403-A182-677FA83A8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Comparison slide</a:t>
            </a:r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04A73C99-3A0A-40B1-913F-CBA53AE796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/>
              <a:t>Subheading </a:t>
            </a:r>
            <a:br>
              <a:rPr lang="en-AU" dirty="0"/>
            </a:br>
            <a:r>
              <a:rPr lang="en-AU" dirty="0"/>
              <a:t>(Arial bold 20pt)</a:t>
            </a:r>
          </a:p>
        </p:txBody>
      </p:sp>
      <p:sp>
        <p:nvSpPr>
          <p:cNvPr id="26" name="Content Placeholder 25">
            <a:extLst>
              <a:ext uri="{FF2B5EF4-FFF2-40B4-BE49-F238E27FC236}">
                <a16:creationId xmlns:a16="http://schemas.microsoft.com/office/drawing/2014/main" id="{205A82D4-67AB-437D-A263-1B6FB609A89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AU" dirty="0"/>
              <a:t>Example text (Arial 20pt left aligned)</a:t>
            </a:r>
          </a:p>
          <a:p>
            <a:r>
              <a:rPr lang="en-AU" dirty="0"/>
              <a:t>Write in plain English, no jargon</a:t>
            </a:r>
          </a:p>
          <a:p>
            <a:r>
              <a:rPr lang="en-AU" dirty="0"/>
              <a:t>This is an example of a well-designed presentation.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BB00284-67B2-4A8C-A979-CA82C21B6C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 lnSpcReduction="10000"/>
          </a:bodyPr>
          <a:lstStyle/>
          <a:p>
            <a:r>
              <a:rPr lang="en-AU" dirty="0"/>
              <a:t>Subheading </a:t>
            </a:r>
            <a:br>
              <a:rPr lang="en-AU" dirty="0"/>
            </a:br>
            <a:r>
              <a:rPr lang="en-AU" dirty="0"/>
              <a:t>(Arial bold 20pt)</a:t>
            </a:r>
          </a:p>
        </p:txBody>
      </p:sp>
      <p:sp>
        <p:nvSpPr>
          <p:cNvPr id="28" name="Content Placeholder 27">
            <a:extLst>
              <a:ext uri="{FF2B5EF4-FFF2-40B4-BE49-F238E27FC236}">
                <a16:creationId xmlns:a16="http://schemas.microsoft.com/office/drawing/2014/main" id="{5847BCE3-83B5-4BFD-9FC9-46029525268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AU" dirty="0"/>
              <a:t>Example text (Arial 20pt left aligned)</a:t>
            </a:r>
          </a:p>
          <a:p>
            <a:r>
              <a:rPr lang="en-AU" dirty="0"/>
              <a:t>Write in plain English, no jargon</a:t>
            </a:r>
          </a:p>
          <a:p>
            <a:r>
              <a:rPr lang="en-AU" dirty="0"/>
              <a:t>This is an example of a well-designed presentation.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E7C9B9-CE74-46BE-827D-AEE875885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C7AE4-05DB-4CD8-99A2-70C1B8ABB88E}" type="slidenum">
              <a:rPr lang="en-AU" smtClean="0"/>
              <a:pPr/>
              <a:t>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08984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6B97B-3E93-47A7-BD0B-0A5655940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Table example</a:t>
            </a:r>
          </a:p>
        </p:txBody>
      </p:sp>
      <p:graphicFrame>
        <p:nvGraphicFramePr>
          <p:cNvPr id="14" name="Content Placeholder 15" descr="Powerpoint table style">
            <a:extLst>
              <a:ext uri="{FF2B5EF4-FFF2-40B4-BE49-F238E27FC236}">
                <a16:creationId xmlns:a16="http://schemas.microsoft.com/office/drawing/2014/main" id="{8DCA5A8C-81DF-4DD5-815C-5E9C2A4B9C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3279489"/>
              </p:ext>
            </p:extLst>
          </p:nvPr>
        </p:nvGraphicFramePr>
        <p:xfrm>
          <a:off x="485775" y="1370013"/>
          <a:ext cx="8172222" cy="28041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7240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40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240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AU" sz="2000" dirty="0"/>
                        <a:t>Table header</a:t>
                      </a:r>
                      <a:r>
                        <a:rPr lang="en-AU" sz="2000" baseline="0" dirty="0"/>
                        <a:t> </a:t>
                      </a:r>
                      <a:br>
                        <a:rPr lang="en-AU" sz="2000" baseline="0" dirty="0"/>
                      </a:br>
                      <a:r>
                        <a:rPr lang="en-AU" sz="2000" baseline="0" dirty="0"/>
                        <a:t>(20pt Arial Bold)</a:t>
                      </a:r>
                      <a:endParaRPr lang="en-A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6B6EA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2000" dirty="0"/>
                        <a:t>Table header</a:t>
                      </a:r>
                      <a:endParaRPr lang="en-A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6B6EA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2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Table</a:t>
                      </a:r>
                      <a:r>
                        <a:rPr lang="en-AU" sz="2000" dirty="0"/>
                        <a:t> header</a:t>
                      </a:r>
                      <a:endParaRPr lang="en-A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6B6E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sz="2000" dirty="0"/>
                        <a:t>Table text </a:t>
                      </a:r>
                      <a:br>
                        <a:rPr lang="en-AU" sz="2000" dirty="0"/>
                      </a:br>
                      <a:r>
                        <a:rPr lang="en-AU" sz="2000" dirty="0"/>
                        <a:t>(Arial 20pt Arial)</a:t>
                      </a:r>
                      <a:endParaRPr lang="en-A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/>
                        <a:t>[Insert text] </a:t>
                      </a:r>
                      <a:endParaRPr lang="en-A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/>
                        <a:t>[Insert text] </a:t>
                      </a:r>
                      <a:endParaRPr lang="en-A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sz="2000" dirty="0"/>
                        <a:t>[Insert text] </a:t>
                      </a:r>
                      <a:br>
                        <a:rPr lang="en-AU" sz="2000" dirty="0"/>
                      </a:br>
                      <a:endParaRPr lang="en-A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/>
                        <a:t>[Insert text] </a:t>
                      </a:r>
                      <a:endParaRPr lang="en-A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/>
                        <a:t>[Insert text] </a:t>
                      </a:r>
                      <a:endParaRPr lang="en-A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sz="2000" dirty="0"/>
                        <a:t>[Insert text] </a:t>
                      </a:r>
                      <a:br>
                        <a:rPr lang="en-AU" sz="2000" dirty="0"/>
                      </a:br>
                      <a:endParaRPr lang="en-A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/>
                        <a:t>[Insert text] </a:t>
                      </a:r>
                      <a:endParaRPr lang="en-A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/>
                        <a:t>[Insert text] </a:t>
                      </a:r>
                      <a:endParaRPr lang="en-AU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23F6B2-C539-4603-8CD2-EBD7A8EB0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C7AE4-05DB-4CD8-99A2-70C1B8ABB88E}" type="slidenum">
              <a:rPr lang="en-AU" smtClean="0"/>
              <a:pPr/>
              <a:t>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413972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52203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807581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8"/>
  <p:tag name="ARTICULATE_PROJECT_OPEN" val="0"/>
</p:tagLst>
</file>

<file path=ppt/theme/theme1.xml><?xml version="1.0" encoding="utf-8"?>
<a:theme xmlns:a="http://schemas.openxmlformats.org/drawingml/2006/main" name="Blue Theme">
  <a:themeElements>
    <a:clrScheme name="Custom 5">
      <a:dk1>
        <a:srgbClr val="000000"/>
      </a:dk1>
      <a:lt1>
        <a:srgbClr val="FFFFFF"/>
      </a:lt1>
      <a:dk2>
        <a:srgbClr val="6B6EA1"/>
      </a:dk2>
      <a:lt2>
        <a:srgbClr val="F6E0C4"/>
      </a:lt2>
      <a:accent1>
        <a:srgbClr val="F36B26"/>
      </a:accent1>
      <a:accent2>
        <a:srgbClr val="F596A6"/>
      </a:accent2>
      <a:accent3>
        <a:srgbClr val="F7931E"/>
      </a:accent3>
      <a:accent4>
        <a:srgbClr val="F9E8D3"/>
      </a:accent4>
      <a:accent5>
        <a:srgbClr val="F5905C"/>
      </a:accent5>
      <a:accent6>
        <a:srgbClr val="FFAF44"/>
      </a:accent6>
      <a:hlink>
        <a:srgbClr val="403F47"/>
      </a:hlink>
      <a:folHlink>
        <a:srgbClr val="59BBC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Communities">
      <a:dk1>
        <a:sysClr val="windowText" lastClr="000000"/>
      </a:dk1>
      <a:lt1>
        <a:sysClr val="window" lastClr="FFFFFF"/>
      </a:lt1>
      <a:dk2>
        <a:srgbClr val="403F47"/>
      </a:dk2>
      <a:lt2>
        <a:srgbClr val="DBD7D3"/>
      </a:lt2>
      <a:accent1>
        <a:srgbClr val="2C5C86"/>
      </a:accent1>
      <a:accent2>
        <a:srgbClr val="3B7AA5"/>
      </a:accent2>
      <a:accent3>
        <a:srgbClr val="59BBC8"/>
      </a:accent3>
      <a:accent4>
        <a:srgbClr val="A6D6D8"/>
      </a:accent4>
      <a:accent5>
        <a:srgbClr val="F1C446"/>
      </a:accent5>
      <a:accent6>
        <a:srgbClr val="58595B"/>
      </a:accent6>
      <a:hlink>
        <a:srgbClr val="0000FF"/>
      </a:hlink>
      <a:folHlink>
        <a:srgbClr val="3B7AA5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Communities">
      <a:dk1>
        <a:sysClr val="windowText" lastClr="000000"/>
      </a:dk1>
      <a:lt1>
        <a:sysClr val="window" lastClr="FFFFFF"/>
      </a:lt1>
      <a:dk2>
        <a:srgbClr val="403F47"/>
      </a:dk2>
      <a:lt2>
        <a:srgbClr val="DBD7D3"/>
      </a:lt2>
      <a:accent1>
        <a:srgbClr val="2C5C86"/>
      </a:accent1>
      <a:accent2>
        <a:srgbClr val="3B7AA5"/>
      </a:accent2>
      <a:accent3>
        <a:srgbClr val="59BBC8"/>
      </a:accent3>
      <a:accent4>
        <a:srgbClr val="A6D6D8"/>
      </a:accent4>
      <a:accent5>
        <a:srgbClr val="F1C446"/>
      </a:accent5>
      <a:accent6>
        <a:srgbClr val="58595B"/>
      </a:accent6>
      <a:hlink>
        <a:srgbClr val="0000FF"/>
      </a:hlink>
      <a:folHlink>
        <a:srgbClr val="3B7AA5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 Document" ma:contentTypeID="0x01010000739C5F412E4FFF9422A5756B897F2D0012E627D799F534468D55A1BDBE399DD6" ma:contentTypeVersion="4" ma:contentTypeDescription="Department of Communities document" ma:contentTypeScope="" ma:versionID="60c328c513d5ec893a72c9a39e0b78f2">
  <xsd:schema xmlns:xsd="http://www.w3.org/2001/XMLSchema" xmlns:xs="http://www.w3.org/2001/XMLSchema" xmlns:p="http://schemas.microsoft.com/office/2006/metadata/properties" xmlns:ns2="e219927d-a993-4410-b48d-734d4bcf1f5b" targetNamespace="http://schemas.microsoft.com/office/2006/metadata/properties" ma:root="true" ma:fieldsID="e3eed40d23cea920e14511e2a6ac1c14" ns2:_="">
    <xsd:import namespace="e219927d-a993-4410-b48d-734d4bcf1f5b"/>
    <xsd:element name="properties">
      <xsd:complexType>
        <xsd:sequence>
          <xsd:element name="documentManagement">
            <xsd:complexType>
              <xsd:all>
                <xsd:element ref="ns2:c97e1212f54f41a69410faab50a8975b" minOccurs="0"/>
                <xsd:element ref="ns2:TaxCatchAll" minOccurs="0"/>
                <xsd:element ref="ns2:TaxCatchAllLabel" minOccurs="0"/>
                <xsd:element ref="ns2:DOH_PublishToServicesPage" minOccurs="0"/>
                <xsd:element ref="ns2:DOH_CustodianPositionNumbe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19927d-a993-4410-b48d-734d4bcf1f5b" elementFormDefault="qualified">
    <xsd:import namespace="http://schemas.microsoft.com/office/2006/documentManagement/types"/>
    <xsd:import namespace="http://schemas.microsoft.com/office/infopath/2007/PartnerControls"/>
    <xsd:element name="c97e1212f54f41a69410faab50a8975b" ma:index="8" nillable="true" ma:taxonomy="true" ma:internalName="c97e1212f54f41a69410faab50a8975b" ma:taxonomyFieldName="DOH_Service2" ma:displayName="Service" ma:fieldId="{c97e1212-f54f-41a6-9410-faab50a8975b}" ma:taxonomyMulti="true" ma:sspId="797e278f-9f50-4af2-bc61-3ec198ebef6c" ma:termSetId="d47a7c0a-1b49-4428-b8bc-9d0e53da98c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8668fdfb-341a-4edd-87e0-b4d123e040ec}" ma:internalName="TaxCatchAll" ma:showField="CatchAllData" ma:web="dbc2fe39-7b51-4ddf-a316-94e6e837338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8668fdfb-341a-4edd-87e0-b4d123e040ec}" ma:internalName="TaxCatchAllLabel" ma:readOnly="true" ma:showField="CatchAllDataLabel" ma:web="dbc2fe39-7b51-4ddf-a316-94e6e837338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DOH_PublishToServicesPage" ma:index="12" nillable="true" ma:displayName="Publish to Services Page" ma:default="0" ma:internalName="DOH_PublishToServicesPage">
      <xsd:simpleType>
        <xsd:restriction base="dms:Boolean"/>
      </xsd:simpleType>
    </xsd:element>
    <xsd:element name="DOH_CustodianPositionNumber" ma:index="13" nillable="true" ma:displayName="Custodian Position Number" ma:internalName="DOH_CustodianPositionNumber" ma:readOnly="fals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797e278f-9f50-4af2-bc61-3ec198ebef6c" ContentTypeId="0x01010000739C5F412E4FFF9422A5756B897F2D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H_CustodianPositionNumber xmlns="e219927d-a993-4410-b48d-734d4bcf1f5b" xsi:nil="true"/>
    <c97e1212f54f41a69410faab50a8975b xmlns="e219927d-a993-4410-b48d-734d4bcf1f5b">
      <Terms xmlns="http://schemas.microsoft.com/office/infopath/2007/PartnerControls"/>
    </c97e1212f54f41a69410faab50a8975b>
    <DOH_PublishToServicesPage xmlns="e219927d-a993-4410-b48d-734d4bcf1f5b">false</DOH_PublishToServicesPage>
    <TaxCatchAll xmlns="e219927d-a993-4410-b48d-734d4bcf1f5b" xsi:nil="true"/>
  </documentManagement>
</p:properties>
</file>

<file path=customXml/itemProps1.xml><?xml version="1.0" encoding="utf-8"?>
<ds:datastoreItem xmlns:ds="http://schemas.openxmlformats.org/officeDocument/2006/customXml" ds:itemID="{4FF42C90-BE05-411C-A73C-713E35985937}"/>
</file>

<file path=customXml/itemProps2.xml><?xml version="1.0" encoding="utf-8"?>
<ds:datastoreItem xmlns:ds="http://schemas.openxmlformats.org/officeDocument/2006/customXml" ds:itemID="{C673C402-0055-432F-9EF7-F5E7DDBFBBE3}"/>
</file>

<file path=customXml/itemProps3.xml><?xml version="1.0" encoding="utf-8"?>
<ds:datastoreItem xmlns:ds="http://schemas.openxmlformats.org/officeDocument/2006/customXml" ds:itemID="{F05AC8DD-3718-4C6D-89C1-8176C881113B}"/>
</file>

<file path=customXml/itemProps4.xml><?xml version="1.0" encoding="utf-8"?>
<ds:datastoreItem xmlns:ds="http://schemas.openxmlformats.org/officeDocument/2006/customXml" ds:itemID="{8EDE1608-0FEF-4341-A875-0EA9E8E6EC0F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225</Words>
  <Application>Microsoft Office PowerPoint</Application>
  <PresentationFormat>On-screen Show (16:9)</PresentationFormat>
  <Paragraphs>43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Arial</vt:lpstr>
      <vt:lpstr>Blue Theme</vt:lpstr>
      <vt:lpstr>Title slide (Arial 24pt) </vt:lpstr>
      <vt:lpstr>Title and content slide</vt:lpstr>
      <vt:lpstr>Two content slide</vt:lpstr>
      <vt:lpstr>Section slide (Arial 42pt)</vt:lpstr>
      <vt:lpstr>Comparison slide</vt:lpstr>
      <vt:lpstr>Table example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2017-12-27T07:54:37Z</dcterms:created>
  <dcterms:modified xsi:type="dcterms:W3CDTF">2025-02-28T05:18:46Z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48BBE016-576B-4B84-8B39-59C902E54D3E</vt:lpwstr>
  </property>
  <property fmtid="{D5CDD505-2E9C-101B-9397-08002B2CF9AE}" pid="3" name="ArticulatePath">
    <vt:lpwstr>Communities_Powerpoint-Template_16.9</vt:lpwstr>
  </property>
  <property fmtid="{D5CDD505-2E9C-101B-9397-08002B2CF9AE}" pid="4" name="ContentTypeId">
    <vt:lpwstr>0x01010000739C5F412E4FFF9422A5756B897F2D0012E627D799F534468D55A1BDBE399DD6</vt:lpwstr>
  </property>
</Properties>
</file>