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68" r:id="rId6"/>
  </p:sldMasterIdLst>
  <p:notesMasterIdLst>
    <p:notesMasterId r:id="rId15"/>
  </p:notesMasterIdLst>
  <p:handoutMasterIdLst>
    <p:handoutMasterId r:id="rId16"/>
  </p:handoutMasterIdLst>
  <p:sldIdLst>
    <p:sldId id="321" r:id="rId7"/>
    <p:sldId id="889" r:id="rId8"/>
    <p:sldId id="2744" r:id="rId9"/>
    <p:sldId id="345" r:id="rId10"/>
    <p:sldId id="2746" r:id="rId11"/>
    <p:sldId id="346" r:id="rId12"/>
    <p:sldId id="2747" r:id="rId13"/>
    <p:sldId id="277" r:id="rId14"/>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min Ely" initials="JE" lastIdx="1" clrIdx="0">
    <p:extLst>
      <p:ext uri="{19B8F6BF-5375-455C-9EA6-DF929625EA0E}">
        <p15:presenceInfo xmlns:p15="http://schemas.microsoft.com/office/powerpoint/2012/main" userId="Jasmin E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084A72"/>
    <a:srgbClr val="085564"/>
    <a:srgbClr val="055B57"/>
    <a:srgbClr val="0563C1"/>
    <a:srgbClr val="3169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883" autoAdjust="0"/>
  </p:normalViewPr>
  <p:slideViewPr>
    <p:cSldViewPr snapToGrid="0">
      <p:cViewPr varScale="1">
        <p:scale>
          <a:sx n="83" d="100"/>
          <a:sy n="83" d="100"/>
        </p:scale>
        <p:origin x="1614" y="78"/>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D1F022-B332-7261-1DA7-56604094BC81}"/>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F63C7200-0AB8-C716-34BC-447CDF68F67D}"/>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5DDDFBDA-6792-4237-A745-325A009B43BF}" type="datetimeFigureOut">
              <a:rPr lang="en-AU" smtClean="0"/>
              <a:t>17/09/2025</a:t>
            </a:fld>
            <a:endParaRPr lang="en-AU"/>
          </a:p>
        </p:txBody>
      </p:sp>
      <p:sp>
        <p:nvSpPr>
          <p:cNvPr id="4" name="Footer Placeholder 3">
            <a:extLst>
              <a:ext uri="{FF2B5EF4-FFF2-40B4-BE49-F238E27FC236}">
                <a16:creationId xmlns:a16="http://schemas.microsoft.com/office/drawing/2014/main" id="{95AF017C-4263-4B91-B320-82B88EB18566}"/>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BFBB967C-C898-2661-4E67-EECC255A94C0}"/>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1796CF6B-D7C5-4267-92D1-CFF40C99AEB7}" type="slidenum">
              <a:rPr lang="en-AU" smtClean="0"/>
              <a:t>‹#›</a:t>
            </a:fld>
            <a:endParaRPr lang="en-AU"/>
          </a:p>
        </p:txBody>
      </p:sp>
    </p:spTree>
    <p:extLst>
      <p:ext uri="{BB962C8B-B14F-4D97-AF65-F5344CB8AC3E}">
        <p14:creationId xmlns:p14="http://schemas.microsoft.com/office/powerpoint/2010/main" val="3616742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452DCE64-3FB8-42F1-97E3-4E189BFE430E}" type="datetimeFigureOut">
              <a:rPr lang="en-AU" smtClean="0"/>
              <a:t>17/09/2025</a:t>
            </a:fld>
            <a:endParaRPr lang="en-AU"/>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FE50E103-8144-4A5C-B5D9-039C0057059F}" type="slidenum">
              <a:rPr lang="en-AU" smtClean="0"/>
              <a:t>‹#›</a:t>
            </a:fld>
            <a:endParaRPr lang="en-AU"/>
          </a:p>
        </p:txBody>
      </p:sp>
    </p:spTree>
    <p:extLst>
      <p:ext uri="{BB962C8B-B14F-4D97-AF65-F5344CB8AC3E}">
        <p14:creationId xmlns:p14="http://schemas.microsoft.com/office/powerpoint/2010/main" val="882322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1063" cy="3354387"/>
          </a:xfrm>
        </p:spPr>
      </p:sp>
      <p:sp>
        <p:nvSpPr>
          <p:cNvPr id="3" name="Notes Placeholder 2"/>
          <p:cNvSpPr>
            <a:spLocks noGrp="1"/>
          </p:cNvSpPr>
          <p:nvPr>
            <p:ph type="body" idx="1"/>
          </p:nvPr>
        </p:nvSpPr>
        <p:spPr/>
        <p:txBody>
          <a:bodyPr/>
          <a:lstStyle/>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Hello, everyone! I am thrilled to have you all here today to introduce the National Principles.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My name is [</a:t>
            </a:r>
            <a:r>
              <a:rPr lang="en-AU" sz="1800" i="1" dirty="0">
                <a:effectLst/>
                <a:latin typeface="Arial" panose="020B0604020202020204" pitchFamily="34" charset="0"/>
                <a:ea typeface="Times New Roman" panose="02020603050405020304" pitchFamily="18" charset="0"/>
                <a:cs typeface="Times New Roman" panose="02020603050405020304" pitchFamily="18" charset="0"/>
              </a:rPr>
              <a:t>insert name]</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 and I can’t wait to dive into this important topic together. Let’s make this a lively and insightful conversation. </a:t>
            </a:r>
          </a:p>
          <a:p>
            <a:pPr marL="342900" lvl="0" indent="-342900">
              <a:lnSpc>
                <a:spcPct val="120000"/>
              </a:lnSpc>
              <a:spcAft>
                <a:spcPts val="600"/>
              </a:spcAft>
              <a:buFont typeface="Symbol" panose="05050102010706020507" pitchFamily="18" charset="2"/>
              <a:buChar char=""/>
            </a:pPr>
            <a:r>
              <a:rPr lang="en-AU" dirty="0"/>
              <a:t>This Children’s Week, we want to talk about the National Principles for Child Safe Organisations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2EF9B-C2A6-407D-9F30-8DA60BD1D65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626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43013"/>
            <a:ext cx="5946775" cy="3346450"/>
          </a:xfrm>
        </p:spPr>
      </p:sp>
      <p:sp>
        <p:nvSpPr>
          <p:cNvPr id="3" name="Notes Placeholder 2"/>
          <p:cNvSpPr>
            <a:spLocks noGrp="1"/>
          </p:cNvSpPr>
          <p:nvPr>
            <p:ph type="body" idx="1"/>
          </p:nvPr>
        </p:nvSpPr>
        <p:spPr/>
        <p:txBody>
          <a:bodyPr/>
          <a:lstStyle/>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I would like to respectfully acknowledge the </a:t>
            </a:r>
            <a:r>
              <a:rPr lang="en-AU" sz="1800" i="1" kern="100" dirty="0">
                <a:effectLst/>
                <a:latin typeface="Arial" panose="020B0604020202020204" pitchFamily="34" charset="0"/>
                <a:ea typeface="Times New Roman" panose="02020603050405020304" pitchFamily="18" charset="0"/>
                <a:cs typeface="Times New Roman" panose="02020603050405020304" pitchFamily="18" charset="0"/>
              </a:rPr>
              <a:t>[insert the appropriate Aboriginal and Torres Strait Islander language group – for example, Whadjuk Noongar people</a:t>
            </a: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the Traditional Custodians of the land on which we meet and pay my respects to Elders past and present. </a:t>
            </a:r>
          </a:p>
          <a:p>
            <a:pPr marL="0" lvl="0" indent="0">
              <a:lnSpc>
                <a:spcPct val="120000"/>
              </a:lnSpc>
              <a:spcAft>
                <a:spcPts val="600"/>
              </a:spcAft>
              <a:buFont typeface="Symbol" panose="05050102010706020507" pitchFamily="18" charset="2"/>
              <a:buNone/>
            </a:pPr>
            <a:endParaRPr lang="en-AU" sz="18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dirty="0">
                <a:effectLst/>
                <a:latin typeface="Calibri" panose="020F0502020204030204" pitchFamily="34" charset="0"/>
                <a:ea typeface="Aptos" panose="020B0004020202020204" pitchFamily="34" charset="0"/>
              </a:rPr>
              <a:t>I would also like to acknowledge the victims and survivors of child sexual abuse, particularly those who were brave enough to share their stories with the Royal Commission into Institutional Responses to Child Sexual Abuse and in doing so have ultimately increased safety for children and young people in organisations, as well as ensuring those who are yet to share their stories are listened to, believed and supported on a journey of healing when they choose to share their experiences.  </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B4635-AA39-4CDF-AA0F-577B9C19F44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77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The 10 National Principles for Child Safe Organisations, shown on the screen, were created in response to recommendations delivered by the Royal Commission into Institutional Responses to Child Sexual Abuse. </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The National Principles were agreed nationally in 2019, based on the original Child Safe Standards identified by the Royal Commission, as ten key elements essential for increasing safety for children and young people in organisations.</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Implementing the National Principles is not a tick-box exercise, and each Principle can be implemented in any order. All the Principles inter-relate, and collectively they make organisations safer for children.  </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By embedding the National Principles into your organisation, you begin to create a culture that adopts strategies and takes action to promote wellbeing for, and prevents harm to, children and young people.</a:t>
            </a:r>
            <a:endParaRPr lang="en-AU" sz="1800" dirty="0">
              <a:effectLst/>
              <a:latin typeface="Arial" panose="020B0604020202020204" pitchFamily="34"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FE50E103-8144-4A5C-B5D9-039C0057059F}" type="slidenum">
              <a:rPr lang="en-AU" smtClean="0"/>
              <a:t>3</a:t>
            </a:fld>
            <a:endParaRPr lang="en-AU"/>
          </a:p>
        </p:txBody>
      </p:sp>
    </p:spTree>
    <p:extLst>
      <p:ext uri="{BB962C8B-B14F-4D97-AF65-F5344CB8AC3E}">
        <p14:creationId xmlns:p14="http://schemas.microsoft.com/office/powerpoint/2010/main" val="9334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1063" cy="3354387"/>
          </a:xfrm>
        </p:spPr>
      </p:sp>
      <p:sp>
        <p:nvSpPr>
          <p:cNvPr id="3" name="Notes Placeholder 2"/>
          <p:cNvSpPr>
            <a:spLocks noGrp="1"/>
          </p:cNvSpPr>
          <p:nvPr>
            <p:ph type="body" idx="1"/>
          </p:nvPr>
        </p:nvSpPr>
        <p:spPr/>
        <p:txBody>
          <a:bodyPr/>
          <a:lstStyle/>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A child safe organisation prioritises creating an environment where children's safety and well-being are paramount. This means the organisation takes steps to promote well-being and prevent harm to children and young people.</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Children and young people’s safety and well-being is the centre of thought, values and actions, with emphasis on genuine engagement with and valuing of children. </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marR="109855"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Child safe organisations can respond appropriately to any concerns, disclosures, allegations or suspicions of harm.</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endParaRPr lang="en-AU"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C27EF-211D-024E-B3FA-DFEA38598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51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1063" cy="3354387"/>
          </a:xfrm>
        </p:spPr>
      </p:sp>
      <p:sp>
        <p:nvSpPr>
          <p:cNvPr id="3" name="Notes Placeholder 2"/>
          <p:cNvSpPr>
            <a:spLocks noGrp="1"/>
          </p:cNvSpPr>
          <p:nvPr>
            <p:ph type="body" idx="1"/>
          </p:nvPr>
        </p:nvSpPr>
        <p:spPr/>
        <p:txBody>
          <a:bodyPr/>
          <a:lstStyle/>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The Royal Commission recommended organisations involved in specific areas of child-related work to implement the National Principles. </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In Western Australia, there is an understanding and expectation that all organisations should consider the safety of children a priority. </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If your organisation engages with children and young people then the National Principles should be implemented.  This includes as staff, recreation activities and receiving a paid or unpaid service.</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kern="100" dirty="0">
                <a:effectLst/>
                <a:latin typeface="Arial" panose="020B0604020202020204" pitchFamily="34" charset="0"/>
                <a:ea typeface="Times New Roman" panose="02020603050405020304" pitchFamily="18" charset="0"/>
                <a:cs typeface="Times New Roman" panose="02020603050405020304" pitchFamily="18" charset="0"/>
              </a:rPr>
              <a:t>Those organisations who interact with families that include children are also encouraged to implement the National Principles.</a:t>
            </a:r>
            <a:endParaRPr lang="en-AU"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C27EF-211D-024E-B3FA-DFEA38598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91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1063" cy="3354387"/>
          </a:xfrm>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20000"/>
              </a:lnSpc>
              <a:spcBef>
                <a:spcPts val="0"/>
              </a:spcBef>
              <a:spcAft>
                <a:spcPts val="600"/>
              </a:spcAft>
              <a:buClrTx/>
              <a:buSzTx/>
              <a:buFont typeface="Symbol" panose="05050102010706020507" pitchFamily="18" charset="2"/>
              <a:buChar char=""/>
              <a:tabLst/>
              <a:defRPr/>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With support from the community sector, the Western Australian Government has created the Child Safe Organisations Knowledge Hub to help build organisational capacity and support whole-of-community implementation of the National Principles. </a:t>
            </a:r>
            <a:endParaRPr lang="en-AU" sz="12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endParaRPr lang="en-AU" sz="1200"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The Knowledge Hub has separate resources targeted to organisations, families, parents and carers and children and young people. </a:t>
            </a:r>
            <a:endParaRPr lang="en-AU" sz="12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2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Launched in September 2023, the Knowledge Hub also provides specific information to assist organisations to get started in their journey, including case studies.  </a:t>
            </a:r>
            <a:endParaRPr lang="en-AU" sz="12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2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A key resource is the National Principles Self-assessment and Review Tool, developed by the Commissioner for Children and Young People.   </a:t>
            </a:r>
            <a:endParaRPr lang="en-AU" sz="12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2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Utilised with the Guidelines, the self-assessment tool helps organisations to identify any gaps and areas of strength for children and young people’s safety.</a:t>
            </a:r>
            <a:endParaRPr lang="en-AU" sz="12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2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200" kern="100" dirty="0">
                <a:effectLst/>
                <a:latin typeface="Arial" panose="020B0604020202020204" pitchFamily="34" charset="0"/>
                <a:ea typeface="Times New Roman" panose="02020603050405020304" pitchFamily="18" charset="0"/>
                <a:cs typeface="Times New Roman" panose="02020603050405020304" pitchFamily="18" charset="0"/>
              </a:rPr>
              <a:t>To access the Knowledge Hub directly go to www.communities.wa.gov.au/childsafeorgs or google ‘Safer WA’.</a:t>
            </a:r>
            <a:endParaRPr lang="en-AU" sz="12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endParaRPr lang="en-AU" sz="12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50E103-8144-4A5C-B5D9-039C0057059F}" type="slidenum">
              <a:rPr lang="en-AU" smtClean="0"/>
              <a:t>6</a:t>
            </a:fld>
            <a:endParaRPr lang="en-AU"/>
          </a:p>
        </p:txBody>
      </p:sp>
    </p:spTree>
    <p:extLst>
      <p:ext uri="{BB962C8B-B14F-4D97-AF65-F5344CB8AC3E}">
        <p14:creationId xmlns:p14="http://schemas.microsoft.com/office/powerpoint/2010/main" val="48403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The theme for WA Children Week in 2025 is “Everyone should know about children’s rights!”.</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In Western Australia in 2025, there is a focus on the second National Principle, “</a:t>
            </a: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Children and young people are informed about their rights, participate in decisions affecting them and are taken seriously</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The WA Government is committed to the implementation of the National Principles and building capacity of our communities to create a safer WA for children. </a:t>
            </a:r>
          </a:p>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Every organisation has a responsibility to keep children and young people safe. </a:t>
            </a:r>
            <a:endParaRPr lang="en-AU"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50E103-8144-4A5C-B5D9-039C0057059F}" type="slidenum">
              <a:rPr lang="en-AU" smtClean="0"/>
              <a:t>7</a:t>
            </a:fld>
            <a:endParaRPr lang="en-AU"/>
          </a:p>
        </p:txBody>
      </p:sp>
    </p:spTree>
    <p:extLst>
      <p:ext uri="{BB962C8B-B14F-4D97-AF65-F5344CB8AC3E}">
        <p14:creationId xmlns:p14="http://schemas.microsoft.com/office/powerpoint/2010/main" val="390172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1063" cy="3354387"/>
          </a:xfrm>
        </p:spPr>
      </p:sp>
      <p:sp>
        <p:nvSpPr>
          <p:cNvPr id="3" name="Notes Placeholder 2"/>
          <p:cNvSpPr>
            <a:spLocks noGrp="1"/>
          </p:cNvSpPr>
          <p:nvPr>
            <p:ph type="body" idx="1"/>
          </p:nvPr>
        </p:nvSpPr>
        <p:spPr/>
        <p:txBody>
          <a:bodyPr/>
          <a:lstStyle/>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The QR code on this slide will take you directly to the Child Safe Organisations Knowledge Hub where you can join up to the Child Safe Organisations mailing list to be kept up to date with National Principles. </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You can also google ‘SAFER WA’ to be directed to the Knowledge Hub, as well as information to how the WA Government are implementing recommendations from the Royal Commission. </a:t>
            </a:r>
            <a:endParaRPr lang="en-AU" sz="1800" dirty="0">
              <a:effectLst/>
              <a:latin typeface="Arial" panose="020B0604020202020204" pitchFamily="34" charset="0"/>
              <a:ea typeface="Times New Roman" panose="02020603050405020304" pitchFamily="18" charset="0"/>
            </a:endParaRPr>
          </a:p>
          <a:p>
            <a:pPr marL="283210">
              <a:lnSpc>
                <a:spcPct val="120000"/>
              </a:lnSpc>
              <a:spcAft>
                <a:spcPts val="600"/>
              </a:spcAft>
              <a:buNone/>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AU" sz="1800" dirty="0">
              <a:effectLst/>
              <a:latin typeface="Arial" panose="020B0604020202020204" pitchFamily="34" charset="0"/>
              <a:ea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Please be encouraged to email the Department of Communities Royal Commission Implementation Team if you have questions, their email address is shown on the screen.</a:t>
            </a:r>
          </a:p>
          <a:p>
            <a:pPr marL="342900" lvl="0" indent="-342900">
              <a:lnSpc>
                <a:spcPct val="120000"/>
              </a:lnSpc>
              <a:spcAft>
                <a:spcPts val="600"/>
              </a:spcAft>
              <a:buFont typeface="Symbol" panose="05050102010706020507" pitchFamily="18" charset="2"/>
              <a:buChar char=""/>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20000"/>
              </a:lnSpc>
              <a:spcAft>
                <a:spcPts val="600"/>
              </a:spcAft>
              <a:buFont typeface="Symbol" panose="05050102010706020507" pitchFamily="18" charset="2"/>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Thank you for your time today.</a:t>
            </a:r>
            <a:endParaRPr lang="en-AU" dirty="0"/>
          </a:p>
        </p:txBody>
      </p:sp>
      <p:sp>
        <p:nvSpPr>
          <p:cNvPr id="4" name="Slide Number Placeholder 3"/>
          <p:cNvSpPr>
            <a:spLocks noGrp="1"/>
          </p:cNvSpPr>
          <p:nvPr>
            <p:ph type="sldNum" sz="quarter" idx="5"/>
          </p:nvPr>
        </p:nvSpPr>
        <p:spPr/>
        <p:txBody>
          <a:bodyPr/>
          <a:lstStyle/>
          <a:p>
            <a:fld id="{47860878-E1A4-4DC5-9232-E107F5B580F5}" type="slidenum">
              <a:rPr lang="en-AU" smtClean="0"/>
              <a:t>8</a:t>
            </a:fld>
            <a:endParaRPr lang="en-AU"/>
          </a:p>
        </p:txBody>
      </p:sp>
    </p:spTree>
    <p:extLst>
      <p:ext uri="{BB962C8B-B14F-4D97-AF65-F5344CB8AC3E}">
        <p14:creationId xmlns:p14="http://schemas.microsoft.com/office/powerpoint/2010/main" val="385496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16.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7.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svg"/><Relationship Id="rId7"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16.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7.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svg"/><Relationship Id="rId7"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16.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svg"/><Relationship Id="rId7" Type="http://schemas.openxmlformats.org/officeDocument/2006/relationships/image" Target="../media/image12.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svg"/><Relationship Id="rId7" Type="http://schemas.openxmlformats.org/officeDocument/2006/relationships/image" Target="../media/image10.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0.png"/><Relationship Id="rId9"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No Picture">
    <p:spTree>
      <p:nvGrpSpPr>
        <p:cNvPr id="1" name=""/>
        <p:cNvGrpSpPr/>
        <p:nvPr/>
      </p:nvGrpSpPr>
      <p:grpSpPr>
        <a:xfrm>
          <a:off x="0" y="0"/>
          <a:ext cx="0" cy="0"/>
          <a:chOff x="0" y="0"/>
          <a:chExt cx="0" cy="0"/>
        </a:xfrm>
      </p:grpSpPr>
      <p:pic>
        <p:nvPicPr>
          <p:cNvPr id="8" name="Picture 7" descr="A green and yellow and blue shapes&#10;&#10;Description automatically generated with medium confidence">
            <a:extLst>
              <a:ext uri="{FF2B5EF4-FFF2-40B4-BE49-F238E27FC236}">
                <a16:creationId xmlns:a16="http://schemas.microsoft.com/office/drawing/2014/main" id="{70F8E227-2BD1-A5CA-DE31-8C25CB74A82C}"/>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408"/>
          <a:stretch/>
        </p:blipFill>
        <p:spPr>
          <a:xfrm>
            <a:off x="0" y="0"/>
            <a:ext cx="12192000" cy="6858000"/>
          </a:xfrm>
          <a:prstGeom prst="rect">
            <a:avLst/>
          </a:prstGeom>
        </p:spPr>
      </p:pic>
      <p:sp>
        <p:nvSpPr>
          <p:cNvPr id="2" name="Title 1">
            <a:extLst>
              <a:ext uri="{FF2B5EF4-FFF2-40B4-BE49-F238E27FC236}">
                <a16:creationId xmlns:a16="http://schemas.microsoft.com/office/drawing/2014/main" id="{80143ED4-B1D6-A84E-B56A-CF46A6738D76}"/>
              </a:ext>
            </a:extLst>
          </p:cNvPr>
          <p:cNvSpPr>
            <a:spLocks noGrp="1"/>
          </p:cNvSpPr>
          <p:nvPr>
            <p:ph type="ctrTitle"/>
          </p:nvPr>
        </p:nvSpPr>
        <p:spPr>
          <a:xfrm>
            <a:off x="495300" y="1299369"/>
            <a:ext cx="9144000" cy="1655762"/>
          </a:xfrm>
        </p:spPr>
        <p:txBody>
          <a:bodyPr anchor="b"/>
          <a:lstStyle>
            <a:lvl1pPr algn="l">
              <a:defRPr sz="3900"/>
            </a:lvl1pPr>
          </a:lstStyle>
          <a:p>
            <a:r>
              <a:rPr lang="en-US"/>
              <a:t>Click to edit Master title style</a:t>
            </a:r>
            <a:endParaRPr lang="en-AU" dirty="0"/>
          </a:p>
        </p:txBody>
      </p:sp>
      <p:sp>
        <p:nvSpPr>
          <p:cNvPr id="3" name="Subtitle 2">
            <a:extLst>
              <a:ext uri="{FF2B5EF4-FFF2-40B4-BE49-F238E27FC236}">
                <a16:creationId xmlns:a16="http://schemas.microsoft.com/office/drawing/2014/main" id="{7DE59D29-88DE-370C-A67D-4A5980584DF5}"/>
              </a:ext>
            </a:extLst>
          </p:cNvPr>
          <p:cNvSpPr>
            <a:spLocks noGrp="1"/>
          </p:cNvSpPr>
          <p:nvPr>
            <p:ph type="subTitle" idx="1"/>
          </p:nvPr>
        </p:nvSpPr>
        <p:spPr>
          <a:xfrm>
            <a:off x="495300" y="3429000"/>
            <a:ext cx="6480000" cy="1655762"/>
          </a:xfrm>
        </p:spPr>
        <p:txBody>
          <a:bodyPr/>
          <a:lstStyle>
            <a:lvl1pPr marL="0" indent="0" algn="l">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AU"/>
          </a:p>
        </p:txBody>
      </p:sp>
    </p:spTree>
    <p:extLst>
      <p:ext uri="{BB962C8B-B14F-4D97-AF65-F5344CB8AC3E}">
        <p14:creationId xmlns:p14="http://schemas.microsoft.com/office/powerpoint/2010/main" val="1271318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835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E240A940-30DA-27E6-2EAC-7A0F3FF25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47"/>
          <a:stretch/>
        </p:blipFill>
        <p:spPr>
          <a:xfrm>
            <a:off x="9042371" y="0"/>
            <a:ext cx="3149631" cy="6858000"/>
          </a:xfrm>
          <a:prstGeom prst="rect">
            <a:avLst/>
          </a:prstGeom>
        </p:spPr>
      </p:pic>
      <p:pic>
        <p:nvPicPr>
          <p:cNvPr id="8" name="Graphic 7">
            <a:extLst>
              <a:ext uri="{FF2B5EF4-FFF2-40B4-BE49-F238E27FC236}">
                <a16:creationId xmlns:a16="http://schemas.microsoft.com/office/drawing/2014/main" id="{760BCC01-BAB9-586E-FDC5-7508A88040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710448"/>
            <a:ext cx="2614155" cy="2154697"/>
          </a:xfrm>
          <a:prstGeom prst="rect">
            <a:avLst/>
          </a:prstGeom>
        </p:spPr>
      </p:pic>
      <p:pic>
        <p:nvPicPr>
          <p:cNvPr id="9" name="Graphic 8">
            <a:extLst>
              <a:ext uri="{FF2B5EF4-FFF2-40B4-BE49-F238E27FC236}">
                <a16:creationId xmlns:a16="http://schemas.microsoft.com/office/drawing/2014/main" id="{7AAC7B53-BA94-BAD3-E717-CB4982443BB4}"/>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0062" t="19923" r="19998" b="19730"/>
          <a:stretch/>
        </p:blipFill>
        <p:spPr>
          <a:xfrm>
            <a:off x="10172959" y="4886462"/>
            <a:ext cx="1566236" cy="1561232"/>
          </a:xfrm>
          <a:prstGeom prst="rect">
            <a:avLst/>
          </a:prstGeom>
        </p:spPr>
      </p:pic>
      <p:pic>
        <p:nvPicPr>
          <p:cNvPr id="10" name="Graphic 9">
            <a:extLst>
              <a:ext uri="{FF2B5EF4-FFF2-40B4-BE49-F238E27FC236}">
                <a16:creationId xmlns:a16="http://schemas.microsoft.com/office/drawing/2014/main" id="{F3434CE4-1A84-1338-C0E4-AA9DBF9BA15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83634" y="6208254"/>
            <a:ext cx="8937935" cy="526794"/>
          </a:xfrm>
          <a:prstGeom prst="rect">
            <a:avLst/>
          </a:prstGeom>
        </p:spPr>
      </p:pic>
    </p:spTree>
    <p:extLst>
      <p:ext uri="{BB962C8B-B14F-4D97-AF65-F5344CB8AC3E}">
        <p14:creationId xmlns:p14="http://schemas.microsoft.com/office/powerpoint/2010/main" val="633910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22159D21-9153-A273-3159-FB7267F3B68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47"/>
          <a:stretch/>
        </p:blipFill>
        <p:spPr>
          <a:xfrm>
            <a:off x="9042371" y="0"/>
            <a:ext cx="3149631" cy="6858000"/>
          </a:xfrm>
          <a:prstGeom prst="rect">
            <a:avLst/>
          </a:prstGeom>
        </p:spPr>
      </p:pic>
      <p:pic>
        <p:nvPicPr>
          <p:cNvPr id="8" name="Graphic 7">
            <a:extLst>
              <a:ext uri="{FF2B5EF4-FFF2-40B4-BE49-F238E27FC236}">
                <a16:creationId xmlns:a16="http://schemas.microsoft.com/office/drawing/2014/main" id="{0E9C6E04-E431-A2E5-E11E-1492236EEA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710448"/>
            <a:ext cx="2614155" cy="2154697"/>
          </a:xfrm>
          <a:prstGeom prst="rect">
            <a:avLst/>
          </a:prstGeom>
        </p:spPr>
      </p:pic>
      <p:pic>
        <p:nvPicPr>
          <p:cNvPr id="9" name="Graphic 8">
            <a:extLst>
              <a:ext uri="{FF2B5EF4-FFF2-40B4-BE49-F238E27FC236}">
                <a16:creationId xmlns:a16="http://schemas.microsoft.com/office/drawing/2014/main" id="{7C6E7E2B-520F-D28E-3572-3835F922581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83634" y="6208254"/>
            <a:ext cx="8937935" cy="526794"/>
          </a:xfrm>
          <a:prstGeom prst="rect">
            <a:avLst/>
          </a:prstGeom>
        </p:spPr>
      </p:pic>
    </p:spTree>
    <p:extLst>
      <p:ext uri="{BB962C8B-B14F-4D97-AF65-F5344CB8AC3E}">
        <p14:creationId xmlns:p14="http://schemas.microsoft.com/office/powerpoint/2010/main" val="747576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Graphic 7">
            <a:extLst>
              <a:ext uri="{FF2B5EF4-FFF2-40B4-BE49-F238E27FC236}">
                <a16:creationId xmlns:a16="http://schemas.microsoft.com/office/drawing/2014/main" id="{9708F2D4-9EC6-2D99-B975-77494D243C2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36" b="2398"/>
          <a:stretch/>
        </p:blipFill>
        <p:spPr>
          <a:xfrm>
            <a:off x="9267765" y="4479498"/>
            <a:ext cx="2924236" cy="2385647"/>
          </a:xfrm>
          <a:prstGeom prst="rect">
            <a:avLst/>
          </a:prstGeom>
        </p:spPr>
      </p:pic>
      <p:pic>
        <p:nvPicPr>
          <p:cNvPr id="9" name="Graphic 8">
            <a:extLst>
              <a:ext uri="{FF2B5EF4-FFF2-40B4-BE49-F238E27FC236}">
                <a16:creationId xmlns:a16="http://schemas.microsoft.com/office/drawing/2014/main" id="{D6B513AE-FB6B-AD21-F1B4-70D41604D91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96"/>
          <a:stretch/>
        </p:blipFill>
        <p:spPr>
          <a:xfrm>
            <a:off x="2532186" y="0"/>
            <a:ext cx="9659817" cy="2265186"/>
          </a:xfrm>
          <a:prstGeom prst="rect">
            <a:avLst/>
          </a:prstGeom>
        </p:spPr>
      </p:pic>
      <p:pic>
        <p:nvPicPr>
          <p:cNvPr id="10" name="Graphic 9">
            <a:extLst>
              <a:ext uri="{FF2B5EF4-FFF2-40B4-BE49-F238E27FC236}">
                <a16:creationId xmlns:a16="http://schemas.microsoft.com/office/drawing/2014/main" id="{0A1DA77C-1ECF-9C16-766D-542DEA141A2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4710448"/>
            <a:ext cx="2614155" cy="2154697"/>
          </a:xfrm>
          <a:prstGeom prst="rect">
            <a:avLst/>
          </a:prstGeom>
        </p:spPr>
      </p:pic>
      <p:pic>
        <p:nvPicPr>
          <p:cNvPr id="11" name="Graphic 10">
            <a:extLst>
              <a:ext uri="{FF2B5EF4-FFF2-40B4-BE49-F238E27FC236}">
                <a16:creationId xmlns:a16="http://schemas.microsoft.com/office/drawing/2014/main" id="{1ABC3C4B-95B9-147F-015B-C8B2DC35DA3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83634" y="6208254"/>
            <a:ext cx="8937935" cy="526794"/>
          </a:xfrm>
          <a:prstGeom prst="rect">
            <a:avLst/>
          </a:prstGeom>
        </p:spPr>
      </p:pic>
    </p:spTree>
    <p:extLst>
      <p:ext uri="{BB962C8B-B14F-4D97-AF65-F5344CB8AC3E}">
        <p14:creationId xmlns:p14="http://schemas.microsoft.com/office/powerpoint/2010/main" val="196004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pic>
        <p:nvPicPr>
          <p:cNvPr id="10" name="Graphic 9">
            <a:extLst>
              <a:ext uri="{FF2B5EF4-FFF2-40B4-BE49-F238E27FC236}">
                <a16:creationId xmlns:a16="http://schemas.microsoft.com/office/drawing/2014/main" id="{3848E8B2-04B3-FB2A-4A70-01A8F779A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124845"/>
            <a:ext cx="12192000" cy="5217908"/>
          </a:xfrm>
          <a:prstGeom prst="rect">
            <a:avLst/>
          </a:prstGeom>
        </p:spPr>
      </p:pic>
      <p:pic>
        <p:nvPicPr>
          <p:cNvPr id="11" name="Graphic 10">
            <a:extLst>
              <a:ext uri="{FF2B5EF4-FFF2-40B4-BE49-F238E27FC236}">
                <a16:creationId xmlns:a16="http://schemas.microsoft.com/office/drawing/2014/main" id="{20F8C0D1-8BFC-4036-5E5C-8011041FCE2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062" t="19923" r="19998" b="19730"/>
          <a:stretch/>
        </p:blipFill>
        <p:spPr>
          <a:xfrm>
            <a:off x="9266375" y="5296768"/>
            <a:ext cx="1566236" cy="1561232"/>
          </a:xfrm>
          <a:prstGeom prst="rect">
            <a:avLst/>
          </a:prstGeom>
        </p:spPr>
      </p:pic>
    </p:spTree>
    <p:extLst>
      <p:ext uri="{BB962C8B-B14F-4D97-AF65-F5344CB8AC3E}">
        <p14:creationId xmlns:p14="http://schemas.microsoft.com/office/powerpoint/2010/main" val="964655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2889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2161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9403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0900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78429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 Picture">
    <p:spTree>
      <p:nvGrpSpPr>
        <p:cNvPr id="1" name=""/>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913C2B21-CDDA-0939-3B46-E114442BBFF5}"/>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410" r="-1"/>
          <a:stretch/>
        </p:blipFill>
        <p:spPr>
          <a:xfrm>
            <a:off x="0" y="0"/>
            <a:ext cx="12142123" cy="6858000"/>
          </a:xfrm>
          <a:prstGeom prst="rect">
            <a:avLst/>
          </a:prstGeom>
        </p:spPr>
      </p:pic>
      <p:sp>
        <p:nvSpPr>
          <p:cNvPr id="2" name="Title 1">
            <a:extLst>
              <a:ext uri="{FF2B5EF4-FFF2-40B4-BE49-F238E27FC236}">
                <a16:creationId xmlns:a16="http://schemas.microsoft.com/office/drawing/2014/main" id="{80143ED4-B1D6-A84E-B56A-CF46A6738D76}"/>
              </a:ext>
            </a:extLst>
          </p:cNvPr>
          <p:cNvSpPr>
            <a:spLocks noGrp="1"/>
          </p:cNvSpPr>
          <p:nvPr>
            <p:ph type="ctrTitle"/>
          </p:nvPr>
        </p:nvSpPr>
        <p:spPr>
          <a:xfrm>
            <a:off x="495300" y="1299369"/>
            <a:ext cx="9144000" cy="1655762"/>
          </a:xfrm>
        </p:spPr>
        <p:txBody>
          <a:bodyPr anchor="b"/>
          <a:lstStyle>
            <a:lvl1pPr algn="l">
              <a:defRPr sz="3900"/>
            </a:lvl1pPr>
          </a:lstStyle>
          <a:p>
            <a:r>
              <a:rPr lang="en-US"/>
              <a:t>Click to edit Master title style</a:t>
            </a:r>
            <a:endParaRPr lang="en-AU" dirty="0"/>
          </a:p>
        </p:txBody>
      </p:sp>
      <p:sp>
        <p:nvSpPr>
          <p:cNvPr id="3" name="Subtitle 2">
            <a:extLst>
              <a:ext uri="{FF2B5EF4-FFF2-40B4-BE49-F238E27FC236}">
                <a16:creationId xmlns:a16="http://schemas.microsoft.com/office/drawing/2014/main" id="{7DE59D29-88DE-370C-A67D-4A5980584DF5}"/>
              </a:ext>
            </a:extLst>
          </p:cNvPr>
          <p:cNvSpPr>
            <a:spLocks noGrp="1"/>
          </p:cNvSpPr>
          <p:nvPr>
            <p:ph type="subTitle" idx="1"/>
          </p:nvPr>
        </p:nvSpPr>
        <p:spPr>
          <a:xfrm>
            <a:off x="495300" y="3429000"/>
            <a:ext cx="6480000" cy="1655762"/>
          </a:xfrm>
        </p:spPr>
        <p:txBody>
          <a:bodyPr/>
          <a:lstStyle>
            <a:lvl1pPr marL="0" indent="0" algn="l">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AU"/>
          </a:p>
        </p:txBody>
      </p:sp>
    </p:spTree>
    <p:extLst>
      <p:ext uri="{BB962C8B-B14F-4D97-AF65-F5344CB8AC3E}">
        <p14:creationId xmlns:p14="http://schemas.microsoft.com/office/powerpoint/2010/main" val="2984460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1419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C68484B-A639-45FE-A220-8BF9984AD9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36" b="2398"/>
          <a:stretch/>
        </p:blipFill>
        <p:spPr>
          <a:xfrm>
            <a:off x="9267765" y="4479498"/>
            <a:ext cx="2924236" cy="2385647"/>
          </a:xfrm>
          <a:prstGeom prst="rect">
            <a:avLst/>
          </a:prstGeom>
        </p:spPr>
      </p:pic>
      <p:pic>
        <p:nvPicPr>
          <p:cNvPr id="6" name="Graphic 5">
            <a:extLst>
              <a:ext uri="{FF2B5EF4-FFF2-40B4-BE49-F238E27FC236}">
                <a16:creationId xmlns:a16="http://schemas.microsoft.com/office/drawing/2014/main" id="{47F1F08A-B002-46F3-A1B9-CBF3131C49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710448"/>
            <a:ext cx="2614155" cy="2154697"/>
          </a:xfrm>
          <a:prstGeom prst="rect">
            <a:avLst/>
          </a:prstGeom>
        </p:spPr>
      </p:pic>
      <p:pic>
        <p:nvPicPr>
          <p:cNvPr id="8" name="Graphic 7">
            <a:extLst>
              <a:ext uri="{FF2B5EF4-FFF2-40B4-BE49-F238E27FC236}">
                <a16:creationId xmlns:a16="http://schemas.microsoft.com/office/drawing/2014/main" id="{2C7D62FF-7263-4354-84A5-B12F4AAD938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83634" y="6208254"/>
            <a:ext cx="8937935" cy="526794"/>
          </a:xfrm>
          <a:prstGeom prst="rect">
            <a:avLst/>
          </a:prstGeom>
        </p:spPr>
      </p:pic>
      <p:sp>
        <p:nvSpPr>
          <p:cNvPr id="12" name="Title 1">
            <a:extLst>
              <a:ext uri="{FF2B5EF4-FFF2-40B4-BE49-F238E27FC236}">
                <a16:creationId xmlns:a16="http://schemas.microsoft.com/office/drawing/2014/main" id="{2EAE7905-B63B-4178-8EF4-1F4762E1FBDB}"/>
              </a:ext>
            </a:extLst>
          </p:cNvPr>
          <p:cNvSpPr>
            <a:spLocks noGrp="1"/>
          </p:cNvSpPr>
          <p:nvPr>
            <p:ph type="title" hasCustomPrompt="1"/>
          </p:nvPr>
        </p:nvSpPr>
        <p:spPr>
          <a:xfrm>
            <a:off x="464173" y="1715902"/>
            <a:ext cx="11263651" cy="1325563"/>
          </a:xfrm>
        </p:spPr>
        <p:txBody>
          <a:bodyPr/>
          <a:lstStyle/>
          <a:p>
            <a:r>
              <a:rPr lang="en-US" dirty="0"/>
              <a:t>Edit Master title style</a:t>
            </a:r>
            <a:endParaRPr lang="en-AU" dirty="0"/>
          </a:p>
        </p:txBody>
      </p:sp>
      <p:sp>
        <p:nvSpPr>
          <p:cNvPr id="14" name="Text Placeholder 2">
            <a:extLst>
              <a:ext uri="{FF2B5EF4-FFF2-40B4-BE49-F238E27FC236}">
                <a16:creationId xmlns:a16="http://schemas.microsoft.com/office/drawing/2014/main" id="{F3918C29-9B8B-4D01-9128-5CACC168D666}"/>
              </a:ext>
            </a:extLst>
          </p:cNvPr>
          <p:cNvSpPr>
            <a:spLocks noGrp="1"/>
          </p:cNvSpPr>
          <p:nvPr>
            <p:ph type="body" idx="1"/>
          </p:nvPr>
        </p:nvSpPr>
        <p:spPr>
          <a:xfrm>
            <a:off x="464175" y="3033968"/>
            <a:ext cx="11263652" cy="2585294"/>
          </a:xfrm>
        </p:spPr>
        <p:txBody>
          <a:bodyPr/>
          <a:lstStyle>
            <a:lvl1pPr marL="0" indent="0">
              <a:buNone/>
              <a:defRPr sz="1950">
                <a:solidFill>
                  <a:schemeClr val="accent6">
                    <a:lumMod val="50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26061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D96D837-67E2-419D-B9ED-4C33F4D105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10448"/>
            <a:ext cx="2614155" cy="2154697"/>
          </a:xfrm>
          <a:prstGeom prst="rect">
            <a:avLst/>
          </a:prstGeom>
        </p:spPr>
      </p:pic>
      <p:pic>
        <p:nvPicPr>
          <p:cNvPr id="7" name="Graphic 6">
            <a:extLst>
              <a:ext uri="{FF2B5EF4-FFF2-40B4-BE49-F238E27FC236}">
                <a16:creationId xmlns:a16="http://schemas.microsoft.com/office/drawing/2014/main" id="{F75F0242-7468-437A-B6A2-419C670423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83634" y="6208254"/>
            <a:ext cx="8937935" cy="526794"/>
          </a:xfrm>
          <a:prstGeom prst="rect">
            <a:avLst/>
          </a:prstGeom>
        </p:spPr>
      </p:pic>
      <p:sp>
        <p:nvSpPr>
          <p:cNvPr id="10" name="Title 1">
            <a:extLst>
              <a:ext uri="{FF2B5EF4-FFF2-40B4-BE49-F238E27FC236}">
                <a16:creationId xmlns:a16="http://schemas.microsoft.com/office/drawing/2014/main" id="{A934B593-ECFF-41D8-918A-BD4F2886DF03}"/>
              </a:ext>
            </a:extLst>
          </p:cNvPr>
          <p:cNvSpPr>
            <a:spLocks noGrp="1"/>
          </p:cNvSpPr>
          <p:nvPr>
            <p:ph type="title" hasCustomPrompt="1"/>
          </p:nvPr>
        </p:nvSpPr>
        <p:spPr>
          <a:xfrm>
            <a:off x="464173" y="1715902"/>
            <a:ext cx="11263651" cy="1325563"/>
          </a:xfrm>
        </p:spPr>
        <p:txBody>
          <a:bodyPr/>
          <a:lstStyle/>
          <a:p>
            <a:r>
              <a:rPr lang="en-US" dirty="0"/>
              <a:t>Edit Master title style</a:t>
            </a:r>
            <a:endParaRPr lang="en-AU" dirty="0"/>
          </a:p>
        </p:txBody>
      </p:sp>
      <p:sp>
        <p:nvSpPr>
          <p:cNvPr id="11" name="Text Placeholder 2">
            <a:extLst>
              <a:ext uri="{FF2B5EF4-FFF2-40B4-BE49-F238E27FC236}">
                <a16:creationId xmlns:a16="http://schemas.microsoft.com/office/drawing/2014/main" id="{5C71369E-95FD-46E7-91C6-13D3EC2A1556}"/>
              </a:ext>
            </a:extLst>
          </p:cNvPr>
          <p:cNvSpPr>
            <a:spLocks noGrp="1"/>
          </p:cNvSpPr>
          <p:nvPr>
            <p:ph type="body" idx="1"/>
          </p:nvPr>
        </p:nvSpPr>
        <p:spPr>
          <a:xfrm>
            <a:off x="464175" y="3033968"/>
            <a:ext cx="11263652" cy="2585294"/>
          </a:xfrm>
        </p:spPr>
        <p:txBody>
          <a:bodyPr/>
          <a:lstStyle>
            <a:lvl1pPr marL="0" indent="0">
              <a:buNone/>
              <a:defRPr sz="1950">
                <a:solidFill>
                  <a:schemeClr val="accent6">
                    <a:lumMod val="50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36810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EE216F-41C8-411F-B03D-209158457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55192" y="674"/>
            <a:ext cx="8049251" cy="6868016"/>
          </a:xfrm>
          <a:prstGeom prst="rect">
            <a:avLst/>
          </a:prstGeom>
        </p:spPr>
      </p:pic>
      <p:sp>
        <p:nvSpPr>
          <p:cNvPr id="2" name="Title 1">
            <a:extLst>
              <a:ext uri="{FF2B5EF4-FFF2-40B4-BE49-F238E27FC236}">
                <a16:creationId xmlns:a16="http://schemas.microsoft.com/office/drawing/2014/main" id="{06DD6070-2281-469F-8238-5CADA9E98AAC}"/>
              </a:ext>
            </a:extLst>
          </p:cNvPr>
          <p:cNvSpPr>
            <a:spLocks noGrp="1"/>
          </p:cNvSpPr>
          <p:nvPr>
            <p:ph type="ctrTitle" hasCustomPrompt="1"/>
          </p:nvPr>
        </p:nvSpPr>
        <p:spPr>
          <a:xfrm>
            <a:off x="464176" y="2235200"/>
            <a:ext cx="4770299" cy="1715898"/>
          </a:xfrm>
        </p:spPr>
        <p:txBody>
          <a:bodyPr anchor="b"/>
          <a:lstStyle>
            <a:lvl1pPr algn="ctr">
              <a:defRPr sz="4875"/>
            </a:lvl1pPr>
          </a:lstStyle>
          <a:p>
            <a:r>
              <a:rPr lang="en-US" dirty="0"/>
              <a:t>Edit Master title style</a:t>
            </a:r>
            <a:endParaRPr lang="en-AU" dirty="0"/>
          </a:p>
        </p:txBody>
      </p:sp>
      <p:pic>
        <p:nvPicPr>
          <p:cNvPr id="10" name="Graphic 9">
            <a:extLst>
              <a:ext uri="{FF2B5EF4-FFF2-40B4-BE49-F238E27FC236}">
                <a16:creationId xmlns:a16="http://schemas.microsoft.com/office/drawing/2014/main" id="{FB1119C9-5117-4DC6-8543-53220EFF73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710448"/>
            <a:ext cx="2614155" cy="2154697"/>
          </a:xfrm>
          <a:prstGeom prst="rect">
            <a:avLst/>
          </a:prstGeom>
        </p:spPr>
      </p:pic>
      <p:pic>
        <p:nvPicPr>
          <p:cNvPr id="9" name="Graphic 8">
            <a:extLst>
              <a:ext uri="{FF2B5EF4-FFF2-40B4-BE49-F238E27FC236}">
                <a16:creationId xmlns:a16="http://schemas.microsoft.com/office/drawing/2014/main" id="{F47F9868-39FD-4652-8A3F-74DE8F9A8A1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0062" t="19923" r="19998" b="19730"/>
          <a:stretch/>
        </p:blipFill>
        <p:spPr>
          <a:xfrm>
            <a:off x="6811347" y="2939146"/>
            <a:ext cx="3018768" cy="3009123"/>
          </a:xfrm>
          <a:prstGeom prst="rect">
            <a:avLst/>
          </a:prstGeom>
        </p:spPr>
      </p:pic>
      <p:pic>
        <p:nvPicPr>
          <p:cNvPr id="14" name="Graphic 13">
            <a:extLst>
              <a:ext uri="{FF2B5EF4-FFF2-40B4-BE49-F238E27FC236}">
                <a16:creationId xmlns:a16="http://schemas.microsoft.com/office/drawing/2014/main" id="{907ADEEF-644D-4DCB-99E2-17011509620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83634" y="6208254"/>
            <a:ext cx="8937935" cy="526794"/>
          </a:xfrm>
          <a:prstGeom prst="rect">
            <a:avLst/>
          </a:prstGeom>
        </p:spPr>
      </p:pic>
    </p:spTree>
    <p:extLst>
      <p:ext uri="{BB962C8B-B14F-4D97-AF65-F5344CB8AC3E}">
        <p14:creationId xmlns:p14="http://schemas.microsoft.com/office/powerpoint/2010/main" val="1268867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D92319B-F042-45E1-90B0-A6E124A146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36" b="2398"/>
          <a:stretch/>
        </p:blipFill>
        <p:spPr>
          <a:xfrm>
            <a:off x="9267765" y="4479498"/>
            <a:ext cx="2924236" cy="2385647"/>
          </a:xfrm>
          <a:prstGeom prst="rect">
            <a:avLst/>
          </a:prstGeom>
        </p:spPr>
      </p:pic>
      <p:pic>
        <p:nvPicPr>
          <p:cNvPr id="13" name="Graphic 12">
            <a:extLst>
              <a:ext uri="{FF2B5EF4-FFF2-40B4-BE49-F238E27FC236}">
                <a16:creationId xmlns:a16="http://schemas.microsoft.com/office/drawing/2014/main" id="{C3691C5C-ADE7-45BA-BEAE-206FE67DDE8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96"/>
          <a:stretch/>
        </p:blipFill>
        <p:spPr>
          <a:xfrm>
            <a:off x="2532186" y="0"/>
            <a:ext cx="9659817" cy="2265186"/>
          </a:xfrm>
          <a:prstGeom prst="rect">
            <a:avLst/>
          </a:prstGeom>
        </p:spPr>
      </p:pic>
      <p:pic>
        <p:nvPicPr>
          <p:cNvPr id="8" name="Graphic 7">
            <a:extLst>
              <a:ext uri="{FF2B5EF4-FFF2-40B4-BE49-F238E27FC236}">
                <a16:creationId xmlns:a16="http://schemas.microsoft.com/office/drawing/2014/main" id="{12E714C4-CDE8-45A9-AC8A-6FE5F4B22EA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4710448"/>
            <a:ext cx="2614155" cy="2154697"/>
          </a:xfrm>
          <a:prstGeom prst="rect">
            <a:avLst/>
          </a:prstGeom>
        </p:spPr>
      </p:pic>
      <p:sp>
        <p:nvSpPr>
          <p:cNvPr id="3" name="Content Placeholder 2">
            <a:extLst>
              <a:ext uri="{FF2B5EF4-FFF2-40B4-BE49-F238E27FC236}">
                <a16:creationId xmlns:a16="http://schemas.microsoft.com/office/drawing/2014/main" id="{CF90BF37-93D5-4234-9DFB-96F3476DD0CD}"/>
              </a:ext>
            </a:extLst>
          </p:cNvPr>
          <p:cNvSpPr>
            <a:spLocks noGrp="1"/>
          </p:cNvSpPr>
          <p:nvPr>
            <p:ph sz="half" idx="1"/>
          </p:nvPr>
        </p:nvSpPr>
        <p:spPr>
          <a:xfrm>
            <a:off x="464173" y="3041462"/>
            <a:ext cx="5555627" cy="2757554"/>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BDA99897-2B08-4E67-B16E-7CFD038EBD21}"/>
              </a:ext>
            </a:extLst>
          </p:cNvPr>
          <p:cNvSpPr>
            <a:spLocks noGrp="1"/>
          </p:cNvSpPr>
          <p:nvPr>
            <p:ph sz="half" idx="2"/>
          </p:nvPr>
        </p:nvSpPr>
        <p:spPr>
          <a:xfrm>
            <a:off x="6172201" y="3041462"/>
            <a:ext cx="5181600" cy="2757554"/>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a:extLst>
              <a:ext uri="{FF2B5EF4-FFF2-40B4-BE49-F238E27FC236}">
                <a16:creationId xmlns:a16="http://schemas.microsoft.com/office/drawing/2014/main" id="{12103CC2-A61E-4C1E-86EE-67D57BB111BD}"/>
              </a:ext>
            </a:extLst>
          </p:cNvPr>
          <p:cNvSpPr>
            <a:spLocks noGrp="1"/>
          </p:cNvSpPr>
          <p:nvPr>
            <p:ph type="title" hasCustomPrompt="1"/>
          </p:nvPr>
        </p:nvSpPr>
        <p:spPr>
          <a:xfrm>
            <a:off x="464173" y="1715902"/>
            <a:ext cx="10889627" cy="1325563"/>
          </a:xfrm>
        </p:spPr>
        <p:txBody>
          <a:bodyPr/>
          <a:lstStyle/>
          <a:p>
            <a:r>
              <a:rPr lang="en-US" dirty="0"/>
              <a:t>Edit Master title style</a:t>
            </a:r>
            <a:endParaRPr lang="en-AU" dirty="0"/>
          </a:p>
        </p:txBody>
      </p:sp>
      <p:pic>
        <p:nvPicPr>
          <p:cNvPr id="12" name="Graphic 11">
            <a:extLst>
              <a:ext uri="{FF2B5EF4-FFF2-40B4-BE49-F238E27FC236}">
                <a16:creationId xmlns:a16="http://schemas.microsoft.com/office/drawing/2014/main" id="{515408A7-7F7D-4BAB-87B5-0B7DDB9DFF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83634" y="6208254"/>
            <a:ext cx="8937935" cy="526794"/>
          </a:xfrm>
          <a:prstGeom prst="rect">
            <a:avLst/>
          </a:prstGeom>
        </p:spPr>
      </p:pic>
    </p:spTree>
    <p:extLst>
      <p:ext uri="{BB962C8B-B14F-4D97-AF65-F5344CB8AC3E}">
        <p14:creationId xmlns:p14="http://schemas.microsoft.com/office/powerpoint/2010/main" val="188931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EE216F-41C8-411F-B03D-209158457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55192" y="674"/>
            <a:ext cx="8049251" cy="6868016"/>
          </a:xfrm>
          <a:prstGeom prst="rect">
            <a:avLst/>
          </a:prstGeom>
        </p:spPr>
      </p:pic>
      <p:sp>
        <p:nvSpPr>
          <p:cNvPr id="2" name="Title 1">
            <a:extLst>
              <a:ext uri="{FF2B5EF4-FFF2-40B4-BE49-F238E27FC236}">
                <a16:creationId xmlns:a16="http://schemas.microsoft.com/office/drawing/2014/main" id="{06DD6070-2281-469F-8238-5CADA9E98AAC}"/>
              </a:ext>
            </a:extLst>
          </p:cNvPr>
          <p:cNvSpPr>
            <a:spLocks noGrp="1"/>
          </p:cNvSpPr>
          <p:nvPr>
            <p:ph type="ctrTitle" hasCustomPrompt="1"/>
          </p:nvPr>
        </p:nvSpPr>
        <p:spPr>
          <a:xfrm>
            <a:off x="464176" y="2235200"/>
            <a:ext cx="4770299" cy="1715898"/>
          </a:xfrm>
        </p:spPr>
        <p:txBody>
          <a:bodyPr anchor="b"/>
          <a:lstStyle>
            <a:lvl1pPr algn="ctr">
              <a:defRPr sz="4875"/>
            </a:lvl1pPr>
          </a:lstStyle>
          <a:p>
            <a:r>
              <a:rPr lang="en-US"/>
              <a:t>Edit Master title style</a:t>
            </a:r>
            <a:endParaRPr lang="en-AU"/>
          </a:p>
        </p:txBody>
      </p:sp>
      <p:pic>
        <p:nvPicPr>
          <p:cNvPr id="10" name="Graphic 9">
            <a:extLst>
              <a:ext uri="{FF2B5EF4-FFF2-40B4-BE49-F238E27FC236}">
                <a16:creationId xmlns:a16="http://schemas.microsoft.com/office/drawing/2014/main" id="{FB1119C9-5117-4DC6-8543-53220EFF73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710448"/>
            <a:ext cx="2614155" cy="2154697"/>
          </a:xfrm>
          <a:prstGeom prst="rect">
            <a:avLst/>
          </a:prstGeom>
        </p:spPr>
      </p:pic>
      <p:pic>
        <p:nvPicPr>
          <p:cNvPr id="9" name="Graphic 8">
            <a:extLst>
              <a:ext uri="{FF2B5EF4-FFF2-40B4-BE49-F238E27FC236}">
                <a16:creationId xmlns:a16="http://schemas.microsoft.com/office/drawing/2014/main" id="{F47F9868-39FD-4652-8A3F-74DE8F9A8A1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0062" t="19923" r="19998" b="19730"/>
          <a:stretch/>
        </p:blipFill>
        <p:spPr>
          <a:xfrm>
            <a:off x="6811347" y="2939146"/>
            <a:ext cx="3018768" cy="3009123"/>
          </a:xfrm>
          <a:prstGeom prst="rect">
            <a:avLst/>
          </a:prstGeom>
        </p:spPr>
      </p:pic>
      <p:pic>
        <p:nvPicPr>
          <p:cNvPr id="14" name="Graphic 13">
            <a:extLst>
              <a:ext uri="{FF2B5EF4-FFF2-40B4-BE49-F238E27FC236}">
                <a16:creationId xmlns:a16="http://schemas.microsoft.com/office/drawing/2014/main" id="{907ADEEF-644D-4DCB-99E2-17011509620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83634" y="6208254"/>
            <a:ext cx="8937935" cy="526794"/>
          </a:xfrm>
          <a:prstGeom prst="rect">
            <a:avLst/>
          </a:prstGeom>
        </p:spPr>
      </p:pic>
    </p:spTree>
    <p:extLst>
      <p:ext uri="{BB962C8B-B14F-4D97-AF65-F5344CB8AC3E}">
        <p14:creationId xmlns:p14="http://schemas.microsoft.com/office/powerpoint/2010/main" val="2391860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D92319B-F042-45E1-90B0-A6E124A146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36" b="2398"/>
          <a:stretch/>
        </p:blipFill>
        <p:spPr>
          <a:xfrm>
            <a:off x="9267765" y="4479498"/>
            <a:ext cx="2924236" cy="2385647"/>
          </a:xfrm>
          <a:prstGeom prst="rect">
            <a:avLst/>
          </a:prstGeom>
        </p:spPr>
      </p:pic>
      <p:pic>
        <p:nvPicPr>
          <p:cNvPr id="13" name="Graphic 12">
            <a:extLst>
              <a:ext uri="{FF2B5EF4-FFF2-40B4-BE49-F238E27FC236}">
                <a16:creationId xmlns:a16="http://schemas.microsoft.com/office/drawing/2014/main" id="{C3691C5C-ADE7-45BA-BEAE-206FE67DDE8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96"/>
          <a:stretch/>
        </p:blipFill>
        <p:spPr>
          <a:xfrm>
            <a:off x="2532186" y="0"/>
            <a:ext cx="9659817" cy="2265186"/>
          </a:xfrm>
          <a:prstGeom prst="rect">
            <a:avLst/>
          </a:prstGeom>
        </p:spPr>
      </p:pic>
      <p:pic>
        <p:nvPicPr>
          <p:cNvPr id="8" name="Graphic 7">
            <a:extLst>
              <a:ext uri="{FF2B5EF4-FFF2-40B4-BE49-F238E27FC236}">
                <a16:creationId xmlns:a16="http://schemas.microsoft.com/office/drawing/2014/main" id="{12E714C4-CDE8-45A9-AC8A-6FE5F4B22EA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4710448"/>
            <a:ext cx="2614155" cy="2154697"/>
          </a:xfrm>
          <a:prstGeom prst="rect">
            <a:avLst/>
          </a:prstGeom>
        </p:spPr>
      </p:pic>
      <p:sp>
        <p:nvSpPr>
          <p:cNvPr id="3" name="Content Placeholder 2">
            <a:extLst>
              <a:ext uri="{FF2B5EF4-FFF2-40B4-BE49-F238E27FC236}">
                <a16:creationId xmlns:a16="http://schemas.microsoft.com/office/drawing/2014/main" id="{CF90BF37-93D5-4234-9DFB-96F3476DD0CD}"/>
              </a:ext>
            </a:extLst>
          </p:cNvPr>
          <p:cNvSpPr>
            <a:spLocks noGrp="1"/>
          </p:cNvSpPr>
          <p:nvPr>
            <p:ph sz="half" idx="1"/>
          </p:nvPr>
        </p:nvSpPr>
        <p:spPr>
          <a:xfrm>
            <a:off x="464173" y="3041462"/>
            <a:ext cx="5555627" cy="2757554"/>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DA99897-2B08-4E67-B16E-7CFD038EBD21}"/>
              </a:ext>
            </a:extLst>
          </p:cNvPr>
          <p:cNvSpPr>
            <a:spLocks noGrp="1"/>
          </p:cNvSpPr>
          <p:nvPr>
            <p:ph sz="half" idx="2"/>
          </p:nvPr>
        </p:nvSpPr>
        <p:spPr>
          <a:xfrm>
            <a:off x="6172201" y="3041462"/>
            <a:ext cx="5181600" cy="2757554"/>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12103CC2-A61E-4C1E-86EE-67D57BB111BD}"/>
              </a:ext>
            </a:extLst>
          </p:cNvPr>
          <p:cNvSpPr>
            <a:spLocks noGrp="1"/>
          </p:cNvSpPr>
          <p:nvPr>
            <p:ph type="title" hasCustomPrompt="1"/>
          </p:nvPr>
        </p:nvSpPr>
        <p:spPr>
          <a:xfrm>
            <a:off x="464173" y="1715902"/>
            <a:ext cx="10889627" cy="1325563"/>
          </a:xfrm>
        </p:spPr>
        <p:txBody>
          <a:bodyPr/>
          <a:lstStyle/>
          <a:p>
            <a:r>
              <a:rPr lang="en-US"/>
              <a:t>Edit Master title style</a:t>
            </a:r>
            <a:endParaRPr lang="en-AU"/>
          </a:p>
        </p:txBody>
      </p:sp>
      <p:pic>
        <p:nvPicPr>
          <p:cNvPr id="12" name="Graphic 11">
            <a:extLst>
              <a:ext uri="{FF2B5EF4-FFF2-40B4-BE49-F238E27FC236}">
                <a16:creationId xmlns:a16="http://schemas.microsoft.com/office/drawing/2014/main" id="{515408A7-7F7D-4BAB-87B5-0B7DDB9DFF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83634" y="6208254"/>
            <a:ext cx="8937935" cy="526794"/>
          </a:xfrm>
          <a:prstGeom prst="rect">
            <a:avLst/>
          </a:prstGeom>
        </p:spPr>
      </p:pic>
    </p:spTree>
    <p:extLst>
      <p:ext uri="{BB962C8B-B14F-4D97-AF65-F5344CB8AC3E}">
        <p14:creationId xmlns:p14="http://schemas.microsoft.com/office/powerpoint/2010/main" val="1591937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C68484B-A639-45FE-A220-8BF9984AD9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36" b="2398"/>
          <a:stretch/>
        </p:blipFill>
        <p:spPr>
          <a:xfrm>
            <a:off x="9267765" y="4479498"/>
            <a:ext cx="2924236" cy="2385647"/>
          </a:xfrm>
          <a:prstGeom prst="rect">
            <a:avLst/>
          </a:prstGeom>
        </p:spPr>
      </p:pic>
      <p:pic>
        <p:nvPicPr>
          <p:cNvPr id="6" name="Graphic 5">
            <a:extLst>
              <a:ext uri="{FF2B5EF4-FFF2-40B4-BE49-F238E27FC236}">
                <a16:creationId xmlns:a16="http://schemas.microsoft.com/office/drawing/2014/main" id="{47F1F08A-B002-46F3-A1B9-CBF3131C49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710448"/>
            <a:ext cx="2614155" cy="2154697"/>
          </a:xfrm>
          <a:prstGeom prst="rect">
            <a:avLst/>
          </a:prstGeom>
        </p:spPr>
      </p:pic>
      <p:pic>
        <p:nvPicPr>
          <p:cNvPr id="8" name="Graphic 7">
            <a:extLst>
              <a:ext uri="{FF2B5EF4-FFF2-40B4-BE49-F238E27FC236}">
                <a16:creationId xmlns:a16="http://schemas.microsoft.com/office/drawing/2014/main" id="{2C7D62FF-7263-4354-84A5-B12F4AAD938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83634" y="6208254"/>
            <a:ext cx="8937935" cy="526794"/>
          </a:xfrm>
          <a:prstGeom prst="rect">
            <a:avLst/>
          </a:prstGeom>
        </p:spPr>
      </p:pic>
      <p:sp>
        <p:nvSpPr>
          <p:cNvPr id="12" name="Title 1">
            <a:extLst>
              <a:ext uri="{FF2B5EF4-FFF2-40B4-BE49-F238E27FC236}">
                <a16:creationId xmlns:a16="http://schemas.microsoft.com/office/drawing/2014/main" id="{2EAE7905-B63B-4178-8EF4-1F4762E1FBDB}"/>
              </a:ext>
            </a:extLst>
          </p:cNvPr>
          <p:cNvSpPr>
            <a:spLocks noGrp="1"/>
          </p:cNvSpPr>
          <p:nvPr>
            <p:ph type="title" hasCustomPrompt="1"/>
          </p:nvPr>
        </p:nvSpPr>
        <p:spPr>
          <a:xfrm>
            <a:off x="464173" y="1715902"/>
            <a:ext cx="11263651" cy="1325563"/>
          </a:xfrm>
        </p:spPr>
        <p:txBody>
          <a:bodyPr/>
          <a:lstStyle/>
          <a:p>
            <a:r>
              <a:rPr lang="en-US"/>
              <a:t>Edit Master title style</a:t>
            </a:r>
            <a:endParaRPr lang="en-AU"/>
          </a:p>
        </p:txBody>
      </p:sp>
      <p:sp>
        <p:nvSpPr>
          <p:cNvPr id="14" name="Text Placeholder 2">
            <a:extLst>
              <a:ext uri="{FF2B5EF4-FFF2-40B4-BE49-F238E27FC236}">
                <a16:creationId xmlns:a16="http://schemas.microsoft.com/office/drawing/2014/main" id="{F3918C29-9B8B-4D01-9128-5CACC168D666}"/>
              </a:ext>
            </a:extLst>
          </p:cNvPr>
          <p:cNvSpPr>
            <a:spLocks noGrp="1"/>
          </p:cNvSpPr>
          <p:nvPr>
            <p:ph type="body" idx="1"/>
          </p:nvPr>
        </p:nvSpPr>
        <p:spPr>
          <a:xfrm>
            <a:off x="464175" y="3033968"/>
            <a:ext cx="11263652" cy="2585294"/>
          </a:xfrm>
        </p:spPr>
        <p:txBody>
          <a:bodyPr/>
          <a:lstStyle>
            <a:lvl1pPr marL="0" indent="0">
              <a:buNone/>
              <a:defRPr sz="1950">
                <a:solidFill>
                  <a:schemeClr val="accent6">
                    <a:lumMod val="50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7988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D96D837-67E2-419D-B9ED-4C33F4D105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10448"/>
            <a:ext cx="2614155" cy="2154697"/>
          </a:xfrm>
          <a:prstGeom prst="rect">
            <a:avLst/>
          </a:prstGeom>
        </p:spPr>
      </p:pic>
      <p:pic>
        <p:nvPicPr>
          <p:cNvPr id="7" name="Graphic 6">
            <a:extLst>
              <a:ext uri="{FF2B5EF4-FFF2-40B4-BE49-F238E27FC236}">
                <a16:creationId xmlns:a16="http://schemas.microsoft.com/office/drawing/2014/main" id="{F75F0242-7468-437A-B6A2-419C670423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83634" y="6208254"/>
            <a:ext cx="8937935" cy="526794"/>
          </a:xfrm>
          <a:prstGeom prst="rect">
            <a:avLst/>
          </a:prstGeom>
        </p:spPr>
      </p:pic>
      <p:sp>
        <p:nvSpPr>
          <p:cNvPr id="10" name="Title 1">
            <a:extLst>
              <a:ext uri="{FF2B5EF4-FFF2-40B4-BE49-F238E27FC236}">
                <a16:creationId xmlns:a16="http://schemas.microsoft.com/office/drawing/2014/main" id="{A934B593-ECFF-41D8-918A-BD4F2886DF03}"/>
              </a:ext>
            </a:extLst>
          </p:cNvPr>
          <p:cNvSpPr>
            <a:spLocks noGrp="1"/>
          </p:cNvSpPr>
          <p:nvPr>
            <p:ph type="title" hasCustomPrompt="1"/>
          </p:nvPr>
        </p:nvSpPr>
        <p:spPr>
          <a:xfrm>
            <a:off x="464173" y="1715902"/>
            <a:ext cx="11263651" cy="1325563"/>
          </a:xfrm>
        </p:spPr>
        <p:txBody>
          <a:bodyPr/>
          <a:lstStyle/>
          <a:p>
            <a:r>
              <a:rPr lang="en-US"/>
              <a:t>Edit Master title style</a:t>
            </a:r>
            <a:endParaRPr lang="en-AU"/>
          </a:p>
        </p:txBody>
      </p:sp>
      <p:sp>
        <p:nvSpPr>
          <p:cNvPr id="11" name="Text Placeholder 2">
            <a:extLst>
              <a:ext uri="{FF2B5EF4-FFF2-40B4-BE49-F238E27FC236}">
                <a16:creationId xmlns:a16="http://schemas.microsoft.com/office/drawing/2014/main" id="{5C71369E-95FD-46E7-91C6-13D3EC2A1556}"/>
              </a:ext>
            </a:extLst>
          </p:cNvPr>
          <p:cNvSpPr>
            <a:spLocks noGrp="1"/>
          </p:cNvSpPr>
          <p:nvPr>
            <p:ph type="body" idx="1"/>
          </p:nvPr>
        </p:nvSpPr>
        <p:spPr>
          <a:xfrm>
            <a:off x="464175" y="3033968"/>
            <a:ext cx="11263652" cy="2585294"/>
          </a:xfrm>
        </p:spPr>
        <p:txBody>
          <a:bodyPr/>
          <a:lstStyle>
            <a:lvl1pPr marL="0" indent="0">
              <a:buNone/>
              <a:defRPr sz="1950">
                <a:solidFill>
                  <a:schemeClr val="accent6">
                    <a:lumMod val="50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48542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10" name="Rectangle 9"/>
          <p:cNvSpPr/>
          <p:nvPr userDrawn="1"/>
        </p:nvSpPr>
        <p:spPr>
          <a:xfrm>
            <a:off x="-803" y="1"/>
            <a:ext cx="12192803" cy="1483658"/>
          </a:xfrm>
          <a:prstGeom prst="rect">
            <a:avLst/>
          </a:prstGeom>
          <a:solidFill>
            <a:srgbClr val="009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17" name="Rectangle 16"/>
          <p:cNvSpPr/>
          <p:nvPr userDrawn="1"/>
        </p:nvSpPr>
        <p:spPr>
          <a:xfrm>
            <a:off x="367338" y="816786"/>
            <a:ext cx="11457327" cy="5744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14" name="Title 1"/>
          <p:cNvSpPr>
            <a:spLocks noGrp="1"/>
          </p:cNvSpPr>
          <p:nvPr>
            <p:ph type="title"/>
          </p:nvPr>
        </p:nvSpPr>
        <p:spPr>
          <a:xfrm>
            <a:off x="581193" y="729662"/>
            <a:ext cx="11029616" cy="754001"/>
          </a:xfrm>
        </p:spPr>
        <p:txBody>
          <a:bodyPr/>
          <a:lstStyle>
            <a:lvl1pPr>
              <a:defRPr b="0" i="0">
                <a:latin typeface="Oswald Medium" pitchFamily="2" charset="77"/>
                <a:ea typeface="Oswald Medium" pitchFamily="2" charset="77"/>
                <a:cs typeface="Oswald Medium" pitchFamily="2" charset="77"/>
              </a:defRPr>
            </a:lvl1pPr>
          </a:lstStyle>
          <a:p>
            <a:r>
              <a:rPr lang="en-GB"/>
              <a:t>Click to edit Master title style</a:t>
            </a:r>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9257" y="5"/>
            <a:ext cx="1864123" cy="816783"/>
          </a:xfrm>
          <a:prstGeom prst="rect">
            <a:avLst/>
          </a:prstGeom>
        </p:spPr>
      </p:pic>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
        <p:nvSpPr>
          <p:cNvPr id="19" name="Table Placeholder 9"/>
          <p:cNvSpPr>
            <a:spLocks noGrp="1"/>
          </p:cNvSpPr>
          <p:nvPr>
            <p:ph type="tbl" sz="quarter" idx="13"/>
          </p:nvPr>
        </p:nvSpPr>
        <p:spPr>
          <a:xfrm>
            <a:off x="581026" y="2228404"/>
            <a:ext cx="11029951" cy="3742821"/>
          </a:xfrm>
        </p:spPr>
        <p:txBody>
          <a:bodyPr tIns="251999"/>
          <a:lstStyle>
            <a:lvl1pPr marL="0" indent="0">
              <a:buNone/>
              <a:defRPr/>
            </a:lvl1pPr>
          </a:lstStyle>
          <a:p>
            <a:r>
              <a:rPr lang="en-GB"/>
              <a:t>Click icon to add table</a:t>
            </a:r>
            <a:endParaRPr lang="en-US"/>
          </a:p>
        </p:txBody>
      </p:sp>
      <p:sp>
        <p:nvSpPr>
          <p:cNvPr id="11" name="Content Placeholder 4"/>
          <p:cNvSpPr txBox="1">
            <a:spLocks/>
          </p:cNvSpPr>
          <p:nvPr userDrawn="1"/>
        </p:nvSpPr>
        <p:spPr>
          <a:xfrm>
            <a:off x="581193" y="6575341"/>
            <a:ext cx="9748839" cy="365125"/>
          </a:xfrm>
          <a:prstGeom prst="rect">
            <a:avLst/>
          </a:prstGeom>
        </p:spPr>
        <p:txBody>
          <a:bodyPr>
            <a:normAutofit/>
          </a:bodyPr>
          <a:lstStyle>
            <a:lvl1pPr marL="0" indent="0" algn="l" defTabSz="457200" rtl="0" eaLnBrk="1" latinLnBrk="0" hangingPunct="1">
              <a:spcBef>
                <a:spcPct val="20000"/>
              </a:spcBef>
              <a:spcAft>
                <a:spcPts val="600"/>
              </a:spcAft>
              <a:buClr>
                <a:srgbClr val="F6B700"/>
              </a:buClr>
              <a:buSzPct val="92000"/>
              <a:buFont typeface="Wingdings 2" panose="05020102010507070707" pitchFamily="18" charset="2"/>
              <a:buNone/>
              <a:defRPr sz="800" kern="1200">
                <a:solidFill>
                  <a:schemeClr val="tx2"/>
                </a:solidFill>
                <a:latin typeface="Lato" charset="0"/>
                <a:ea typeface="Lato" charset="0"/>
                <a:cs typeface="Lato" charset="0"/>
              </a:defRPr>
            </a:lvl1pPr>
            <a:lvl2pPr marL="630000" indent="-306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600" kern="1200">
                <a:solidFill>
                  <a:schemeClr val="tx2"/>
                </a:solidFill>
                <a:latin typeface="Lato" charset="0"/>
                <a:ea typeface="Lato" charset="0"/>
                <a:cs typeface="Lato" charset="0"/>
              </a:defRPr>
            </a:lvl2pPr>
            <a:lvl3pPr marL="900000" indent="-270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400" kern="1200">
                <a:solidFill>
                  <a:schemeClr val="tx2"/>
                </a:solidFill>
                <a:latin typeface="Lato" charset="0"/>
                <a:ea typeface="Lato" charset="0"/>
                <a:cs typeface="Lato" charset="0"/>
              </a:defRPr>
            </a:lvl3pPr>
            <a:lvl4pPr marL="1242000" indent="-234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200" kern="1200">
                <a:solidFill>
                  <a:schemeClr val="tx2"/>
                </a:solidFill>
                <a:latin typeface="Lato" charset="0"/>
                <a:ea typeface="Lato" charset="0"/>
                <a:cs typeface="Lato" charset="0"/>
              </a:defRPr>
            </a:lvl4pPr>
            <a:lvl5pPr marL="1602000" indent="-234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200" kern="1200">
                <a:solidFill>
                  <a:schemeClr val="tx2"/>
                </a:solidFill>
                <a:latin typeface="Lato" charset="0"/>
                <a:ea typeface="Lato" charset="0"/>
                <a:cs typeface="Lato"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650"/>
              <a:t>Part of the Save the Children Australia Group</a:t>
            </a:r>
          </a:p>
        </p:txBody>
      </p:sp>
    </p:spTree>
    <p:extLst>
      <p:ext uri="{BB962C8B-B14F-4D97-AF65-F5344CB8AC3E}">
        <p14:creationId xmlns:p14="http://schemas.microsoft.com/office/powerpoint/2010/main" val="241240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o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A2D80-393E-A270-07AC-B2C4770C1B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BAB940-AFC1-75B9-2397-BEC7DD57E044}"/>
              </a:ext>
            </a:extLst>
          </p:cNvPr>
          <p:cNvSpPr>
            <a:spLocks noGrp="1"/>
          </p:cNvSpPr>
          <p:nvPr>
            <p:ph idx="1"/>
          </p:nvPr>
        </p:nvSpPr>
        <p:spPr>
          <a:xfrm>
            <a:off x="838201" y="1825625"/>
            <a:ext cx="10515600" cy="41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84062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A">
    <p:spTree>
      <p:nvGrpSpPr>
        <p:cNvPr id="1" name=""/>
        <p:cNvGrpSpPr/>
        <p:nvPr/>
      </p:nvGrpSpPr>
      <p:grpSpPr>
        <a:xfrm>
          <a:off x="0" y="0"/>
          <a:ext cx="0" cy="0"/>
          <a:chOff x="0" y="0"/>
          <a:chExt cx="0" cy="0"/>
        </a:xfrm>
      </p:grpSpPr>
      <p:sp>
        <p:nvSpPr>
          <p:cNvPr id="7" name="Rectangle 6"/>
          <p:cNvSpPr/>
          <p:nvPr userDrawn="1"/>
        </p:nvSpPr>
        <p:spPr>
          <a:xfrm>
            <a:off x="7213600" y="4"/>
            <a:ext cx="4978400" cy="6857999"/>
          </a:xfrm>
          <a:prstGeom prst="rect">
            <a:avLst/>
          </a:prstGeom>
          <a:solidFill>
            <a:srgbClr val="009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9" name="Picture Placeholder 2"/>
          <p:cNvSpPr>
            <a:spLocks noGrp="1" noChangeAspect="1"/>
          </p:cNvSpPr>
          <p:nvPr>
            <p:ph type="pic" idx="10"/>
          </p:nvPr>
        </p:nvSpPr>
        <p:spPr>
          <a:xfrm>
            <a:off x="367339" y="325124"/>
            <a:ext cx="7981788" cy="6236565"/>
          </a:xfrm>
        </p:spPr>
        <p:txBody>
          <a:bodyPr anchor="ctr" anchorCtr="0">
            <a:normAutofit/>
          </a:bodyPr>
          <a:lstStyle>
            <a:lvl1pPr marL="0" indent="0" algn="ctr">
              <a:buNone/>
              <a:defRPr sz="1300"/>
            </a:lvl1pPr>
            <a:lvl2pPr marL="371475" indent="0">
              <a:buNone/>
              <a:defRPr sz="1300"/>
            </a:lvl2pPr>
            <a:lvl3pPr marL="742950" indent="0">
              <a:buNone/>
              <a:defRPr sz="1300"/>
            </a:lvl3pPr>
            <a:lvl4pPr marL="1114425" indent="0">
              <a:buNone/>
              <a:defRPr sz="1300"/>
            </a:lvl4pPr>
            <a:lvl5pPr marL="1485900" indent="0">
              <a:buNone/>
              <a:defRPr sz="1300"/>
            </a:lvl5pPr>
            <a:lvl6pPr marL="1857375" indent="0">
              <a:buNone/>
              <a:defRPr sz="1300"/>
            </a:lvl6pPr>
            <a:lvl7pPr marL="2228850" indent="0">
              <a:buNone/>
              <a:defRPr sz="1300"/>
            </a:lvl7pPr>
            <a:lvl8pPr marL="2600325" indent="0">
              <a:buNone/>
              <a:defRPr sz="1300"/>
            </a:lvl8pPr>
            <a:lvl9pPr marL="2971800" indent="0">
              <a:buNone/>
              <a:defRPr sz="1300"/>
            </a:lvl9pPr>
          </a:lstStyle>
          <a:p>
            <a:r>
              <a:rPr lang="en-GB"/>
              <a:t>Click icon to add picture</a:t>
            </a:r>
            <a:endParaRPr lang="en-US"/>
          </a:p>
        </p:txBody>
      </p:sp>
      <p:sp>
        <p:nvSpPr>
          <p:cNvPr id="4" name="Title 2"/>
          <p:cNvSpPr>
            <a:spLocks noGrp="1"/>
          </p:cNvSpPr>
          <p:nvPr>
            <p:ph type="title"/>
          </p:nvPr>
        </p:nvSpPr>
        <p:spPr>
          <a:xfrm>
            <a:off x="8527756" y="2667009"/>
            <a:ext cx="3243019" cy="1219799"/>
          </a:xfrm>
        </p:spPr>
        <p:txBody>
          <a:bodyPr/>
          <a:lstStyle/>
          <a:p>
            <a:r>
              <a:rPr lang="en-GB"/>
              <a:t>Click to edit Master title style</a:t>
            </a:r>
            <a:endParaRPr lang="en-US"/>
          </a:p>
        </p:txBody>
      </p:sp>
      <p:sp>
        <p:nvSpPr>
          <p:cNvPr id="5" name="Text Placeholder 11"/>
          <p:cNvSpPr>
            <a:spLocks noGrp="1"/>
          </p:cNvSpPr>
          <p:nvPr>
            <p:ph type="body" idx="1"/>
          </p:nvPr>
        </p:nvSpPr>
        <p:spPr>
          <a:xfrm>
            <a:off x="8527747" y="3891093"/>
            <a:ext cx="3243020" cy="2684219"/>
          </a:xfrm>
        </p:spPr>
        <p:txBody>
          <a:bodyPr>
            <a:normAutofit/>
          </a:bodyPr>
          <a:lstStyle>
            <a:lvl1pPr marL="0" indent="0">
              <a:buNone/>
              <a:defRPr/>
            </a:lvl1pPr>
          </a:lstStyle>
          <a:p>
            <a:pPr lvl="0"/>
            <a:r>
              <a:rPr lang="en-GB"/>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9257" y="5"/>
            <a:ext cx="1864123" cy="816783"/>
          </a:xfrm>
          <a:prstGeom prst="rect">
            <a:avLst/>
          </a:prstGeom>
        </p:spPr>
      </p:pic>
      <p:sp>
        <p:nvSpPr>
          <p:cNvPr id="10" name="Content Placeholder 4"/>
          <p:cNvSpPr txBox="1">
            <a:spLocks/>
          </p:cNvSpPr>
          <p:nvPr userDrawn="1"/>
        </p:nvSpPr>
        <p:spPr>
          <a:xfrm>
            <a:off x="581193" y="6575341"/>
            <a:ext cx="9748839" cy="365125"/>
          </a:xfrm>
          <a:prstGeom prst="rect">
            <a:avLst/>
          </a:prstGeom>
        </p:spPr>
        <p:txBody>
          <a:bodyPr>
            <a:normAutofit/>
          </a:bodyPr>
          <a:lstStyle>
            <a:lvl1pPr marL="0" indent="0" algn="l" defTabSz="457200" rtl="0" eaLnBrk="1" latinLnBrk="0" hangingPunct="1">
              <a:spcBef>
                <a:spcPct val="20000"/>
              </a:spcBef>
              <a:spcAft>
                <a:spcPts val="600"/>
              </a:spcAft>
              <a:buClr>
                <a:srgbClr val="F6B700"/>
              </a:buClr>
              <a:buSzPct val="92000"/>
              <a:buFont typeface="Wingdings 2" panose="05020102010507070707" pitchFamily="18" charset="2"/>
              <a:buNone/>
              <a:defRPr sz="800" kern="1200">
                <a:solidFill>
                  <a:schemeClr val="tx2"/>
                </a:solidFill>
                <a:latin typeface="Lato" charset="0"/>
                <a:ea typeface="Lato" charset="0"/>
                <a:cs typeface="Lato" charset="0"/>
              </a:defRPr>
            </a:lvl1pPr>
            <a:lvl2pPr marL="630000" indent="-306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600" kern="1200">
                <a:solidFill>
                  <a:schemeClr val="tx2"/>
                </a:solidFill>
                <a:latin typeface="Lato" charset="0"/>
                <a:ea typeface="Lato" charset="0"/>
                <a:cs typeface="Lato" charset="0"/>
              </a:defRPr>
            </a:lvl2pPr>
            <a:lvl3pPr marL="900000" indent="-270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400" kern="1200">
                <a:solidFill>
                  <a:schemeClr val="tx2"/>
                </a:solidFill>
                <a:latin typeface="Lato" charset="0"/>
                <a:ea typeface="Lato" charset="0"/>
                <a:cs typeface="Lato" charset="0"/>
              </a:defRPr>
            </a:lvl3pPr>
            <a:lvl4pPr marL="1242000" indent="-234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200" kern="1200">
                <a:solidFill>
                  <a:schemeClr val="tx2"/>
                </a:solidFill>
                <a:latin typeface="Lato" charset="0"/>
                <a:ea typeface="Lato" charset="0"/>
                <a:cs typeface="Lato" charset="0"/>
              </a:defRPr>
            </a:lvl4pPr>
            <a:lvl5pPr marL="1602000" indent="-234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200" kern="1200">
                <a:solidFill>
                  <a:schemeClr val="tx2"/>
                </a:solidFill>
                <a:latin typeface="Lato" charset="0"/>
                <a:ea typeface="Lato" charset="0"/>
                <a:cs typeface="Lato"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650"/>
              <a:t>Part of the Save the Children Australia Group</a:t>
            </a:r>
          </a:p>
        </p:txBody>
      </p:sp>
    </p:spTree>
    <p:extLst>
      <p:ext uri="{BB962C8B-B14F-4D97-AF65-F5344CB8AC3E}">
        <p14:creationId xmlns:p14="http://schemas.microsoft.com/office/powerpoint/2010/main" val="1491024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 column A">
    <p:spTree>
      <p:nvGrpSpPr>
        <p:cNvPr id="1" name=""/>
        <p:cNvGrpSpPr/>
        <p:nvPr/>
      </p:nvGrpSpPr>
      <p:grpSpPr>
        <a:xfrm>
          <a:off x="0" y="0"/>
          <a:ext cx="0" cy="0"/>
          <a:chOff x="0" y="0"/>
          <a:chExt cx="0" cy="0"/>
        </a:xfrm>
      </p:grpSpPr>
      <p:sp>
        <p:nvSpPr>
          <p:cNvPr id="11" name="Rectangle 10"/>
          <p:cNvSpPr/>
          <p:nvPr userDrawn="1"/>
        </p:nvSpPr>
        <p:spPr>
          <a:xfrm>
            <a:off x="-803" y="1"/>
            <a:ext cx="12192803" cy="1483658"/>
          </a:xfrm>
          <a:prstGeom prst="rect">
            <a:avLst/>
          </a:prstGeom>
          <a:solidFill>
            <a:srgbClr val="009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5" name="Rectangle 4"/>
          <p:cNvSpPr/>
          <p:nvPr userDrawn="1"/>
        </p:nvSpPr>
        <p:spPr>
          <a:xfrm>
            <a:off x="367338" y="816786"/>
            <a:ext cx="11457327" cy="5744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6" name="Title 1"/>
          <p:cNvSpPr>
            <a:spLocks noGrp="1"/>
          </p:cNvSpPr>
          <p:nvPr>
            <p:ph type="title"/>
          </p:nvPr>
        </p:nvSpPr>
        <p:spPr>
          <a:xfrm>
            <a:off x="581193" y="729662"/>
            <a:ext cx="11029616" cy="754001"/>
          </a:xfrm>
        </p:spPr>
        <p:txBody>
          <a:bodyPr/>
          <a:lstStyle>
            <a:lvl1pPr>
              <a:defRPr b="0" i="0">
                <a:latin typeface="Oswald Medium" pitchFamily="2" charset="77"/>
                <a:ea typeface="Oswald Medium" pitchFamily="2" charset="77"/>
                <a:cs typeface="Oswald Medium" pitchFamily="2" charset="77"/>
              </a:defRPr>
            </a:lvl1pPr>
          </a:lstStyle>
          <a:p>
            <a:r>
              <a:rPr lang="en-GB"/>
              <a:t>Click to edit Master title style</a:t>
            </a:r>
            <a:endParaRPr lang="en-US"/>
          </a:p>
        </p:txBody>
      </p:sp>
      <p:sp>
        <p:nvSpPr>
          <p:cNvPr id="7" name="Content Placeholder 2"/>
          <p:cNvSpPr>
            <a:spLocks noGrp="1"/>
          </p:cNvSpPr>
          <p:nvPr>
            <p:ph sz="half" idx="1"/>
          </p:nvPr>
        </p:nvSpPr>
        <p:spPr>
          <a:xfrm>
            <a:off x="581193" y="2228004"/>
            <a:ext cx="11029616" cy="3633047"/>
          </a:xfrm>
        </p:spPr>
        <p:txBody>
          <a:bodyPr tIns="251999" anchor="t" anchorCtr="0">
            <a:noAutofit/>
          </a:bodyPr>
          <a:lstStyle>
            <a:lvl1pPr marL="232172" indent="-232172">
              <a:buFont typeface="Arial" charset="0"/>
              <a:buChar char="•"/>
              <a:defRPr>
                <a:solidFill>
                  <a:schemeClr val="tx1"/>
                </a:solidFill>
                <a:latin typeface="Lato" charset="0"/>
                <a:ea typeface="Lato" charset="0"/>
                <a:cs typeface="Lato" charset="0"/>
              </a:defRPr>
            </a:lvl1pPr>
            <a:lvl2pPr>
              <a:defRPr>
                <a:solidFill>
                  <a:schemeClr val="tx1"/>
                </a:solidFill>
                <a:latin typeface="Lato" charset="0"/>
                <a:ea typeface="Lato" charset="0"/>
                <a:cs typeface="Lato" charset="0"/>
              </a:defRPr>
            </a:lvl2pPr>
            <a:lvl3pPr>
              <a:defRPr>
                <a:solidFill>
                  <a:schemeClr val="tx1"/>
                </a:solidFill>
                <a:latin typeface="Lato" charset="0"/>
                <a:ea typeface="Lato" charset="0"/>
                <a:cs typeface="Lato" charset="0"/>
              </a:defRPr>
            </a:lvl3pPr>
            <a:lvl4pPr>
              <a:defRPr>
                <a:solidFill>
                  <a:schemeClr val="tx1"/>
                </a:solidFill>
                <a:latin typeface="Lato" charset="0"/>
                <a:ea typeface="Lato" charset="0"/>
                <a:cs typeface="Lato" charset="0"/>
              </a:defRPr>
            </a:lvl4pPr>
            <a:lvl5pPr marL="1301625" marR="0" indent="-190125" algn="l" defTabSz="371475" rtl="0" eaLnBrk="1" fontAlgn="auto" latinLnBrk="0" hangingPunct="1">
              <a:lnSpc>
                <a:spcPct val="100000"/>
              </a:lnSpc>
              <a:spcBef>
                <a:spcPct val="20000"/>
              </a:spcBef>
              <a:spcAft>
                <a:spcPts val="488"/>
              </a:spcAft>
              <a:buClr>
                <a:srgbClr val="F6B700"/>
              </a:buClr>
              <a:buSzPct val="92000"/>
              <a:buFont typeface="Wingdings 2" panose="05020102010507070707" pitchFamily="18" charset="2"/>
              <a:buChar char=""/>
              <a:tabLst/>
              <a:defRPr baseline="0">
                <a:solidFill>
                  <a:schemeClr val="tx1"/>
                </a:solidFill>
                <a:latin typeface="Lato" charset="0"/>
                <a:ea typeface="Lato" charset="0"/>
                <a:cs typeface="Lato" charset="0"/>
              </a:defRPr>
            </a:lvl5pPr>
          </a:lstStyle>
          <a:p>
            <a:pPr lvl="0"/>
            <a:r>
              <a:rPr lang="en-GB"/>
              <a:t>Click to edit Master text styles</a:t>
            </a:r>
          </a:p>
          <a:p>
            <a:pPr lvl="1"/>
            <a:r>
              <a:rPr lang="en-GB"/>
              <a:t>Second level</a:t>
            </a:r>
          </a:p>
        </p:txBody>
      </p:sp>
      <p:sp>
        <p:nvSpPr>
          <p:cNvPr id="9" name="Slide Number Placeholder 6"/>
          <p:cNvSpPr>
            <a:spLocks noGrp="1"/>
          </p:cNvSpPr>
          <p:nvPr>
            <p:ph type="sldNum" sz="quarter" idx="12"/>
          </p:nvPr>
        </p:nvSpPr>
        <p:spPr>
          <a:xfrm>
            <a:off x="10558301" y="5956141"/>
            <a:ext cx="1052511" cy="365125"/>
          </a:xfrm>
        </p:spPr>
        <p:txBody>
          <a:bodyPr/>
          <a:lstStyle/>
          <a:p>
            <a:fld id="{D57F1E4F-1CFF-5643-939E-217C01CDF565}" type="slidenum">
              <a:rPr lang="en-US" dirty="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9257" y="5"/>
            <a:ext cx="1864123" cy="816783"/>
          </a:xfrm>
          <a:prstGeom prst="rect">
            <a:avLst/>
          </a:prstGeom>
        </p:spPr>
      </p:pic>
      <p:sp>
        <p:nvSpPr>
          <p:cNvPr id="12" name="Content Placeholder 4"/>
          <p:cNvSpPr txBox="1">
            <a:spLocks/>
          </p:cNvSpPr>
          <p:nvPr userDrawn="1"/>
        </p:nvSpPr>
        <p:spPr>
          <a:xfrm>
            <a:off x="581193" y="6575341"/>
            <a:ext cx="9748839" cy="365125"/>
          </a:xfrm>
          <a:prstGeom prst="rect">
            <a:avLst/>
          </a:prstGeom>
        </p:spPr>
        <p:txBody>
          <a:bodyPr>
            <a:normAutofit/>
          </a:bodyPr>
          <a:lstStyle>
            <a:lvl1pPr marL="0" indent="0" algn="l" defTabSz="457200" rtl="0" eaLnBrk="1" latinLnBrk="0" hangingPunct="1">
              <a:spcBef>
                <a:spcPct val="20000"/>
              </a:spcBef>
              <a:spcAft>
                <a:spcPts val="600"/>
              </a:spcAft>
              <a:buClr>
                <a:srgbClr val="F6B700"/>
              </a:buClr>
              <a:buSzPct val="92000"/>
              <a:buFont typeface="Wingdings 2" panose="05020102010507070707" pitchFamily="18" charset="2"/>
              <a:buNone/>
              <a:defRPr sz="800" kern="1200">
                <a:solidFill>
                  <a:schemeClr val="tx2"/>
                </a:solidFill>
                <a:latin typeface="Lato" charset="0"/>
                <a:ea typeface="Lato" charset="0"/>
                <a:cs typeface="Lato" charset="0"/>
              </a:defRPr>
            </a:lvl1pPr>
            <a:lvl2pPr marL="630000" indent="-306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600" kern="1200">
                <a:solidFill>
                  <a:schemeClr val="tx2"/>
                </a:solidFill>
                <a:latin typeface="Lato" charset="0"/>
                <a:ea typeface="Lato" charset="0"/>
                <a:cs typeface="Lato" charset="0"/>
              </a:defRPr>
            </a:lvl2pPr>
            <a:lvl3pPr marL="900000" indent="-270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400" kern="1200">
                <a:solidFill>
                  <a:schemeClr val="tx2"/>
                </a:solidFill>
                <a:latin typeface="Lato" charset="0"/>
                <a:ea typeface="Lato" charset="0"/>
                <a:cs typeface="Lato" charset="0"/>
              </a:defRPr>
            </a:lvl3pPr>
            <a:lvl4pPr marL="1242000" indent="-234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200" kern="1200">
                <a:solidFill>
                  <a:schemeClr val="tx2"/>
                </a:solidFill>
                <a:latin typeface="Lato" charset="0"/>
                <a:ea typeface="Lato" charset="0"/>
                <a:cs typeface="Lato" charset="0"/>
              </a:defRPr>
            </a:lvl4pPr>
            <a:lvl5pPr marL="1602000" indent="-234000" algn="l" defTabSz="457200" rtl="0" eaLnBrk="1" latinLnBrk="0" hangingPunct="1">
              <a:spcBef>
                <a:spcPct val="20000"/>
              </a:spcBef>
              <a:spcAft>
                <a:spcPts val="600"/>
              </a:spcAft>
              <a:buClr>
                <a:srgbClr val="F6B700"/>
              </a:buClr>
              <a:buSzPct val="92000"/>
              <a:buFont typeface="Wingdings 2" panose="05020102010507070707" pitchFamily="18" charset="2"/>
              <a:buChar char=""/>
              <a:defRPr sz="1200" kern="1200">
                <a:solidFill>
                  <a:schemeClr val="tx2"/>
                </a:solidFill>
                <a:latin typeface="Lato" charset="0"/>
                <a:ea typeface="Lato" charset="0"/>
                <a:cs typeface="Lato"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650"/>
              <a:t>Part of the Save the Children Australia Group</a:t>
            </a:r>
          </a:p>
        </p:txBody>
      </p:sp>
    </p:spTree>
    <p:extLst>
      <p:ext uri="{BB962C8B-B14F-4D97-AF65-F5344CB8AC3E}">
        <p14:creationId xmlns:p14="http://schemas.microsoft.com/office/powerpoint/2010/main" val="2618857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10" y="2335192"/>
            <a:ext cx="9792183" cy="2187616"/>
          </a:xfrm>
          <a:prstGeom prst="rect">
            <a:avLst/>
          </a:prstGeom>
          <a:noFill/>
          <a:ln w="38100">
            <a:solidFill>
              <a:schemeClr val="accent1"/>
            </a:solidFill>
          </a:ln>
        </p:spPr>
        <p:txBody>
          <a:bodyPr lIns="914400" tIns="91440" rIns="914400" anchor="ctr"/>
          <a:lstStyle>
            <a:lvl1pPr algn="ctr">
              <a:defRPr sz="4388" b="1" cap="all" spc="81" baseline="0">
                <a:solidFill>
                  <a:schemeClr val="accent1"/>
                </a:solidFill>
              </a:defRPr>
            </a:lvl1pPr>
          </a:lstStyle>
          <a:p>
            <a:r>
              <a:rPr lang="en-US" dirty="0"/>
              <a:t>Click to add title</a:t>
            </a:r>
          </a:p>
        </p:txBody>
      </p:sp>
    </p:spTree>
    <p:extLst>
      <p:ext uri="{BB962C8B-B14F-4D97-AF65-F5344CB8AC3E}">
        <p14:creationId xmlns:p14="http://schemas.microsoft.com/office/powerpoint/2010/main" val="284584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10" y="2335192"/>
            <a:ext cx="9792183" cy="2187616"/>
          </a:xfrm>
          <a:prstGeom prst="rect">
            <a:avLst/>
          </a:prstGeom>
          <a:noFill/>
          <a:ln w="38100">
            <a:solidFill>
              <a:schemeClr val="accent5"/>
            </a:solidFill>
          </a:ln>
        </p:spPr>
        <p:txBody>
          <a:bodyPr lIns="914400" tIns="182880" rIns="914400" anchor="ctr"/>
          <a:lstStyle>
            <a:lvl1pPr algn="ctr">
              <a:defRPr sz="4388" b="1" cap="all" spc="81"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729705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4532674" y="0"/>
            <a:ext cx="7659329"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1950" cap="all" spc="81"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933450" y="3429000"/>
            <a:ext cx="2920796" cy="2927350"/>
          </a:xfrm>
          <a:prstGeom prst="rect">
            <a:avLst/>
          </a:prstGeom>
        </p:spPr>
        <p:txBody>
          <a:bodyPr/>
          <a:lstStyle>
            <a:lvl1pPr marL="0" indent="0">
              <a:lnSpc>
                <a:spcPct val="125000"/>
              </a:lnSpc>
              <a:spcBef>
                <a:spcPts val="0"/>
              </a:spcBef>
              <a:spcAft>
                <a:spcPts val="488"/>
              </a:spcAft>
              <a:buNone/>
              <a:defRPr sz="1463" spc="81" baseline="0"/>
            </a:lvl1pPr>
            <a:lvl2pPr marL="371475" indent="0">
              <a:lnSpc>
                <a:spcPct val="125000"/>
              </a:lnSpc>
              <a:spcBef>
                <a:spcPts val="0"/>
              </a:spcBef>
              <a:spcAft>
                <a:spcPts val="488"/>
              </a:spcAft>
              <a:buNone/>
              <a:defRPr sz="1300" spc="81" baseline="0"/>
            </a:lvl2pPr>
            <a:lvl3pPr marL="742950" indent="0">
              <a:lnSpc>
                <a:spcPct val="125000"/>
              </a:lnSpc>
              <a:spcBef>
                <a:spcPts val="0"/>
              </a:spcBef>
              <a:spcAft>
                <a:spcPts val="488"/>
              </a:spcAft>
              <a:buNone/>
              <a:defRPr sz="1138" spc="81" baseline="0"/>
            </a:lvl3pPr>
            <a:lvl4pPr marL="1114425" indent="0">
              <a:lnSpc>
                <a:spcPct val="125000"/>
              </a:lnSpc>
              <a:spcBef>
                <a:spcPts val="0"/>
              </a:spcBef>
              <a:spcAft>
                <a:spcPts val="488"/>
              </a:spcAft>
              <a:buNone/>
              <a:defRPr sz="975" spc="81" baseline="0"/>
            </a:lvl4pPr>
            <a:lvl5pPr marL="1485900" indent="0">
              <a:lnSpc>
                <a:spcPct val="125000"/>
              </a:lnSpc>
              <a:spcBef>
                <a:spcPts val="0"/>
              </a:spcBef>
              <a:spcAft>
                <a:spcPts val="488"/>
              </a:spcAft>
              <a:buNone/>
              <a:defRPr sz="975" spc="81"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220930" y="787869"/>
            <a:ext cx="6292647" cy="5432263"/>
          </a:xfrm>
          <a:prstGeom prst="rect">
            <a:avLst/>
          </a:prstGeom>
        </p:spPr>
        <p:txBody>
          <a:bodyPr/>
          <a:lstStyle>
            <a:lvl1pPr marL="0" indent="0" algn="ctr">
              <a:buNone/>
              <a:defRPr sz="1463" cap="all" baseline="0">
                <a:solidFill>
                  <a:schemeClr val="tx1"/>
                </a:solidFill>
              </a:defRPr>
            </a:lvl1pPr>
            <a:lvl2pPr marL="371475" indent="0">
              <a:buNone/>
              <a:defRPr sz="1300" cap="all" baseline="0">
                <a:solidFill>
                  <a:schemeClr val="accent5">
                    <a:lumMod val="50000"/>
                  </a:schemeClr>
                </a:solidFill>
              </a:defRPr>
            </a:lvl2pPr>
            <a:lvl3pPr marL="742950" indent="0">
              <a:buNone/>
              <a:defRPr sz="1138" cap="all" baseline="0">
                <a:solidFill>
                  <a:schemeClr val="accent5">
                    <a:lumMod val="50000"/>
                  </a:schemeClr>
                </a:solidFill>
              </a:defRPr>
            </a:lvl3pPr>
            <a:lvl4pPr marL="1114425" indent="0">
              <a:buNone/>
              <a:defRPr sz="975" cap="all" baseline="0">
                <a:solidFill>
                  <a:schemeClr val="accent5">
                    <a:lumMod val="50000"/>
                  </a:schemeClr>
                </a:solidFill>
              </a:defRPr>
            </a:lvl4pPr>
            <a:lvl5pPr marL="1485900" indent="0">
              <a:buNone/>
              <a:defRPr sz="975"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1" y="6356354"/>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1" y="6356354"/>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1" y="6356354"/>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974867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EE216F-41C8-411F-B03D-209158457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55193" y="674"/>
            <a:ext cx="8049251" cy="6868016"/>
          </a:xfrm>
          <a:prstGeom prst="rect">
            <a:avLst/>
          </a:prstGeom>
        </p:spPr>
      </p:pic>
      <p:sp>
        <p:nvSpPr>
          <p:cNvPr id="2" name="Title 1">
            <a:extLst>
              <a:ext uri="{FF2B5EF4-FFF2-40B4-BE49-F238E27FC236}">
                <a16:creationId xmlns:a16="http://schemas.microsoft.com/office/drawing/2014/main" id="{06DD6070-2281-469F-8238-5CADA9E98AAC}"/>
              </a:ext>
            </a:extLst>
          </p:cNvPr>
          <p:cNvSpPr>
            <a:spLocks noGrp="1"/>
          </p:cNvSpPr>
          <p:nvPr>
            <p:ph type="ctrTitle" hasCustomPrompt="1"/>
          </p:nvPr>
        </p:nvSpPr>
        <p:spPr>
          <a:xfrm>
            <a:off x="464177" y="2235200"/>
            <a:ext cx="4770299" cy="1715898"/>
          </a:xfrm>
        </p:spPr>
        <p:txBody>
          <a:bodyPr anchor="b"/>
          <a:lstStyle>
            <a:lvl1pPr algn="ctr">
              <a:defRPr sz="6000"/>
            </a:lvl1pPr>
          </a:lstStyle>
          <a:p>
            <a:r>
              <a:rPr lang="en-US"/>
              <a:t>Edit Master title style</a:t>
            </a:r>
            <a:endParaRPr lang="en-AU"/>
          </a:p>
        </p:txBody>
      </p:sp>
      <p:pic>
        <p:nvPicPr>
          <p:cNvPr id="10" name="Graphic 9">
            <a:extLst>
              <a:ext uri="{FF2B5EF4-FFF2-40B4-BE49-F238E27FC236}">
                <a16:creationId xmlns:a16="http://schemas.microsoft.com/office/drawing/2014/main" id="{FB1119C9-5117-4DC6-8543-53220EFF73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4710460"/>
            <a:ext cx="2614155" cy="2154697"/>
          </a:xfrm>
          <a:prstGeom prst="rect">
            <a:avLst/>
          </a:prstGeom>
        </p:spPr>
      </p:pic>
      <p:pic>
        <p:nvPicPr>
          <p:cNvPr id="9" name="Graphic 8">
            <a:extLst>
              <a:ext uri="{FF2B5EF4-FFF2-40B4-BE49-F238E27FC236}">
                <a16:creationId xmlns:a16="http://schemas.microsoft.com/office/drawing/2014/main" id="{F47F9868-39FD-4652-8A3F-74DE8F9A8A1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0062" t="19923" r="19998" b="19730"/>
          <a:stretch/>
        </p:blipFill>
        <p:spPr>
          <a:xfrm>
            <a:off x="6811347" y="2939158"/>
            <a:ext cx="3018768" cy="3009123"/>
          </a:xfrm>
          <a:prstGeom prst="rect">
            <a:avLst/>
          </a:prstGeom>
        </p:spPr>
      </p:pic>
      <p:pic>
        <p:nvPicPr>
          <p:cNvPr id="14" name="Graphic 13">
            <a:extLst>
              <a:ext uri="{FF2B5EF4-FFF2-40B4-BE49-F238E27FC236}">
                <a16:creationId xmlns:a16="http://schemas.microsoft.com/office/drawing/2014/main" id="{907ADEEF-644D-4DCB-99E2-17011509620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83643" y="6208254"/>
            <a:ext cx="8937935" cy="526794"/>
          </a:xfrm>
          <a:prstGeom prst="rect">
            <a:avLst/>
          </a:prstGeom>
        </p:spPr>
      </p:pic>
    </p:spTree>
    <p:extLst>
      <p:ext uri="{BB962C8B-B14F-4D97-AF65-F5344CB8AC3E}">
        <p14:creationId xmlns:p14="http://schemas.microsoft.com/office/powerpoint/2010/main" val="3019529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D96D837-67E2-419D-B9ED-4C33F4D105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710460"/>
            <a:ext cx="2614155" cy="2154697"/>
          </a:xfrm>
          <a:prstGeom prst="rect">
            <a:avLst/>
          </a:prstGeom>
        </p:spPr>
      </p:pic>
      <p:pic>
        <p:nvPicPr>
          <p:cNvPr id="7" name="Graphic 6">
            <a:extLst>
              <a:ext uri="{FF2B5EF4-FFF2-40B4-BE49-F238E27FC236}">
                <a16:creationId xmlns:a16="http://schemas.microsoft.com/office/drawing/2014/main" id="{F75F0242-7468-437A-B6A2-419C670423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83643" y="6208254"/>
            <a:ext cx="8937935" cy="526794"/>
          </a:xfrm>
          <a:prstGeom prst="rect">
            <a:avLst/>
          </a:prstGeom>
        </p:spPr>
      </p:pic>
      <p:sp>
        <p:nvSpPr>
          <p:cNvPr id="10" name="Title 1">
            <a:extLst>
              <a:ext uri="{FF2B5EF4-FFF2-40B4-BE49-F238E27FC236}">
                <a16:creationId xmlns:a16="http://schemas.microsoft.com/office/drawing/2014/main" id="{A934B593-ECFF-41D8-918A-BD4F2886DF03}"/>
              </a:ext>
            </a:extLst>
          </p:cNvPr>
          <p:cNvSpPr>
            <a:spLocks noGrp="1"/>
          </p:cNvSpPr>
          <p:nvPr>
            <p:ph type="title" hasCustomPrompt="1"/>
          </p:nvPr>
        </p:nvSpPr>
        <p:spPr>
          <a:xfrm>
            <a:off x="464173" y="1715914"/>
            <a:ext cx="11263651" cy="1325563"/>
          </a:xfrm>
        </p:spPr>
        <p:txBody>
          <a:bodyPr/>
          <a:lstStyle/>
          <a:p>
            <a:r>
              <a:rPr lang="en-US"/>
              <a:t>Edit Master title style</a:t>
            </a:r>
            <a:endParaRPr lang="en-AU"/>
          </a:p>
        </p:txBody>
      </p:sp>
      <p:sp>
        <p:nvSpPr>
          <p:cNvPr id="11" name="Text Placeholder 2">
            <a:extLst>
              <a:ext uri="{FF2B5EF4-FFF2-40B4-BE49-F238E27FC236}">
                <a16:creationId xmlns:a16="http://schemas.microsoft.com/office/drawing/2014/main" id="{5C71369E-95FD-46E7-91C6-13D3EC2A1556}"/>
              </a:ext>
            </a:extLst>
          </p:cNvPr>
          <p:cNvSpPr>
            <a:spLocks noGrp="1"/>
          </p:cNvSpPr>
          <p:nvPr>
            <p:ph type="body" idx="1"/>
          </p:nvPr>
        </p:nvSpPr>
        <p:spPr>
          <a:xfrm>
            <a:off x="464175" y="3033968"/>
            <a:ext cx="11263652" cy="2585294"/>
          </a:xfrm>
        </p:spPr>
        <p:txBody>
          <a:bodyPr/>
          <a:lstStyle>
            <a:lvl1pPr marL="0" indent="0">
              <a:buNone/>
              <a:defRPr sz="2400">
                <a:solidFill>
                  <a:schemeClr val="accent6">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08412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C68484B-A639-45FE-A220-8BF9984AD9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36" b="2398"/>
          <a:stretch/>
        </p:blipFill>
        <p:spPr>
          <a:xfrm>
            <a:off x="9267767" y="4479510"/>
            <a:ext cx="2924236" cy="2385647"/>
          </a:xfrm>
          <a:prstGeom prst="rect">
            <a:avLst/>
          </a:prstGeom>
        </p:spPr>
      </p:pic>
      <p:pic>
        <p:nvPicPr>
          <p:cNvPr id="6" name="Graphic 5">
            <a:extLst>
              <a:ext uri="{FF2B5EF4-FFF2-40B4-BE49-F238E27FC236}">
                <a16:creationId xmlns:a16="http://schemas.microsoft.com/office/drawing/2014/main" id="{47F1F08A-B002-46F3-A1B9-CBF3131C49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4710460"/>
            <a:ext cx="2614155" cy="2154697"/>
          </a:xfrm>
          <a:prstGeom prst="rect">
            <a:avLst/>
          </a:prstGeom>
        </p:spPr>
      </p:pic>
      <p:pic>
        <p:nvPicPr>
          <p:cNvPr id="8" name="Graphic 7">
            <a:extLst>
              <a:ext uri="{FF2B5EF4-FFF2-40B4-BE49-F238E27FC236}">
                <a16:creationId xmlns:a16="http://schemas.microsoft.com/office/drawing/2014/main" id="{2C7D62FF-7263-4354-84A5-B12F4AAD938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83643" y="6208254"/>
            <a:ext cx="8937935" cy="526794"/>
          </a:xfrm>
          <a:prstGeom prst="rect">
            <a:avLst/>
          </a:prstGeom>
        </p:spPr>
      </p:pic>
      <p:sp>
        <p:nvSpPr>
          <p:cNvPr id="12" name="Title 1">
            <a:extLst>
              <a:ext uri="{FF2B5EF4-FFF2-40B4-BE49-F238E27FC236}">
                <a16:creationId xmlns:a16="http://schemas.microsoft.com/office/drawing/2014/main" id="{2EAE7905-B63B-4178-8EF4-1F4762E1FBDB}"/>
              </a:ext>
            </a:extLst>
          </p:cNvPr>
          <p:cNvSpPr>
            <a:spLocks noGrp="1"/>
          </p:cNvSpPr>
          <p:nvPr>
            <p:ph type="title" hasCustomPrompt="1"/>
          </p:nvPr>
        </p:nvSpPr>
        <p:spPr>
          <a:xfrm>
            <a:off x="464173" y="1715914"/>
            <a:ext cx="11263651" cy="1325563"/>
          </a:xfrm>
        </p:spPr>
        <p:txBody>
          <a:bodyPr/>
          <a:lstStyle/>
          <a:p>
            <a:r>
              <a:rPr lang="en-US"/>
              <a:t>Edit Master title style</a:t>
            </a:r>
            <a:endParaRPr lang="en-AU"/>
          </a:p>
        </p:txBody>
      </p:sp>
      <p:sp>
        <p:nvSpPr>
          <p:cNvPr id="14" name="Text Placeholder 2">
            <a:extLst>
              <a:ext uri="{FF2B5EF4-FFF2-40B4-BE49-F238E27FC236}">
                <a16:creationId xmlns:a16="http://schemas.microsoft.com/office/drawing/2014/main" id="{F3918C29-9B8B-4D01-9128-5CACC168D666}"/>
              </a:ext>
            </a:extLst>
          </p:cNvPr>
          <p:cNvSpPr>
            <a:spLocks noGrp="1"/>
          </p:cNvSpPr>
          <p:nvPr>
            <p:ph type="body" idx="1"/>
          </p:nvPr>
        </p:nvSpPr>
        <p:spPr>
          <a:xfrm>
            <a:off x="464175" y="3033968"/>
            <a:ext cx="11263652" cy="2585294"/>
          </a:xfrm>
        </p:spPr>
        <p:txBody>
          <a:bodyPr/>
          <a:lstStyle>
            <a:lvl1pPr marL="0" indent="0">
              <a:buNone/>
              <a:defRPr sz="2400">
                <a:solidFill>
                  <a:schemeClr val="accent6">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70317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D92319B-F042-45E1-90B0-A6E124A146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836" b="2398"/>
          <a:stretch/>
        </p:blipFill>
        <p:spPr>
          <a:xfrm>
            <a:off x="9267767" y="4479512"/>
            <a:ext cx="2924236" cy="2385647"/>
          </a:xfrm>
          <a:prstGeom prst="rect">
            <a:avLst/>
          </a:prstGeom>
        </p:spPr>
      </p:pic>
      <p:pic>
        <p:nvPicPr>
          <p:cNvPr id="13" name="Graphic 12">
            <a:extLst>
              <a:ext uri="{FF2B5EF4-FFF2-40B4-BE49-F238E27FC236}">
                <a16:creationId xmlns:a16="http://schemas.microsoft.com/office/drawing/2014/main" id="{C3691C5C-ADE7-45BA-BEAE-206FE67DDE8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96"/>
          <a:stretch/>
        </p:blipFill>
        <p:spPr>
          <a:xfrm>
            <a:off x="2532185" y="0"/>
            <a:ext cx="9659816" cy="2265186"/>
          </a:xfrm>
          <a:prstGeom prst="rect">
            <a:avLst/>
          </a:prstGeom>
        </p:spPr>
      </p:pic>
      <p:pic>
        <p:nvPicPr>
          <p:cNvPr id="8" name="Graphic 7">
            <a:extLst>
              <a:ext uri="{FF2B5EF4-FFF2-40B4-BE49-F238E27FC236}">
                <a16:creationId xmlns:a16="http://schemas.microsoft.com/office/drawing/2014/main" id="{12E714C4-CDE8-45A9-AC8A-6FE5F4B22EA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4710462"/>
            <a:ext cx="2614155" cy="2154697"/>
          </a:xfrm>
          <a:prstGeom prst="rect">
            <a:avLst/>
          </a:prstGeom>
        </p:spPr>
      </p:pic>
      <p:sp>
        <p:nvSpPr>
          <p:cNvPr id="3" name="Content Placeholder 2">
            <a:extLst>
              <a:ext uri="{FF2B5EF4-FFF2-40B4-BE49-F238E27FC236}">
                <a16:creationId xmlns:a16="http://schemas.microsoft.com/office/drawing/2014/main" id="{CF90BF37-93D5-4234-9DFB-96F3476DD0CD}"/>
              </a:ext>
            </a:extLst>
          </p:cNvPr>
          <p:cNvSpPr>
            <a:spLocks noGrp="1"/>
          </p:cNvSpPr>
          <p:nvPr>
            <p:ph sz="half" idx="1"/>
          </p:nvPr>
        </p:nvSpPr>
        <p:spPr>
          <a:xfrm>
            <a:off x="464173" y="3041462"/>
            <a:ext cx="5555627" cy="2757554"/>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DA99897-2B08-4E67-B16E-7CFD038EBD21}"/>
              </a:ext>
            </a:extLst>
          </p:cNvPr>
          <p:cNvSpPr>
            <a:spLocks noGrp="1"/>
          </p:cNvSpPr>
          <p:nvPr>
            <p:ph sz="half" idx="2"/>
          </p:nvPr>
        </p:nvSpPr>
        <p:spPr>
          <a:xfrm>
            <a:off x="6172200" y="3041462"/>
            <a:ext cx="5181600" cy="2757554"/>
          </a:xfrm>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12103CC2-A61E-4C1E-86EE-67D57BB111BD}"/>
              </a:ext>
            </a:extLst>
          </p:cNvPr>
          <p:cNvSpPr>
            <a:spLocks noGrp="1"/>
          </p:cNvSpPr>
          <p:nvPr>
            <p:ph type="title" hasCustomPrompt="1"/>
          </p:nvPr>
        </p:nvSpPr>
        <p:spPr>
          <a:xfrm>
            <a:off x="464173" y="1715916"/>
            <a:ext cx="10889627" cy="1325563"/>
          </a:xfrm>
        </p:spPr>
        <p:txBody>
          <a:bodyPr/>
          <a:lstStyle/>
          <a:p>
            <a:r>
              <a:rPr lang="en-US"/>
              <a:t>Edit Master title style</a:t>
            </a:r>
            <a:endParaRPr lang="en-AU"/>
          </a:p>
        </p:txBody>
      </p:sp>
      <p:pic>
        <p:nvPicPr>
          <p:cNvPr id="12" name="Graphic 11">
            <a:extLst>
              <a:ext uri="{FF2B5EF4-FFF2-40B4-BE49-F238E27FC236}">
                <a16:creationId xmlns:a16="http://schemas.microsoft.com/office/drawing/2014/main" id="{515408A7-7F7D-4BAB-87B5-0B7DDB9DFF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83645" y="6208254"/>
            <a:ext cx="8937935" cy="526794"/>
          </a:xfrm>
          <a:prstGeom prst="rect">
            <a:avLst/>
          </a:prstGeom>
        </p:spPr>
      </p:pic>
    </p:spTree>
    <p:extLst>
      <p:ext uri="{BB962C8B-B14F-4D97-AF65-F5344CB8AC3E}">
        <p14:creationId xmlns:p14="http://schemas.microsoft.com/office/powerpoint/2010/main" val="412246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A2D80-393E-A270-07AC-B2C4770C1B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BAB940-AFC1-75B9-2397-BEC7DD57E044}"/>
              </a:ext>
            </a:extLst>
          </p:cNvPr>
          <p:cNvSpPr>
            <a:spLocks noGrp="1"/>
          </p:cNvSpPr>
          <p:nvPr>
            <p:ph idx="1"/>
          </p:nvPr>
        </p:nvSpPr>
        <p:spPr>
          <a:xfrm>
            <a:off x="838201" y="1825625"/>
            <a:ext cx="6586235" cy="41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Graphic 4">
            <a:extLst>
              <a:ext uri="{FF2B5EF4-FFF2-40B4-BE49-F238E27FC236}">
                <a16:creationId xmlns:a16="http://schemas.microsoft.com/office/drawing/2014/main" id="{14D37BE9-50B6-FC1E-BDBF-E4430F4F7F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993999">
            <a:off x="7553739" y="5389118"/>
            <a:ext cx="1254540" cy="1259404"/>
          </a:xfrm>
          <a:prstGeom prst="rect">
            <a:avLst/>
          </a:prstGeom>
        </p:spPr>
      </p:pic>
      <p:sp>
        <p:nvSpPr>
          <p:cNvPr id="6" name="Graphic 10">
            <a:extLst>
              <a:ext uri="{FF2B5EF4-FFF2-40B4-BE49-F238E27FC236}">
                <a16:creationId xmlns:a16="http://schemas.microsoft.com/office/drawing/2014/main" id="{46E4F51D-87C5-F230-6E35-3AE5A490FEA2}"/>
              </a:ext>
            </a:extLst>
          </p:cNvPr>
          <p:cNvSpPr/>
          <p:nvPr userDrawn="1"/>
        </p:nvSpPr>
        <p:spPr>
          <a:xfrm>
            <a:off x="8296066" y="2961982"/>
            <a:ext cx="3895937" cy="3896018"/>
          </a:xfrm>
          <a:custGeom>
            <a:avLst/>
            <a:gdLst>
              <a:gd name="connsiteX0" fmla="*/ 3895937 w 3895937"/>
              <a:gd name="connsiteY0" fmla="*/ 3895954 h 3896018"/>
              <a:gd name="connsiteX1" fmla="*/ 3895937 w 3895937"/>
              <a:gd name="connsiteY1" fmla="*/ 160572 h 3896018"/>
              <a:gd name="connsiteX2" fmla="*/ 3397124 w 3895937"/>
              <a:gd name="connsiteY2" fmla="*/ 38369 h 3896018"/>
              <a:gd name="connsiteX3" fmla="*/ 1215841 w 3895937"/>
              <a:gd name="connsiteY3" fmla="*/ 391083 h 3896018"/>
              <a:gd name="connsiteX4" fmla="*/ 72572 w 3895937"/>
              <a:gd name="connsiteY4" fmla="*/ 990541 h 3896018"/>
              <a:gd name="connsiteX5" fmla="*/ 205359 w 3895937"/>
              <a:gd name="connsiteY5" fmla="*/ 2144395 h 3896018"/>
              <a:gd name="connsiteX6" fmla="*/ 837868 w 3895937"/>
              <a:gd name="connsiteY6" fmla="*/ 3896019 h 3896018"/>
              <a:gd name="connsiteX7" fmla="*/ 3895937 w 3895937"/>
              <a:gd name="connsiteY7" fmla="*/ 3896019 h 389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5937" h="3896018">
                <a:moveTo>
                  <a:pt x="3895937" y="3895954"/>
                </a:moveTo>
                <a:lnTo>
                  <a:pt x="3895937" y="160572"/>
                </a:lnTo>
                <a:cubicBezTo>
                  <a:pt x="3734255" y="95315"/>
                  <a:pt x="3571988" y="67848"/>
                  <a:pt x="3397124" y="38369"/>
                </a:cubicBezTo>
                <a:cubicBezTo>
                  <a:pt x="2690527" y="-80913"/>
                  <a:pt x="2144768" y="89341"/>
                  <a:pt x="1215841" y="391083"/>
                </a:cubicBezTo>
                <a:cubicBezTo>
                  <a:pt x="264643" y="700163"/>
                  <a:pt x="135037" y="867949"/>
                  <a:pt x="72572" y="990541"/>
                </a:cubicBezTo>
                <a:cubicBezTo>
                  <a:pt x="-68917" y="1268064"/>
                  <a:pt x="7704" y="1560001"/>
                  <a:pt x="205359" y="2144395"/>
                </a:cubicBezTo>
                <a:cubicBezTo>
                  <a:pt x="473336" y="2936703"/>
                  <a:pt x="666771" y="3508501"/>
                  <a:pt x="837868" y="3896019"/>
                </a:cubicBezTo>
                <a:lnTo>
                  <a:pt x="3895937" y="3896019"/>
                </a:lnTo>
                <a:close/>
              </a:path>
            </a:pathLst>
          </a:custGeom>
          <a:solidFill>
            <a:schemeClr val="bg2"/>
          </a:solidFill>
          <a:ln w="6493" cap="flat">
            <a:noFill/>
            <a:prstDash val="solid"/>
            <a:miter/>
          </a:ln>
        </p:spPr>
        <p:txBody>
          <a:bodyPr rtlCol="0" anchor="ctr"/>
          <a:lstStyle/>
          <a:p>
            <a:endParaRPr lang="en-AU" sz="1463"/>
          </a:p>
        </p:txBody>
      </p:sp>
    </p:spTree>
    <p:extLst>
      <p:ext uri="{BB962C8B-B14F-4D97-AF65-F5344CB8AC3E}">
        <p14:creationId xmlns:p14="http://schemas.microsoft.com/office/powerpoint/2010/main" val="3776476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28A2-12CC-F18E-1A23-3EA7B88FC097}"/>
              </a:ext>
            </a:extLst>
          </p:cNvPr>
          <p:cNvSpPr>
            <a:spLocks noGrp="1"/>
          </p:cNvSpPr>
          <p:nvPr>
            <p:ph type="title"/>
          </p:nvPr>
        </p:nvSpPr>
        <p:spPr>
          <a:xfrm>
            <a:off x="831851" y="1709742"/>
            <a:ext cx="10515600" cy="2852737"/>
          </a:xfrm>
        </p:spPr>
        <p:txBody>
          <a:bodyPr anchor="b"/>
          <a:lstStyle>
            <a:lvl1pPr>
              <a:defRPr sz="4875"/>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C7AAAB4-56F9-D2CF-8E7F-F53039B9BFB4}"/>
              </a:ext>
            </a:extLst>
          </p:cNvPr>
          <p:cNvSpPr>
            <a:spLocks noGrp="1"/>
          </p:cNvSpPr>
          <p:nvPr>
            <p:ph type="body" idx="1"/>
          </p:nvPr>
        </p:nvSpPr>
        <p:spPr>
          <a:xfrm>
            <a:off x="831852" y="4589467"/>
            <a:ext cx="9169401"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121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F6CA-D8C9-1232-5010-14CE27FE806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5BF4BD4-6261-ACA4-FDBD-44A95683E180}"/>
              </a:ext>
            </a:extLst>
          </p:cNvPr>
          <p:cNvSpPr>
            <a:spLocks noGrp="1"/>
          </p:cNvSpPr>
          <p:nvPr>
            <p:ph sz="half" idx="1"/>
          </p:nvPr>
        </p:nvSpPr>
        <p:spPr>
          <a:xfrm>
            <a:off x="838201" y="1825625"/>
            <a:ext cx="5181600" cy="41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A19FEDA-5E8D-0F6C-8413-450754D7A9E2}"/>
              </a:ext>
            </a:extLst>
          </p:cNvPr>
          <p:cNvSpPr>
            <a:spLocks noGrp="1"/>
          </p:cNvSpPr>
          <p:nvPr>
            <p:ph sz="half" idx="2"/>
          </p:nvPr>
        </p:nvSpPr>
        <p:spPr>
          <a:xfrm>
            <a:off x="6172201" y="1825625"/>
            <a:ext cx="5181600" cy="414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6786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7CDE-2F19-E693-9253-1F078D349459}"/>
              </a:ext>
            </a:extLst>
          </p:cNvPr>
          <p:cNvSpPr>
            <a:spLocks noGrp="1"/>
          </p:cNvSpPr>
          <p:nvPr>
            <p:ph type="title"/>
          </p:nvPr>
        </p:nvSpPr>
        <p:spPr>
          <a:xfrm>
            <a:off x="839789" y="365129"/>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27D3D0B-05B5-73F8-CBA0-2E3116867F1B}"/>
              </a:ext>
            </a:extLst>
          </p:cNvPr>
          <p:cNvSpPr>
            <a:spLocks noGrp="1"/>
          </p:cNvSpPr>
          <p:nvPr>
            <p:ph type="body" idx="1"/>
          </p:nvPr>
        </p:nvSpPr>
        <p:spPr>
          <a:xfrm>
            <a:off x="839789" y="1681163"/>
            <a:ext cx="5157787"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a:extLst>
              <a:ext uri="{FF2B5EF4-FFF2-40B4-BE49-F238E27FC236}">
                <a16:creationId xmlns:a16="http://schemas.microsoft.com/office/drawing/2014/main" id="{B630A976-65CA-3F0B-E343-1862A9A99C9C}"/>
              </a:ext>
            </a:extLst>
          </p:cNvPr>
          <p:cNvSpPr>
            <a:spLocks noGrp="1"/>
          </p:cNvSpPr>
          <p:nvPr>
            <p:ph sz="half" idx="2"/>
          </p:nvPr>
        </p:nvSpPr>
        <p:spPr>
          <a:xfrm>
            <a:off x="839789" y="2505075"/>
            <a:ext cx="5157787"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62BF229-49D3-6431-1B54-32788BC9F3FF}"/>
              </a:ext>
            </a:extLst>
          </p:cNvPr>
          <p:cNvSpPr>
            <a:spLocks noGrp="1"/>
          </p:cNvSpPr>
          <p:nvPr>
            <p:ph type="body" sz="quarter" idx="3"/>
          </p:nvPr>
        </p:nvSpPr>
        <p:spPr>
          <a:xfrm>
            <a:off x="6172201" y="1681163"/>
            <a:ext cx="5183188"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F499B-D2FD-F990-20DD-B18DF1B1DBC8}"/>
              </a:ext>
            </a:extLst>
          </p:cNvPr>
          <p:cNvSpPr>
            <a:spLocks noGrp="1"/>
          </p:cNvSpPr>
          <p:nvPr>
            <p:ph sz="quarter" idx="4"/>
          </p:nvPr>
        </p:nvSpPr>
        <p:spPr>
          <a:xfrm>
            <a:off x="6172201" y="2505075"/>
            <a:ext cx="5183188"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7174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FB88-1191-432D-2054-D671914AAE84}"/>
              </a:ext>
            </a:extLst>
          </p:cNvPr>
          <p:cNvSpPr>
            <a:spLocks noGrp="1"/>
          </p:cNvSpPr>
          <p:nvPr>
            <p:ph type="title"/>
          </p:nvPr>
        </p:nvSpPr>
        <p:spPr>
          <a:xfrm>
            <a:off x="839790" y="457200"/>
            <a:ext cx="3932239" cy="1600200"/>
          </a:xfrm>
        </p:spPr>
        <p:txBody>
          <a:bodyPr anchor="b"/>
          <a:lstStyle>
            <a:lvl1pPr>
              <a:defRPr sz="26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9C70A81-4E79-DA3A-8BD9-39C5390A2D10}"/>
              </a:ext>
            </a:extLst>
          </p:cNvPr>
          <p:cNvSpPr>
            <a:spLocks noGrp="1"/>
          </p:cNvSpPr>
          <p:nvPr>
            <p:ph idx="1"/>
          </p:nvPr>
        </p:nvSpPr>
        <p:spPr>
          <a:xfrm>
            <a:off x="5183189" y="987429"/>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A39DEAA-1D34-6F3C-273E-73368C6A2047}"/>
              </a:ext>
            </a:extLst>
          </p:cNvPr>
          <p:cNvSpPr>
            <a:spLocks noGrp="1"/>
          </p:cNvSpPr>
          <p:nvPr>
            <p:ph type="body" sz="half" idx="2"/>
          </p:nvPr>
        </p:nvSpPr>
        <p:spPr>
          <a:xfrm>
            <a:off x="839790" y="2057400"/>
            <a:ext cx="3932239"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Tree>
    <p:extLst>
      <p:ext uri="{BB962C8B-B14F-4D97-AF65-F5344CB8AC3E}">
        <p14:creationId xmlns:p14="http://schemas.microsoft.com/office/powerpoint/2010/main" val="3054262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93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FBD56B11-6089-B17F-C407-1728087B3AE7}"/>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0196C77-D80B-521F-0AFE-DE427F18C0D2}"/>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C7908BAE-C157-0D6B-CCA0-716B000886D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Box 4">
            <a:extLst>
              <a:ext uri="{FF2B5EF4-FFF2-40B4-BE49-F238E27FC236}">
                <a16:creationId xmlns:a16="http://schemas.microsoft.com/office/drawing/2014/main" id="{885CC0C5-0E99-C2EB-B4E6-4F740AE28BFF}"/>
              </a:ext>
            </a:extLst>
          </p:cNvPr>
          <p:cNvSpPr txBox="1"/>
          <p:nvPr userDrawn="1">
            <p:extLst>
              <p:ext uri="{1162E1C5-73C7-4A58-AE30-91384D911F3F}">
                <p184:classification xmlns:p184="http://schemas.microsoft.com/office/powerpoint/2018/4/main" val="hdr"/>
              </p:ext>
            </p:extLst>
          </p:nvPr>
        </p:nvSpPr>
        <p:spPr>
          <a:xfrm>
            <a:off x="5701325" y="63501"/>
            <a:ext cx="838201" cy="215444"/>
          </a:xfrm>
          <a:prstGeom prst="rect">
            <a:avLst/>
          </a:prstGeom>
        </p:spPr>
        <p:txBody>
          <a:bodyPr horzOverflow="overflow" lIns="0" tIns="0" rIns="0" bIns="0">
            <a:spAutoFit/>
          </a:bodyPr>
          <a:lstStyle/>
          <a:p>
            <a:pPr algn="l"/>
            <a:r>
              <a:rPr lang="en-AU" sz="1400">
                <a:solidFill>
                  <a:srgbClr val="FF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5065360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6" r:id="rId8"/>
    <p:sldLayoutId id="2147483655" r:id="rId9"/>
  </p:sldLayoutIdLst>
  <p:txStyles>
    <p:titleStyle>
      <a:lvl1pPr algn="l" defTabSz="742950" rtl="0" eaLnBrk="1" latinLnBrk="0" hangingPunct="1">
        <a:lnSpc>
          <a:spcPct val="90000"/>
        </a:lnSpc>
        <a:spcBef>
          <a:spcPct val="0"/>
        </a:spcBef>
        <a:buNone/>
        <a:defRPr sz="3900" kern="1200">
          <a:solidFill>
            <a:schemeClr val="accent3"/>
          </a:solidFill>
          <a:latin typeface="Arial MT Std Light Cond"/>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Arial MT Std Light Cond" panose="020B0306030403020204"/>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Arial MT Std Light Cond" panose="020B0306030403020204"/>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Arial MT Std Light Cond" panose="020B0306030403020204"/>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Arial MT Std Light Cond" panose="020B0306030403020204"/>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Arial MT Std Light Cond" panose="020B0306030403020204"/>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9/17/2025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4478112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61" r:id="rId14"/>
    <p:sldLayoutId id="2147483764" r:id="rId15"/>
    <p:sldLayoutId id="2147483743" r:id="rId16"/>
    <p:sldLayoutId id="2147483746" r:id="rId17"/>
    <p:sldLayoutId id="2147483748" r:id="rId18"/>
    <p:sldLayoutId id="2147483749" r:id="rId19"/>
    <p:sldLayoutId id="2147483753" r:id="rId20"/>
    <p:sldLayoutId id="2147483754" r:id="rId21"/>
    <p:sldLayoutId id="2147483755" r:id="rId22"/>
    <p:sldLayoutId id="2147483757" r:id="rId23"/>
    <p:sldLayoutId id="2147483758" r:id="rId24"/>
    <p:sldLayoutId id="2147483759" r:id="rId25"/>
    <p:sldLayoutId id="2147483808" r:id="rId26"/>
    <p:sldLayoutId id="2147483809" r:id="rId27"/>
    <p:sldLayoutId id="2147483810" r:id="rId28"/>
    <p:sldLayoutId id="2147483811"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4757-9E1E-4DDA-B734-84E46215A4E4}"/>
              </a:ext>
            </a:extLst>
          </p:cNvPr>
          <p:cNvSpPr>
            <a:spLocks noGrp="1"/>
          </p:cNvSpPr>
          <p:nvPr>
            <p:ph type="ctrTitle"/>
          </p:nvPr>
        </p:nvSpPr>
        <p:spPr>
          <a:xfrm>
            <a:off x="0" y="1394169"/>
            <a:ext cx="6389370" cy="4526425"/>
          </a:xfrm>
        </p:spPr>
        <p:txBody>
          <a:bodyPr>
            <a:noAutofit/>
          </a:bodyPr>
          <a:lstStyle/>
          <a:p>
            <a:pPr>
              <a:lnSpc>
                <a:spcPct val="150000"/>
              </a:lnSpc>
            </a:pPr>
            <a:br>
              <a:rPr lang="en-AU" sz="2925" dirty="0">
                <a:latin typeface="Arial" panose="020B0604020202020204" pitchFamily="34" charset="0"/>
                <a:cs typeface="Arial" panose="020B0604020202020204" pitchFamily="34" charset="0"/>
              </a:rPr>
            </a:br>
            <a:r>
              <a:rPr lang="en-AU" sz="3800" b="1" dirty="0">
                <a:solidFill>
                  <a:srgbClr val="156082"/>
                </a:solidFill>
                <a:latin typeface="Arial" panose="020B0604020202020204" pitchFamily="34" charset="0"/>
                <a:cs typeface="Arial" panose="020B0604020202020204" pitchFamily="34" charset="0"/>
              </a:rPr>
              <a:t>National Principles for </a:t>
            </a:r>
            <a:br>
              <a:rPr lang="en-AU" sz="3800" b="1" dirty="0">
                <a:solidFill>
                  <a:srgbClr val="156082"/>
                </a:solidFill>
                <a:latin typeface="Arial" panose="020B0604020202020204" pitchFamily="34" charset="0"/>
                <a:cs typeface="Arial" panose="020B0604020202020204" pitchFamily="34" charset="0"/>
              </a:rPr>
            </a:br>
            <a:r>
              <a:rPr lang="en-AU" sz="3800" b="1" dirty="0">
                <a:solidFill>
                  <a:srgbClr val="156082"/>
                </a:solidFill>
                <a:latin typeface="Arial" panose="020B0604020202020204" pitchFamily="34" charset="0"/>
                <a:cs typeface="Arial" panose="020B0604020202020204" pitchFamily="34" charset="0"/>
              </a:rPr>
              <a:t>Child Safe Organisations</a:t>
            </a:r>
            <a:br>
              <a:rPr lang="en-AU" sz="2600" b="1" dirty="0"/>
            </a:br>
            <a:br>
              <a:rPr lang="en-AU" sz="2600" b="1" dirty="0"/>
            </a:br>
            <a:endParaRPr lang="en-AU" sz="2113" dirty="0"/>
          </a:p>
        </p:txBody>
      </p:sp>
      <p:pic>
        <p:nvPicPr>
          <p:cNvPr id="3" name="Graphic 2">
            <a:extLst>
              <a:ext uri="{FF2B5EF4-FFF2-40B4-BE49-F238E27FC236}">
                <a16:creationId xmlns:a16="http://schemas.microsoft.com/office/drawing/2014/main" id="{5459F2E0-B782-4A79-8E02-8BCC833A5C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131" y="2"/>
            <a:ext cx="1283739" cy="1394167"/>
          </a:xfrm>
          <a:prstGeom prst="rect">
            <a:avLst/>
          </a:prstGeom>
        </p:spPr>
      </p:pic>
    </p:spTree>
    <p:extLst>
      <p:ext uri="{BB962C8B-B14F-4D97-AF65-F5344CB8AC3E}">
        <p14:creationId xmlns:p14="http://schemas.microsoft.com/office/powerpoint/2010/main" val="2659109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D9F86A-8B90-0ABA-83EF-89C8A70ACA81}"/>
              </a:ext>
            </a:extLst>
          </p:cNvPr>
          <p:cNvPicPr>
            <a:picLocks noChangeAspect="1"/>
          </p:cNvPicPr>
          <p:nvPr/>
        </p:nvPicPr>
        <p:blipFill rotWithShape="1">
          <a:blip r:embed="rId3"/>
          <a:srcRect l="17508" r="25604" b="1"/>
          <a:stretch/>
        </p:blipFill>
        <p:spPr>
          <a:xfrm>
            <a:off x="-3046" y="17"/>
            <a:ext cx="12191999" cy="6857987"/>
          </a:xfrm>
          <a:prstGeom prst="rect">
            <a:avLst/>
          </a:prstGeom>
        </p:spPr>
      </p:pic>
      <p:sp>
        <p:nvSpPr>
          <p:cNvPr id="2" name="Title 1">
            <a:extLst>
              <a:ext uri="{FF2B5EF4-FFF2-40B4-BE49-F238E27FC236}">
                <a16:creationId xmlns:a16="http://schemas.microsoft.com/office/drawing/2014/main" id="{34E474BC-B4BC-1190-E4ED-AD6C1BECDEB9}"/>
              </a:ext>
            </a:extLst>
          </p:cNvPr>
          <p:cNvSpPr>
            <a:spLocks noGrp="1"/>
          </p:cNvSpPr>
          <p:nvPr>
            <p:ph type="title"/>
          </p:nvPr>
        </p:nvSpPr>
        <p:spPr>
          <a:xfrm>
            <a:off x="1097280" y="325565"/>
            <a:ext cx="10058400" cy="3574779"/>
          </a:xfrm>
          <a:effectLst>
            <a:outerShdw blurRad="50800" dist="38100" dir="2700000" algn="tl" rotWithShape="0">
              <a:prstClr val="black">
                <a:alpha val="40000"/>
              </a:prstClr>
            </a:outerShdw>
          </a:effectLst>
        </p:spPr>
        <p:txBody>
          <a:bodyPr vert="horz" lIns="121920" tIns="60960" rIns="121920" bIns="60960" rtlCol="0" anchor="b">
            <a:normAutofit/>
          </a:bodyPr>
          <a:lstStyle/>
          <a:p>
            <a:pPr algn="ctr" defTabSz="1219110"/>
            <a:r>
              <a:rPr lang="en-US" sz="4000" dirty="0">
                <a:solidFill>
                  <a:srgbClr val="FFFFFF"/>
                </a:solidFill>
                <a:latin typeface="Arial" panose="020B0604020202020204" pitchFamily="34" charset="0"/>
                <a:cs typeface="Arial" panose="020B0604020202020204" pitchFamily="34" charset="0"/>
              </a:rPr>
              <a:t>Acknowledgment</a:t>
            </a:r>
            <a:r>
              <a:rPr lang="en-US" sz="5200" dirty="0">
                <a:solidFill>
                  <a:srgbClr val="FFFFFF"/>
                </a:solidFill>
              </a:rPr>
              <a:t> of Country </a:t>
            </a:r>
          </a:p>
        </p:txBody>
      </p:sp>
      <p:sp>
        <p:nvSpPr>
          <p:cNvPr id="3" name="Slide Number Placeholder 30">
            <a:extLst>
              <a:ext uri="{FF2B5EF4-FFF2-40B4-BE49-F238E27FC236}">
                <a16:creationId xmlns:a16="http://schemas.microsoft.com/office/drawing/2014/main" id="{B43FF6E1-B9C6-F60A-9525-D76E872435AA}"/>
              </a:ext>
            </a:extLst>
          </p:cNvPr>
          <p:cNvSpPr txBox="1">
            <a:spLocks/>
          </p:cNvSpPr>
          <p:nvPr/>
        </p:nvSpPr>
        <p:spPr>
          <a:xfrm>
            <a:off x="13146137" y="6326478"/>
            <a:ext cx="796816"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E69268-9C8B-4EBF-A9EE-DC5DC2D48DC3}" type="slidenum">
              <a:rPr lang="en-US">
                <a:solidFill>
                  <a:srgbClr val="FFC000">
                    <a:lumMod val="10000"/>
                  </a:srgbClr>
                </a:solidFill>
                <a:latin typeface="Calibri" panose="020F0502020204030204"/>
              </a:rPr>
              <a:pPr>
                <a:defRPr/>
              </a:pPr>
              <a:t>2</a:t>
            </a:fld>
            <a:endParaRPr lang="en-US" dirty="0">
              <a:solidFill>
                <a:srgbClr val="FFC000">
                  <a:lumMod val="10000"/>
                </a:srgbClr>
              </a:solidFill>
              <a:latin typeface="Calibri" panose="020F0502020204030204"/>
            </a:endParaRPr>
          </a:p>
        </p:txBody>
      </p:sp>
    </p:spTree>
    <p:extLst>
      <p:ext uri="{BB962C8B-B14F-4D97-AF65-F5344CB8AC3E}">
        <p14:creationId xmlns:p14="http://schemas.microsoft.com/office/powerpoint/2010/main" val="2979154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30987-9400-475E-390D-3FEB4F6CA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71" y="264558"/>
            <a:ext cx="8120693" cy="6452171"/>
          </a:xfrm>
          <a:prstGeom prst="rect">
            <a:avLst/>
          </a:prstGeom>
        </p:spPr>
      </p:pic>
      <p:sp>
        <p:nvSpPr>
          <p:cNvPr id="8" name="Rectangle 7">
            <a:extLst>
              <a:ext uri="{FF2B5EF4-FFF2-40B4-BE49-F238E27FC236}">
                <a16:creationId xmlns:a16="http://schemas.microsoft.com/office/drawing/2014/main" id="{0F62713B-D723-06F2-56C0-89DA226B1659}"/>
              </a:ext>
            </a:extLst>
          </p:cNvPr>
          <p:cNvSpPr/>
          <p:nvPr/>
        </p:nvSpPr>
        <p:spPr>
          <a:xfrm>
            <a:off x="8531564" y="6226139"/>
            <a:ext cx="1670674" cy="4905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solidFill>
                <a:schemeClr val="bg1"/>
              </a:solidFill>
            </a:endParaRPr>
          </a:p>
        </p:txBody>
      </p:sp>
    </p:spTree>
    <p:extLst>
      <p:ext uri="{BB962C8B-B14F-4D97-AF65-F5344CB8AC3E}">
        <p14:creationId xmlns:p14="http://schemas.microsoft.com/office/powerpoint/2010/main" val="303545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AE8A4B-94CE-62A0-243F-0D081FB1B3F0}"/>
              </a:ext>
            </a:extLst>
          </p:cNvPr>
          <p:cNvSpPr>
            <a:spLocks noGrp="1"/>
          </p:cNvSpPr>
          <p:nvPr>
            <p:ph type="title"/>
          </p:nvPr>
        </p:nvSpPr>
        <p:spPr>
          <a:xfrm>
            <a:off x="435006" y="330204"/>
            <a:ext cx="9134399" cy="1549399"/>
          </a:xfrm>
        </p:spPr>
        <p:txBody>
          <a:bodyPr anchor="ctr">
            <a:normAutofit/>
          </a:bodyPr>
          <a:lstStyle/>
          <a:p>
            <a:pPr algn="ctr"/>
            <a:r>
              <a:rPr lang="en-US" sz="4000" b="1" dirty="0">
                <a:solidFill>
                  <a:srgbClr val="156082"/>
                </a:solidFill>
                <a:latin typeface="Arial" panose="020B0604020202020204" pitchFamily="34" charset="0"/>
                <a:cs typeface="Arial" panose="020B0604020202020204" pitchFamily="34" charset="0"/>
              </a:rPr>
              <a:t>What is a Child Safe </a:t>
            </a:r>
            <a:r>
              <a:rPr lang="en-US" sz="4000" b="1" dirty="0" err="1">
                <a:solidFill>
                  <a:srgbClr val="156082"/>
                </a:solidFill>
                <a:latin typeface="Arial" panose="020B0604020202020204" pitchFamily="34" charset="0"/>
                <a:cs typeface="Arial" panose="020B0604020202020204" pitchFamily="34" charset="0"/>
              </a:rPr>
              <a:t>Organisation</a:t>
            </a:r>
            <a:r>
              <a:rPr lang="en-US" sz="4000" b="1" dirty="0">
                <a:solidFill>
                  <a:srgbClr val="156082"/>
                </a:solidFill>
                <a:latin typeface="Arial" panose="020B0604020202020204" pitchFamily="34" charset="0"/>
                <a:cs typeface="Arial" panose="020B0604020202020204" pitchFamily="34" charset="0"/>
              </a:rPr>
              <a:t>?</a:t>
            </a:r>
            <a:endParaRPr lang="en-AU" sz="4000" b="1" dirty="0">
              <a:solidFill>
                <a:srgbClr val="156082"/>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572891B0-F7AA-6CB6-1567-0F5EDBAB88A2}"/>
              </a:ext>
            </a:extLst>
          </p:cNvPr>
          <p:cNvSpPr>
            <a:spLocks noGrp="1"/>
          </p:cNvSpPr>
          <p:nvPr>
            <p:ph idx="1"/>
          </p:nvPr>
        </p:nvSpPr>
        <p:spPr>
          <a:xfrm>
            <a:off x="304753" y="1743756"/>
            <a:ext cx="9394904" cy="4748444"/>
          </a:xfrm>
        </p:spPr>
        <p:txBody>
          <a:bodyPr>
            <a:normAutofit/>
          </a:bodyPr>
          <a:lstStyle/>
          <a:p>
            <a:pPr>
              <a:lnSpc>
                <a:spcPct val="114000"/>
              </a:lnSpc>
              <a:spcAft>
                <a:spcPts val="800"/>
              </a:spcAft>
            </a:pPr>
            <a:r>
              <a:rPr lang="en-AU" dirty="0">
                <a:solidFill>
                  <a:schemeClr val="bg2">
                    <a:lumMod val="10000"/>
                  </a:schemeClr>
                </a:solidFill>
                <a:latin typeface="Arial" panose="020B0604020202020204" pitchFamily="34" charset="0"/>
                <a:cs typeface="Arial" panose="020B0604020202020204" pitchFamily="34" charset="0"/>
              </a:rPr>
              <a:t>Child safe organisations create cultures where the safety and wellbeing of children and young people is prioritised and actions are taken to identify risks and protect children from harm, including from sexual abuse.</a:t>
            </a:r>
          </a:p>
          <a:p>
            <a:pPr>
              <a:lnSpc>
                <a:spcPct val="114000"/>
              </a:lnSpc>
              <a:spcAft>
                <a:spcPts val="800"/>
              </a:spcAft>
            </a:pPr>
            <a:r>
              <a:rPr lang="en-AU" dirty="0">
                <a:solidFill>
                  <a:schemeClr val="bg2">
                    <a:lumMod val="10000"/>
                  </a:schemeClr>
                </a:solidFill>
                <a:latin typeface="Arial" panose="020B0604020202020204" pitchFamily="34" charset="0"/>
                <a:cs typeface="Arial" panose="020B0604020202020204" pitchFamily="34" charset="0"/>
              </a:rPr>
              <a:t>Organisations who embed the National Principles provide environments where child sexual abuse is better prevented, identified, reported and responded to.   </a:t>
            </a:r>
          </a:p>
          <a:p>
            <a:endParaRPr lang="en-AU" dirty="0"/>
          </a:p>
        </p:txBody>
      </p:sp>
      <p:sp>
        <p:nvSpPr>
          <p:cNvPr id="34" name="Slide Number Placeholder 5">
            <a:extLst>
              <a:ext uri="{FF2B5EF4-FFF2-40B4-BE49-F238E27FC236}">
                <a16:creationId xmlns:a16="http://schemas.microsoft.com/office/drawing/2014/main" id="{B1047F3E-8379-F777-67B2-CD6863452113}"/>
              </a:ext>
            </a:extLst>
          </p:cNvPr>
          <p:cNvSpPr>
            <a:spLocks noGrp="1"/>
          </p:cNvSpPr>
          <p:nvPr>
            <p:ph type="sldNum" sz="quarter" idx="12"/>
          </p:nvPr>
        </p:nvSpPr>
        <p:spPr>
          <a:xfrm>
            <a:off x="8820150" y="6356353"/>
            <a:ext cx="2228850" cy="365125"/>
          </a:xfrm>
          <a:prstGeom prst="rect">
            <a:avLst/>
          </a:prstGeom>
        </p:spPr>
        <p:txBody>
          <a:bodyPr/>
          <a:lstStyle/>
          <a:p>
            <a:pPr>
              <a:spcAft>
                <a:spcPts val="600"/>
              </a:spcAft>
            </a:pPr>
            <a:fld id="{EA87306C-81BA-4795-A5CA-9392456A8C1E}" type="slidenum">
              <a:rPr lang="en-US" smtClean="0"/>
              <a:pPr>
                <a:spcAft>
                  <a:spcPts val="600"/>
                </a:spcAft>
              </a:pPr>
              <a:t>4</a:t>
            </a:fld>
            <a:endParaRPr lang="en-US"/>
          </a:p>
        </p:txBody>
      </p:sp>
    </p:spTree>
    <p:extLst>
      <p:ext uri="{BB962C8B-B14F-4D97-AF65-F5344CB8AC3E}">
        <p14:creationId xmlns:p14="http://schemas.microsoft.com/office/powerpoint/2010/main" val="3892514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AE8A4B-94CE-62A0-243F-0D081FB1B3F0}"/>
              </a:ext>
            </a:extLst>
          </p:cNvPr>
          <p:cNvSpPr>
            <a:spLocks noGrp="1"/>
          </p:cNvSpPr>
          <p:nvPr>
            <p:ph type="title"/>
          </p:nvPr>
        </p:nvSpPr>
        <p:spPr>
          <a:xfrm>
            <a:off x="435006" y="330204"/>
            <a:ext cx="9134399" cy="1549399"/>
          </a:xfrm>
        </p:spPr>
        <p:txBody>
          <a:bodyPr anchor="ctr">
            <a:normAutofit/>
          </a:bodyPr>
          <a:lstStyle/>
          <a:p>
            <a:pPr algn="ctr"/>
            <a:r>
              <a:rPr lang="en-US" sz="4000" b="1" dirty="0">
                <a:solidFill>
                  <a:srgbClr val="156082"/>
                </a:solidFill>
                <a:latin typeface="Arial" panose="020B0604020202020204" pitchFamily="34" charset="0"/>
                <a:cs typeface="Arial" panose="020B0604020202020204" pitchFamily="34" charset="0"/>
              </a:rPr>
              <a:t>Who needs to implement the National Principles?</a:t>
            </a:r>
            <a:endParaRPr lang="en-AU" sz="4000" b="1" dirty="0">
              <a:solidFill>
                <a:srgbClr val="156082"/>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572891B0-F7AA-6CB6-1567-0F5EDBAB88A2}"/>
              </a:ext>
            </a:extLst>
          </p:cNvPr>
          <p:cNvSpPr>
            <a:spLocks noGrp="1"/>
          </p:cNvSpPr>
          <p:nvPr>
            <p:ph idx="1"/>
          </p:nvPr>
        </p:nvSpPr>
        <p:spPr>
          <a:xfrm>
            <a:off x="304753" y="1743756"/>
            <a:ext cx="9394904" cy="4748444"/>
          </a:xfrm>
        </p:spPr>
        <p:txBody>
          <a:bodyPr>
            <a:normAutofit/>
          </a:bodyPr>
          <a:lstStyle/>
          <a:p>
            <a:pPr>
              <a:lnSpc>
                <a:spcPct val="114000"/>
              </a:lnSpc>
              <a:spcAft>
                <a:spcPts val="800"/>
              </a:spcAft>
            </a:pPr>
            <a:r>
              <a:rPr lang="en-AU" dirty="0">
                <a:solidFill>
                  <a:schemeClr val="bg2">
                    <a:lumMod val="10000"/>
                  </a:schemeClr>
                </a:solidFill>
                <a:latin typeface="Arial" panose="020B0604020202020204" pitchFamily="34" charset="0"/>
                <a:cs typeface="Arial" panose="020B0604020202020204" pitchFamily="34" charset="0"/>
              </a:rPr>
              <a:t>The WA Government is encouraging organisations across the state who engage with children and young people to implement the National principles. </a:t>
            </a:r>
          </a:p>
          <a:p>
            <a:pPr>
              <a:lnSpc>
                <a:spcPct val="114000"/>
              </a:lnSpc>
              <a:spcAft>
                <a:spcPts val="800"/>
              </a:spcAft>
            </a:pPr>
            <a:r>
              <a:rPr lang="en-AU" dirty="0">
                <a:solidFill>
                  <a:schemeClr val="bg2">
                    <a:lumMod val="10000"/>
                  </a:schemeClr>
                </a:solidFill>
                <a:latin typeface="Arial" panose="020B0604020202020204" pitchFamily="34" charset="0"/>
                <a:cs typeface="Arial" panose="020B0604020202020204" pitchFamily="34" charset="0"/>
              </a:rPr>
              <a:t>In Western Australian (WA), there are approximately 25,000 organisations in scope of implementation of the National Principles where children and young people engage.</a:t>
            </a:r>
          </a:p>
          <a:p>
            <a:endParaRPr lang="en-AU" dirty="0"/>
          </a:p>
        </p:txBody>
      </p:sp>
      <p:sp>
        <p:nvSpPr>
          <p:cNvPr id="34" name="Slide Number Placeholder 5">
            <a:extLst>
              <a:ext uri="{FF2B5EF4-FFF2-40B4-BE49-F238E27FC236}">
                <a16:creationId xmlns:a16="http://schemas.microsoft.com/office/drawing/2014/main" id="{B1047F3E-8379-F777-67B2-CD6863452113}"/>
              </a:ext>
            </a:extLst>
          </p:cNvPr>
          <p:cNvSpPr>
            <a:spLocks noGrp="1"/>
          </p:cNvSpPr>
          <p:nvPr>
            <p:ph type="sldNum" sz="quarter" idx="12"/>
          </p:nvPr>
        </p:nvSpPr>
        <p:spPr>
          <a:xfrm>
            <a:off x="8820150" y="6356353"/>
            <a:ext cx="2228850" cy="365125"/>
          </a:xfrm>
          <a:prstGeom prst="rect">
            <a:avLst/>
          </a:prstGeom>
        </p:spPr>
        <p:txBody>
          <a:bodyPr/>
          <a:lstStyle/>
          <a:p>
            <a:pPr>
              <a:spcAft>
                <a:spcPts val="600"/>
              </a:spcAft>
            </a:pPr>
            <a:fld id="{EA87306C-81BA-4795-A5CA-9392456A8C1E}" type="slidenum">
              <a:rPr lang="en-US" smtClean="0"/>
              <a:pPr>
                <a:spcAft>
                  <a:spcPts val="600"/>
                </a:spcAft>
              </a:pPr>
              <a:t>5</a:t>
            </a:fld>
            <a:endParaRPr lang="en-US"/>
          </a:p>
        </p:txBody>
      </p:sp>
    </p:spTree>
    <p:extLst>
      <p:ext uri="{BB962C8B-B14F-4D97-AF65-F5344CB8AC3E}">
        <p14:creationId xmlns:p14="http://schemas.microsoft.com/office/powerpoint/2010/main" val="3002717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2EE8FD-3C34-B15B-4D3B-BCA6A22EBE71}"/>
              </a:ext>
            </a:extLst>
          </p:cNvPr>
          <p:cNvSpPr>
            <a:spLocks noGrp="1"/>
          </p:cNvSpPr>
          <p:nvPr>
            <p:ph type="body" idx="1"/>
          </p:nvPr>
        </p:nvSpPr>
        <p:spPr>
          <a:xfrm>
            <a:off x="5273335" y="514905"/>
            <a:ext cx="6074115" cy="5574747"/>
          </a:xfrm>
        </p:spPr>
        <p:txBody>
          <a:bodyPr/>
          <a:lstStyle/>
          <a:p>
            <a:endParaRPr lang="en-AU" dirty="0"/>
          </a:p>
        </p:txBody>
      </p:sp>
      <p:pic>
        <p:nvPicPr>
          <p:cNvPr id="7" name="Picture 6" descr="A screenshot of a website&#10;&#10;AI-generated content may be incorrect.">
            <a:extLst>
              <a:ext uri="{FF2B5EF4-FFF2-40B4-BE49-F238E27FC236}">
                <a16:creationId xmlns:a16="http://schemas.microsoft.com/office/drawing/2014/main" id="{C8EE53C7-0F4E-56D5-52BA-7F8676265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87" y="279540"/>
            <a:ext cx="8703166" cy="6467489"/>
          </a:xfrm>
          <a:prstGeom prst="rect">
            <a:avLst/>
          </a:prstGeom>
        </p:spPr>
      </p:pic>
      <p:sp>
        <p:nvSpPr>
          <p:cNvPr id="9" name="TextBox 8">
            <a:extLst>
              <a:ext uri="{FF2B5EF4-FFF2-40B4-BE49-F238E27FC236}">
                <a16:creationId xmlns:a16="http://schemas.microsoft.com/office/drawing/2014/main" id="{1EE868DC-E871-A648-BE92-597365B59FF5}"/>
              </a:ext>
            </a:extLst>
          </p:cNvPr>
          <p:cNvSpPr txBox="1"/>
          <p:nvPr/>
        </p:nvSpPr>
        <p:spPr>
          <a:xfrm>
            <a:off x="0" y="450087"/>
            <a:ext cx="3335785" cy="2308324"/>
          </a:xfrm>
          <a:prstGeom prst="rect">
            <a:avLst/>
          </a:prstGeom>
          <a:noFill/>
        </p:spPr>
        <p:txBody>
          <a:bodyPr wrap="square">
            <a:spAutoFit/>
          </a:bodyPr>
          <a:lstStyle/>
          <a:p>
            <a:pPr algn="ctr"/>
            <a:r>
              <a:rPr lang="en-US" sz="3600" b="1" dirty="0">
                <a:solidFill>
                  <a:srgbClr val="156082"/>
                </a:solidFill>
                <a:latin typeface="Arial" panose="020B0604020202020204" pitchFamily="34" charset="0"/>
                <a:cs typeface="Arial" panose="020B0604020202020204" pitchFamily="34" charset="0"/>
              </a:rPr>
              <a:t>Child Safe Organisations Knowledge Hub</a:t>
            </a:r>
            <a:endParaRPr lang="en-AU" sz="3600" dirty="0"/>
          </a:p>
        </p:txBody>
      </p:sp>
      <p:sp>
        <p:nvSpPr>
          <p:cNvPr id="2" name="Rectangle 1">
            <a:extLst>
              <a:ext uri="{FF2B5EF4-FFF2-40B4-BE49-F238E27FC236}">
                <a16:creationId xmlns:a16="http://schemas.microsoft.com/office/drawing/2014/main" id="{1A63F1FF-EB37-DD9C-BE7F-B109423C3748}"/>
              </a:ext>
            </a:extLst>
          </p:cNvPr>
          <p:cNvSpPr/>
          <p:nvPr/>
        </p:nvSpPr>
        <p:spPr>
          <a:xfrm>
            <a:off x="1243173" y="6185043"/>
            <a:ext cx="2122414" cy="5619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0330212F-CBFB-E9F3-F523-16AFAF5CEFD8}"/>
              </a:ext>
            </a:extLst>
          </p:cNvPr>
          <p:cNvSpPr txBox="1"/>
          <p:nvPr/>
        </p:nvSpPr>
        <p:spPr>
          <a:xfrm>
            <a:off x="0" y="2928136"/>
            <a:ext cx="3606272" cy="2554545"/>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Information and resources </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Document templates</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Self-assessment tools</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Guidelines</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Available events, live webinars and previous recordings</a:t>
            </a:r>
          </a:p>
          <a:p>
            <a:pPr marL="285750" indent="-285750">
              <a:buFont typeface="Arial" panose="020B0604020202020204" pitchFamily="34" charset="0"/>
              <a:buChar char="•"/>
            </a:pPr>
            <a:r>
              <a:rPr lang="en-AU" sz="2000" dirty="0">
                <a:latin typeface="Arial" panose="020B0604020202020204" pitchFamily="34" charset="0"/>
                <a:cs typeface="Arial" panose="020B0604020202020204" pitchFamily="34" charset="0"/>
              </a:rPr>
              <a:t>Organisation examples</a:t>
            </a:r>
          </a:p>
        </p:txBody>
      </p:sp>
      <p:sp>
        <p:nvSpPr>
          <p:cNvPr id="5" name="TextBox 4">
            <a:extLst>
              <a:ext uri="{FF2B5EF4-FFF2-40B4-BE49-F238E27FC236}">
                <a16:creationId xmlns:a16="http://schemas.microsoft.com/office/drawing/2014/main" id="{33B74D66-A917-0E8F-8F32-75A837E55B47}"/>
              </a:ext>
            </a:extLst>
          </p:cNvPr>
          <p:cNvSpPr txBox="1"/>
          <p:nvPr/>
        </p:nvSpPr>
        <p:spPr>
          <a:xfrm>
            <a:off x="4907509" y="6185043"/>
            <a:ext cx="7161244" cy="461665"/>
          </a:xfrm>
          <a:prstGeom prst="rect">
            <a:avLst/>
          </a:prstGeom>
          <a:noFill/>
        </p:spPr>
        <p:txBody>
          <a:bodyPr wrap="square">
            <a:spAutoFit/>
          </a:bodyPr>
          <a:lstStyle/>
          <a:p>
            <a:r>
              <a:rPr lang="en-AU" sz="2400" dirty="0">
                <a:latin typeface="Arial" panose="020B0604020202020204" pitchFamily="34" charset="0"/>
                <a:ea typeface="Calibri" panose="020F0502020204030204" pitchFamily="34" charset="0"/>
                <a:cs typeface="Arial" panose="020B0604020202020204" pitchFamily="34" charset="0"/>
              </a:rPr>
              <a:t>www.communities.wa.gov.au/childsafeorgs</a:t>
            </a:r>
          </a:p>
        </p:txBody>
      </p:sp>
    </p:spTree>
    <p:extLst>
      <p:ext uri="{BB962C8B-B14F-4D97-AF65-F5344CB8AC3E}">
        <p14:creationId xmlns:p14="http://schemas.microsoft.com/office/powerpoint/2010/main" val="109179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A47AE7-0A0F-1631-868B-7F96B3C55ECA}"/>
              </a:ext>
            </a:extLst>
          </p:cNvPr>
          <p:cNvSpPr>
            <a:spLocks noGrp="1"/>
          </p:cNvSpPr>
          <p:nvPr>
            <p:ph type="title"/>
          </p:nvPr>
        </p:nvSpPr>
        <p:spPr>
          <a:xfrm>
            <a:off x="234518" y="302341"/>
            <a:ext cx="9033769" cy="1325563"/>
          </a:xfrm>
        </p:spPr>
        <p:txBody>
          <a:bodyPr/>
          <a:lstStyle/>
          <a:p>
            <a:pPr algn="ctr"/>
            <a:r>
              <a:rPr lang="en-US" sz="4400" b="1" dirty="0">
                <a:solidFill>
                  <a:srgbClr val="156082"/>
                </a:solidFill>
                <a:latin typeface="Arial" panose="020B0604020202020204" pitchFamily="34" charset="0"/>
                <a:cs typeface="Arial" panose="020B0604020202020204" pitchFamily="34" charset="0"/>
              </a:rPr>
              <a:t>Next steps</a:t>
            </a:r>
            <a:endParaRPr lang="en-AU" dirty="0"/>
          </a:p>
        </p:txBody>
      </p:sp>
      <p:sp>
        <p:nvSpPr>
          <p:cNvPr id="5" name="Content Placeholder 4">
            <a:extLst>
              <a:ext uri="{FF2B5EF4-FFF2-40B4-BE49-F238E27FC236}">
                <a16:creationId xmlns:a16="http://schemas.microsoft.com/office/drawing/2014/main" id="{9702EC42-B25B-8608-03E4-D930E262418F}"/>
              </a:ext>
            </a:extLst>
          </p:cNvPr>
          <p:cNvSpPr>
            <a:spLocks noGrp="1"/>
          </p:cNvSpPr>
          <p:nvPr>
            <p:ph idx="1"/>
          </p:nvPr>
        </p:nvSpPr>
        <p:spPr>
          <a:xfrm>
            <a:off x="500849" y="1541539"/>
            <a:ext cx="8971625" cy="4823750"/>
          </a:xfrm>
        </p:spPr>
        <p:txBody>
          <a:bodyPr>
            <a:normAutofit/>
          </a:bodyPr>
          <a:lstStyle/>
          <a:p>
            <a:pPr>
              <a:lnSpc>
                <a:spcPct val="100000"/>
              </a:lnSpc>
            </a:pPr>
            <a:r>
              <a:rPr lang="en-AU" dirty="0">
                <a:solidFill>
                  <a:schemeClr val="bg2">
                    <a:lumMod val="10000"/>
                  </a:schemeClr>
                </a:solidFill>
                <a:latin typeface="Arial" panose="020B0604020202020204" pitchFamily="34" charset="0"/>
                <a:cs typeface="Arial" panose="020B0604020202020204" pitchFamily="34" charset="0"/>
              </a:rPr>
              <a:t>Organisations – find the Knowledge Hub and check out the Getting Started tab.</a:t>
            </a:r>
          </a:p>
          <a:p>
            <a:pPr>
              <a:lnSpc>
                <a:spcPct val="100000"/>
              </a:lnSpc>
            </a:pPr>
            <a:r>
              <a:rPr lang="en-AU" dirty="0">
                <a:solidFill>
                  <a:schemeClr val="bg2">
                    <a:lumMod val="10000"/>
                  </a:schemeClr>
                </a:solidFill>
                <a:latin typeface="Arial" panose="020B0604020202020204" pitchFamily="34" charset="0"/>
                <a:cs typeface="Arial" panose="020B0604020202020204" pitchFamily="34" charset="0"/>
              </a:rPr>
              <a:t>Parents, carers and families – ask organisations, where your children are involved, how they are implementing the National Principles</a:t>
            </a:r>
          </a:p>
          <a:p>
            <a:pPr>
              <a:lnSpc>
                <a:spcPct val="100000"/>
              </a:lnSpc>
            </a:pPr>
            <a:r>
              <a:rPr lang="en-AU" dirty="0">
                <a:solidFill>
                  <a:schemeClr val="bg2">
                    <a:lumMod val="10000"/>
                  </a:schemeClr>
                </a:solidFill>
                <a:latin typeface="Arial" panose="020B0604020202020204" pitchFamily="34" charset="0"/>
                <a:cs typeface="Arial" panose="020B0604020202020204" pitchFamily="34" charset="0"/>
              </a:rPr>
              <a:t>Children and young people – ask how you can have a say in the organisations where you participate.</a:t>
            </a:r>
          </a:p>
          <a:p>
            <a:pPr>
              <a:lnSpc>
                <a:spcPct val="100000"/>
              </a:lnSpc>
            </a:pPr>
            <a:endParaRPr lang="en-AU" sz="800" dirty="0">
              <a:solidFill>
                <a:schemeClr val="bg2">
                  <a:lumMod val="10000"/>
                </a:schemeClr>
              </a:solidFill>
              <a:latin typeface="Arial" panose="020B0604020202020204" pitchFamily="34" charset="0"/>
              <a:cs typeface="Arial" panose="020B0604020202020204" pitchFamily="34" charset="0"/>
            </a:endParaRPr>
          </a:p>
          <a:p>
            <a:pPr marL="0" indent="0" algn="ctr">
              <a:buNone/>
            </a:pPr>
            <a:r>
              <a:rPr lang="en-AU" b="1" dirty="0">
                <a:latin typeface="Arial" panose="020B0604020202020204" pitchFamily="34" charset="0"/>
                <a:cs typeface="Arial" panose="020B0604020202020204" pitchFamily="34" charset="0"/>
              </a:rPr>
              <a:t>Every organisation has a responsibility to keep children and young people safe</a:t>
            </a:r>
          </a:p>
          <a:p>
            <a:endParaRPr lang="en-AU" dirty="0"/>
          </a:p>
        </p:txBody>
      </p:sp>
    </p:spTree>
    <p:extLst>
      <p:ext uri="{BB962C8B-B14F-4D97-AF65-F5344CB8AC3E}">
        <p14:creationId xmlns:p14="http://schemas.microsoft.com/office/powerpoint/2010/main" val="256413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88B8FC-B7E0-8EC8-3B40-0D22FF7CFDC7}"/>
              </a:ext>
            </a:extLst>
          </p:cNvPr>
          <p:cNvPicPr>
            <a:picLocks noChangeAspect="1"/>
          </p:cNvPicPr>
          <p:nvPr/>
        </p:nvPicPr>
        <p:blipFill>
          <a:blip r:embed="rId3"/>
          <a:stretch>
            <a:fillRect/>
          </a:stretch>
        </p:blipFill>
        <p:spPr>
          <a:xfrm>
            <a:off x="0" y="1107986"/>
            <a:ext cx="12192000" cy="3245005"/>
          </a:xfrm>
          <a:prstGeom prst="rect">
            <a:avLst/>
          </a:prstGeom>
        </p:spPr>
      </p:pic>
      <p:sp>
        <p:nvSpPr>
          <p:cNvPr id="9" name="TextBox 8">
            <a:extLst>
              <a:ext uri="{FF2B5EF4-FFF2-40B4-BE49-F238E27FC236}">
                <a16:creationId xmlns:a16="http://schemas.microsoft.com/office/drawing/2014/main" id="{6CE754F3-B4AB-AC4D-D0A3-7791699AB2C9}"/>
              </a:ext>
            </a:extLst>
          </p:cNvPr>
          <p:cNvSpPr txBox="1"/>
          <p:nvPr/>
        </p:nvSpPr>
        <p:spPr>
          <a:xfrm>
            <a:off x="4982846" y="2545821"/>
            <a:ext cx="7318208" cy="369332"/>
          </a:xfrm>
          <a:prstGeom prst="rect">
            <a:avLst/>
          </a:prstGeom>
          <a:noFill/>
        </p:spPr>
        <p:txBody>
          <a:bodyPr wrap="square">
            <a:spAutoFit/>
          </a:bodyPr>
          <a:lstStyle/>
          <a:p>
            <a:r>
              <a:rPr lang="en-AU" dirty="0"/>
              <a:t> </a:t>
            </a:r>
          </a:p>
        </p:txBody>
      </p:sp>
      <p:sp>
        <p:nvSpPr>
          <p:cNvPr id="3" name="TextBox 2">
            <a:extLst>
              <a:ext uri="{FF2B5EF4-FFF2-40B4-BE49-F238E27FC236}">
                <a16:creationId xmlns:a16="http://schemas.microsoft.com/office/drawing/2014/main" id="{6FA40630-C3D0-3324-541A-3A7053856948}"/>
              </a:ext>
            </a:extLst>
          </p:cNvPr>
          <p:cNvSpPr txBox="1"/>
          <p:nvPr/>
        </p:nvSpPr>
        <p:spPr>
          <a:xfrm>
            <a:off x="2515378" y="4889190"/>
            <a:ext cx="7161244" cy="461665"/>
          </a:xfrm>
          <a:prstGeom prst="rect">
            <a:avLst/>
          </a:prstGeom>
          <a:noFill/>
        </p:spPr>
        <p:txBody>
          <a:bodyPr wrap="square">
            <a:spAutoFit/>
          </a:bodyPr>
          <a:lstStyle/>
          <a:p>
            <a:r>
              <a:rPr lang="en-AU" sz="2400" dirty="0">
                <a:latin typeface="Arial" panose="020B0604020202020204" pitchFamily="34" charset="0"/>
                <a:ea typeface="Calibri" panose="020F0502020204030204" pitchFamily="34" charset="0"/>
                <a:cs typeface="Arial" panose="020B0604020202020204" pitchFamily="34" charset="0"/>
              </a:rPr>
              <a:t>csaroyalcommission@communities.wa.gov.au</a:t>
            </a:r>
          </a:p>
        </p:txBody>
      </p:sp>
    </p:spTree>
    <p:extLst>
      <p:ext uri="{BB962C8B-B14F-4D97-AF65-F5344CB8AC3E}">
        <p14:creationId xmlns:p14="http://schemas.microsoft.com/office/powerpoint/2010/main" val="5030140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Department of Health">
  <a:themeElements>
    <a:clrScheme name="Department of Health">
      <a:dk1>
        <a:sysClr val="windowText" lastClr="000000"/>
      </a:dk1>
      <a:lt1>
        <a:sysClr val="window" lastClr="FFFFFF"/>
      </a:lt1>
      <a:dk2>
        <a:srgbClr val="000000"/>
      </a:dk2>
      <a:lt2>
        <a:srgbClr val="FFFFFF"/>
      </a:lt2>
      <a:accent1>
        <a:srgbClr val="FFC440"/>
      </a:accent1>
      <a:accent2>
        <a:srgbClr val="94BACC"/>
      </a:accent2>
      <a:accent3>
        <a:srgbClr val="30683B"/>
      </a:accent3>
      <a:accent4>
        <a:srgbClr val="FA6140"/>
      </a:accent4>
      <a:accent5>
        <a:srgbClr val="6A348A"/>
      </a:accent5>
      <a:accent6>
        <a:srgbClr val="6A34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6347"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NEW DoH PowerPoint Tmeplate" id="{3928519F-60BF-45BC-ACEF-78629009A34E}" vid="{D78FE82A-98BF-428E-B63B-5C4AC433F86E}"/>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etadata xmlns="http://www.objective.com/ecm/document/metadata/E33714F3EF854325AA8BBAA0BA2C5425" version="1.0.0">
  <systemFields>
    <field name="Objective-Id">
      <value order="0">A71591973</value>
    </field>
    <field name="Objective-Title">
      <value order="0">Presentation for Children's Weeks micro-events</value>
    </field>
    <field name="Objective-Description">
      <value order="0"/>
    </field>
    <field name="Objective-CreationStamp">
      <value order="0">2025-08-26T06:33:29Z</value>
    </field>
    <field name="Objective-IsApproved">
      <value order="0">false</value>
    </field>
    <field name="Objective-IsPublished">
      <value order="0">true</value>
    </field>
    <field name="Objective-DatePublished">
      <value order="0">2025-09-16T13:50:29Z</value>
    </field>
    <field name="Objective-ModificationStamp">
      <value order="0">2025-09-16T13:50:29Z</value>
    </field>
    <field name="Objective-Owner">
      <value order="0">Eunice Ochoge</value>
    </field>
    <field name="Objective-Path">
      <value order="0">Objective Global Folder:Division of Child Protection and Family Support:Corporate Operations:Policy:Corporate Policy:Policy and Service Design - Royal Commission into Institutional Responses to Child Sexual Abuse - Child Safe Organisations:Child Safe Campaign 2022-2025:National Principles for Child Safe Organisations Campaign 2025-26:Children's Week 2025 Event:Micro-event Calendar - National Principles</value>
    </field>
    <field name="Objective-Parent">
      <value order="0">Micro-event Calendar - National Principles</value>
    </field>
    <field name="Objective-State">
      <value order="0">Published</value>
    </field>
    <field name="Objective-VersionId">
      <value order="0">vA78398700</value>
    </field>
    <field name="Objective-Version">
      <value order="0">18.0</value>
    </field>
    <field name="Objective-VersionNumber">
      <value order="0">18</value>
    </field>
    <field name="Objective-VersionComment">
      <value order="0"/>
    </field>
    <field name="Objective-FileNumber">
      <value order="0">2019/5655</value>
    </field>
    <field name="Objective-Classification">
      <value order="0"/>
    </field>
    <field name="Objective-Caveats">
      <value order="0"/>
    </field>
  </systemFields>
  <catalogues>
    <catalogue name="Document Type Catalogue" type="type" ori="id:cA130">
      <field name="Objective-Document Type">
        <value order="0">Internal</value>
      </field>
      <field name="Objective-Document Sub Type">
        <value order="0"/>
      </field>
      <field name="Objective-Document Date">
        <value order="0">2025-08-27T16:00:00Z</value>
      </field>
      <field name="Objective-Security Classification">
        <value order="0"/>
      </field>
      <field name="Objective-Addressee">
        <value order="0"/>
      </field>
      <field name="Objective-Signatory">
        <value order="0"/>
      </field>
      <field name="Objective-Document Description">
        <value order="0"/>
      </field>
      <field name="Objective-Publish Exemption">
        <value order="0">No</value>
      </field>
      <field name="Objective-Approval Status">
        <value order="0"/>
      </field>
      <field name="Objective-Connect Creator">
        <value order="0"/>
      </field>
      <field name="Objective-Mail Returned">
        <value order="0"/>
      </field>
    </catalogue>
  </catalogues>
</metadata>
</file>

<file path=customXml/item2.xml><?xml version="1.0" encoding="utf-8"?>
<p:properties xmlns:p="http://schemas.microsoft.com/office/2006/metadata/properties" xmlns:xsi="http://www.w3.org/2001/XMLSchema-instance" xmlns:pc="http://schemas.microsoft.com/office/infopath/2007/PartnerControls">
  <documentManagement>
    <TaxCatchAll xmlns="ca8c7843-c260-4259-bfcf-465c472fd2a1" xsi:nil="true"/>
    <lcf76f155ced4ddcb4097134ff3c332f xmlns="42736b58-d2be-4180-a121-88e03e2ca16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1E5AB4E0662B348A2A30BD3DD34F1A0" ma:contentTypeVersion="15" ma:contentTypeDescription="Create a new document." ma:contentTypeScope="" ma:versionID="5f3969e71517974b8d5f86e33f7470ec">
  <xsd:schema xmlns:xsd="http://www.w3.org/2001/XMLSchema" xmlns:xs="http://www.w3.org/2001/XMLSchema" xmlns:p="http://schemas.microsoft.com/office/2006/metadata/properties" xmlns:ns2="42736b58-d2be-4180-a121-88e03e2ca167" xmlns:ns3="ca8c7843-c260-4259-bfcf-465c472fd2a1" targetNamespace="http://schemas.microsoft.com/office/2006/metadata/properties" ma:root="true" ma:fieldsID="250af4d5a437417add43d96807b40900" ns2:_="" ns3:_="">
    <xsd:import namespace="42736b58-d2be-4180-a121-88e03e2ca167"/>
    <xsd:import namespace="ca8c7843-c260-4259-bfcf-465c472fd2a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36b58-d2be-4180-a121-88e03e2ca1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ad0fa5-9aee-46f1-99a6-b97bf4de3bd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8c7843-c260-4259-bfcf-465c472fd2a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103f69c-5855-4c49-98c1-149733bb7587}" ma:internalName="TaxCatchAll" ma:showField="CatchAllData" ma:web="ca8c7843-c260-4259-bfcf-465c472fd2a1">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45109E-2DDF-40CB-AC2B-FF9B10C90820}">
  <ds:schemaRefs>
    <ds:schemaRef ds:uri="http://www.objective.com/ecm/document/metadata/E33714F3EF854325AA8BBAA0BA2C5425"/>
  </ds:schemaRefs>
</ds:datastoreItem>
</file>

<file path=customXml/itemProps2.xml><?xml version="1.0" encoding="utf-8"?>
<ds:datastoreItem xmlns:ds="http://schemas.openxmlformats.org/officeDocument/2006/customXml" ds:itemID="{51D49409-0F6A-4EBE-B008-FF6D07555B4C}">
  <ds:schemaRefs>
    <ds:schemaRef ds:uri="http://purl.org/dc/dcmitype/"/>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42736b58-d2be-4180-a121-88e03e2ca167"/>
    <ds:schemaRef ds:uri="http://purl.org/dc/terms/"/>
    <ds:schemaRef ds:uri="http://schemas.openxmlformats.org/package/2006/metadata/core-properties"/>
    <ds:schemaRef ds:uri="ca8c7843-c260-4259-bfcf-465c472fd2a1"/>
    <ds:schemaRef ds:uri="http://purl.org/dc/elements/1.1/"/>
  </ds:schemaRefs>
</ds:datastoreItem>
</file>

<file path=customXml/itemProps3.xml><?xml version="1.0" encoding="utf-8"?>
<ds:datastoreItem xmlns:ds="http://schemas.openxmlformats.org/officeDocument/2006/customXml" ds:itemID="{4F4B4A03-1CDE-491B-A8D8-00A38AF61BFB}">
  <ds:schemaRefs>
    <ds:schemaRef ds:uri="http://schemas.microsoft.com/sharepoint/v3/contenttype/forms"/>
  </ds:schemaRefs>
</ds:datastoreItem>
</file>

<file path=customXml/itemProps4.xml><?xml version="1.0" encoding="utf-8"?>
<ds:datastoreItem xmlns:ds="http://schemas.openxmlformats.org/officeDocument/2006/customXml" ds:itemID="{AA696433-4E43-4ECA-B148-5CE9C1D8E8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36b58-d2be-4180-a121-88e03e2ca167"/>
    <ds:schemaRef ds:uri="ca8c7843-c260-4259-bfcf-465c472fd2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DoH PowerPoint Template</Template>
  <TotalTime>7097</TotalTime>
  <Words>1129</Words>
  <Application>Microsoft Office PowerPoint</Application>
  <PresentationFormat>Widescreen</PresentationFormat>
  <Paragraphs>84</Paragraphs>
  <Slides>8</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Arial</vt:lpstr>
      <vt:lpstr>Arial MT Std Light Cond</vt:lpstr>
      <vt:lpstr>Calibri</vt:lpstr>
      <vt:lpstr>Calibri Light</vt:lpstr>
      <vt:lpstr>Lato</vt:lpstr>
      <vt:lpstr>Oswald Medium</vt:lpstr>
      <vt:lpstr>Symbol</vt:lpstr>
      <vt:lpstr>Wingdings 2</vt:lpstr>
      <vt:lpstr>Department of Health</vt:lpstr>
      <vt:lpstr>Office 2013 - 2022 Theme</vt:lpstr>
      <vt:lpstr> National Principles for  Child Safe Organisations  </vt:lpstr>
      <vt:lpstr>Acknowledgment of Country </vt:lpstr>
      <vt:lpstr>PowerPoint Presentation</vt:lpstr>
      <vt:lpstr>What is a Child Safe Organisation?</vt:lpstr>
      <vt:lpstr>Who needs to implement the National Principles?</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Sarah</dc:creator>
  <cp:lastModifiedBy>Annemieke Vanderheld</cp:lastModifiedBy>
  <cp:revision>47</cp:revision>
  <cp:lastPrinted>2025-01-28T06:00:40Z</cp:lastPrinted>
  <dcterms:created xsi:type="dcterms:W3CDTF">2025-01-24T02:09:50Z</dcterms:created>
  <dcterms:modified xsi:type="dcterms:W3CDTF">2025-09-17T08:55:21Z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04c2d4d0-ef70-441d-be6f-2ab8c2528ef3</vt:lpwstr>
  </property>
  <property fmtid="{D5CDD505-2E9C-101B-9397-08002B2CF9AE}" pid="3" name="ContentTypeId">
    <vt:lpwstr>0x01010091E5AB4E0662B348A2A30BD3DD34F1A0</vt:lpwstr>
  </property>
  <property fmtid="{D5CDD505-2E9C-101B-9397-08002B2CF9AE}" pid="4" name="MediaServiceImageTags">
    <vt:lpwstr/>
  </property>
  <property fmtid="{D5CDD505-2E9C-101B-9397-08002B2CF9AE}" pid="5" name="MSIP_Label_01af4abc-7e38-4153-bace-cc7e19e3a22a_Enabled">
    <vt:lpwstr>true</vt:lpwstr>
  </property>
  <property fmtid="{D5CDD505-2E9C-101B-9397-08002B2CF9AE}" pid="6" name="MSIP_Label_01af4abc-7e38-4153-bace-cc7e19e3a22a_SetDate">
    <vt:lpwstr>2025-07-29T03:05:39Z</vt:lpwstr>
  </property>
  <property fmtid="{D5CDD505-2E9C-101B-9397-08002B2CF9AE}" pid="7" name="MSIP_Label_01af4abc-7e38-4153-bace-cc7e19e3a22a_Method">
    <vt:lpwstr>Standard</vt:lpwstr>
  </property>
  <property fmtid="{D5CDD505-2E9C-101B-9397-08002B2CF9AE}" pid="8" name="MSIP_Label_01af4abc-7e38-4153-bace-cc7e19e3a22a_Name">
    <vt:lpwstr>Official</vt:lpwstr>
  </property>
  <property fmtid="{D5CDD505-2E9C-101B-9397-08002B2CF9AE}" pid="9" name="MSIP_Label_01af4abc-7e38-4153-bace-cc7e19e3a22a_SiteId">
    <vt:lpwstr>99036377-c0d4-4dde-be9e-1bac0c850429</vt:lpwstr>
  </property>
  <property fmtid="{D5CDD505-2E9C-101B-9397-08002B2CF9AE}" pid="10" name="MSIP_Label_01af4abc-7e38-4153-bace-cc7e19e3a22a_ActionId">
    <vt:lpwstr>605afcbd-19a3-4e77-9385-5eb0f069c8fe</vt:lpwstr>
  </property>
  <property fmtid="{D5CDD505-2E9C-101B-9397-08002B2CF9AE}" pid="11" name="MSIP_Label_01af4abc-7e38-4153-bace-cc7e19e3a22a_ContentBits">
    <vt:lpwstr>1</vt:lpwstr>
  </property>
  <property fmtid="{D5CDD505-2E9C-101B-9397-08002B2CF9AE}" pid="12" name="ClassificationContentMarkingHeaderLocations">
    <vt:lpwstr>Department of Health:5\Office Theme:9</vt:lpwstr>
  </property>
  <property fmtid="{D5CDD505-2E9C-101B-9397-08002B2CF9AE}" pid="13" name="ClassificationContentMarkingHeaderText">
    <vt:lpwstr>OFFICIAL</vt:lpwstr>
  </property>
  <property fmtid="{D5CDD505-2E9C-101B-9397-08002B2CF9AE}" pid="14" name="Objective-Id">
    <vt:lpwstr>A71591973</vt:lpwstr>
  </property>
  <property fmtid="{D5CDD505-2E9C-101B-9397-08002B2CF9AE}" pid="15" name="Objective-Title">
    <vt:lpwstr>Presentation for Children's Weeks micro-events</vt:lpwstr>
  </property>
  <property fmtid="{D5CDD505-2E9C-101B-9397-08002B2CF9AE}" pid="16" name="Objective-Comment">
    <vt:lpwstr/>
  </property>
  <property fmtid="{D5CDD505-2E9C-101B-9397-08002B2CF9AE}" pid="17" name="Objective-CreationStamp">
    <vt:filetime>2025-08-28T03:16:55Z</vt:filetime>
  </property>
  <property fmtid="{D5CDD505-2E9C-101B-9397-08002B2CF9AE}" pid="18" name="Objective-IsApproved">
    <vt:bool>false</vt:bool>
  </property>
  <property fmtid="{D5CDD505-2E9C-101B-9397-08002B2CF9AE}" pid="19" name="Objective-IsPublished">
    <vt:bool>true</vt:bool>
  </property>
  <property fmtid="{D5CDD505-2E9C-101B-9397-08002B2CF9AE}" pid="20" name="Objective-DatePublished">
    <vt:filetime>2025-09-16T13:50:29Z</vt:filetime>
  </property>
  <property fmtid="{D5CDD505-2E9C-101B-9397-08002B2CF9AE}" pid="21" name="Objective-ModificationStamp">
    <vt:filetime>2025-09-16T13:50:29Z</vt:filetime>
  </property>
  <property fmtid="{D5CDD505-2E9C-101B-9397-08002B2CF9AE}" pid="22" name="Objective-Owner">
    <vt:lpwstr>Eunice Ochoge</vt:lpwstr>
  </property>
  <property fmtid="{D5CDD505-2E9C-101B-9397-08002B2CF9AE}" pid="23" name="Objective-Path">
    <vt:lpwstr>Objective Global Folder:Division of Child Protection and Family Support:Corporate Operations:Policy:Corporate Policy:Policy and Service Design - Royal Commission into Institutional Responses to Child Sexual Abuse - Child Safe Organisations:Child Safe Campaign 2022-2025:National Principles for Child Safe Organisations Campaign 2025-26:Children's Week 2025 Event:Micro-event Calendar - National Principles:</vt:lpwstr>
  </property>
  <property fmtid="{D5CDD505-2E9C-101B-9397-08002B2CF9AE}" pid="24" name="Objective-Parent">
    <vt:lpwstr>Micro-event Calendar - National Principles</vt:lpwstr>
  </property>
  <property fmtid="{D5CDD505-2E9C-101B-9397-08002B2CF9AE}" pid="25" name="Objective-State">
    <vt:lpwstr>Published</vt:lpwstr>
  </property>
  <property fmtid="{D5CDD505-2E9C-101B-9397-08002B2CF9AE}" pid="26" name="Objective-Version">
    <vt:lpwstr>18.0</vt:lpwstr>
  </property>
  <property fmtid="{D5CDD505-2E9C-101B-9397-08002B2CF9AE}" pid="27" name="Objective-VersionNumber">
    <vt:r8>18</vt:r8>
  </property>
  <property fmtid="{D5CDD505-2E9C-101B-9397-08002B2CF9AE}" pid="28" name="Objective-VersionComment">
    <vt:lpwstr/>
  </property>
  <property fmtid="{D5CDD505-2E9C-101B-9397-08002B2CF9AE}" pid="29" name="Objective-FileNumber">
    <vt:lpwstr>2019/5655</vt:lpwstr>
  </property>
  <property fmtid="{D5CDD505-2E9C-101B-9397-08002B2CF9AE}" pid="30" name="Objective-Classification">
    <vt:lpwstr>[Inherited - none]</vt:lpwstr>
  </property>
  <property fmtid="{D5CDD505-2E9C-101B-9397-08002B2CF9AE}" pid="31" name="Objective-Caveats">
    <vt:lpwstr/>
  </property>
  <property fmtid="{D5CDD505-2E9C-101B-9397-08002B2CF9AE}" pid="32" name="Objective-Document Type">
    <vt:lpwstr>Internal</vt:lpwstr>
  </property>
  <property fmtid="{D5CDD505-2E9C-101B-9397-08002B2CF9AE}" pid="33" name="Objective-Document Sub Type">
    <vt:lpwstr/>
  </property>
  <property fmtid="{D5CDD505-2E9C-101B-9397-08002B2CF9AE}" pid="34" name="Objective-Document Date">
    <vt:filetime>2025-08-27T16:00:00Z</vt:filetime>
  </property>
  <property fmtid="{D5CDD505-2E9C-101B-9397-08002B2CF9AE}" pid="35" name="Objective-Security Classification">
    <vt:lpwstr/>
  </property>
  <property fmtid="{D5CDD505-2E9C-101B-9397-08002B2CF9AE}" pid="36" name="Objective-Addressee">
    <vt:lpwstr/>
  </property>
  <property fmtid="{D5CDD505-2E9C-101B-9397-08002B2CF9AE}" pid="37" name="Objective-Signatory">
    <vt:lpwstr/>
  </property>
  <property fmtid="{D5CDD505-2E9C-101B-9397-08002B2CF9AE}" pid="38" name="Objective-Document Description">
    <vt:lpwstr/>
  </property>
  <property fmtid="{D5CDD505-2E9C-101B-9397-08002B2CF9AE}" pid="39" name="Objective-Publish Exemption">
    <vt:lpwstr>No</vt:lpwstr>
  </property>
  <property fmtid="{D5CDD505-2E9C-101B-9397-08002B2CF9AE}" pid="40" name="Objective-Approval Status">
    <vt:lpwstr/>
  </property>
  <property fmtid="{D5CDD505-2E9C-101B-9397-08002B2CF9AE}" pid="41" name="Objective-Connect Creator">
    <vt:lpwstr/>
  </property>
  <property fmtid="{D5CDD505-2E9C-101B-9397-08002B2CF9AE}" pid="42" name="Objective-Mail Returned">
    <vt:lpwstr/>
  </property>
  <property fmtid="{D5CDD505-2E9C-101B-9397-08002B2CF9AE}" pid="43" name="Objective-Description">
    <vt:lpwstr/>
  </property>
  <property fmtid="{D5CDD505-2E9C-101B-9397-08002B2CF9AE}" pid="44" name="Objective-VersionId">
    <vt:lpwstr>vA78398700</vt:lpwstr>
  </property>
</Properties>
</file>