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32"/>
  </p:notesMasterIdLst>
  <p:sldIdLst>
    <p:sldId id="256" r:id="rId6"/>
    <p:sldId id="582" r:id="rId7"/>
    <p:sldId id="536" r:id="rId8"/>
    <p:sldId id="581" r:id="rId9"/>
    <p:sldId id="562" r:id="rId10"/>
    <p:sldId id="564" r:id="rId11"/>
    <p:sldId id="583" r:id="rId12"/>
    <p:sldId id="565" r:id="rId13"/>
    <p:sldId id="588" r:id="rId14"/>
    <p:sldId id="566" r:id="rId15"/>
    <p:sldId id="584" r:id="rId16"/>
    <p:sldId id="576" r:id="rId17"/>
    <p:sldId id="585" r:id="rId18"/>
    <p:sldId id="509" r:id="rId19"/>
    <p:sldId id="529" r:id="rId20"/>
    <p:sldId id="587" r:id="rId21"/>
    <p:sldId id="513" r:id="rId22"/>
    <p:sldId id="508" r:id="rId23"/>
    <p:sldId id="580" r:id="rId24"/>
    <p:sldId id="560" r:id="rId25"/>
    <p:sldId id="571" r:id="rId26"/>
    <p:sldId id="573" r:id="rId27"/>
    <p:sldId id="549" r:id="rId28"/>
    <p:sldId id="586" r:id="rId29"/>
    <p:sldId id="268" r:id="rId30"/>
    <p:sldId id="57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12DF03-D03F-CA52-86AC-FC48014107AD}" name="Vivek Anand" initials="VA" userId="S::vivek.anand@dplh.wa.gov.au::36bfc66b-33e3-4f6b-bb06-94b09e301fa6" providerId="AD"/>
  <p188:author id="{D5779511-6440-E332-9EE0-856FACF08559}" name="Chris James" initials="CJ" userId="Chris James" providerId="None"/>
  <p188:author id="{AADB66D6-6320-5B9A-FB00-C4C58B8072F2}" name="DPLH" initials="DPLH" userId="DPLH"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BE86"/>
    <a:srgbClr val="999999"/>
    <a:srgbClr val="993300"/>
    <a:srgbClr val="663300"/>
    <a:srgbClr val="FFE8A7"/>
    <a:srgbClr val="D3A577"/>
    <a:srgbClr val="E1C2A3"/>
    <a:srgbClr val="CB9763"/>
    <a:srgbClr val="CC6600"/>
    <a:srgbClr val="CBC1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F6A6EB-C592-4326-85CA-405C1823A2CC}" v="75" dt="2026-04-01T00:05:57.370"/>
    <p1510:client id="{C60C823D-7B9D-4A7E-890B-2C6D877A07DF}" v="23" dt="2026-03-31T07:41:16.8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719" autoAdjust="0"/>
  </p:normalViewPr>
  <p:slideViewPr>
    <p:cSldViewPr snapToGrid="0">
      <p:cViewPr varScale="1">
        <p:scale>
          <a:sx n="41" d="100"/>
          <a:sy n="41" d="100"/>
        </p:scale>
        <p:origin x="1604" y="260"/>
      </p:cViewPr>
      <p:guideLst>
        <p:guide orient="horz" pos="2160"/>
        <p:guide pos="3840"/>
      </p:guideLst>
    </p:cSldViewPr>
  </p:slideViewPr>
  <p:notesTextViewPr>
    <p:cViewPr>
      <p:scale>
        <a:sx n="1" d="1"/>
        <a:sy n="1" d="1"/>
      </p:scale>
      <p:origin x="0" y="0"/>
    </p:cViewPr>
  </p:notesTextViewPr>
  <p:notesViewPr>
    <p:cSldViewPr snapToGrid="0">
      <p:cViewPr>
        <p:scale>
          <a:sx n="73" d="100"/>
          <a:sy n="73" d="100"/>
        </p:scale>
        <p:origin x="2694" y="-6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4AEDBA-5D22-417B-902B-7121D8FA32E3}" type="doc">
      <dgm:prSet loTypeId="urn:microsoft.com/office/officeart/2005/8/layout/hList6" loCatId="list" qsTypeId="urn:microsoft.com/office/officeart/2005/8/quickstyle/simple5" qsCatId="simple" csTypeId="urn:microsoft.com/office/officeart/2005/8/colors/colorful5" csCatId="colorful" phldr="1"/>
      <dgm:spPr/>
      <dgm:t>
        <a:bodyPr/>
        <a:lstStyle/>
        <a:p>
          <a:endParaRPr lang="en-AU"/>
        </a:p>
      </dgm:t>
    </dgm:pt>
    <dgm:pt modelId="{9A580261-CF1C-4357-B064-767A7B5B0421}">
      <dgm:prSet custT="1"/>
      <dgm:spPr>
        <a:xfrm rot="16200000">
          <a:off x="-1686143" y="1689984"/>
          <a:ext cx="4728094" cy="1348125"/>
        </a:xfrm>
        <a:prstGeom prst="flowChartManualOperation">
          <a:avLst/>
        </a:prstGeom>
        <a:gradFill rotWithShape="0">
          <a:gsLst>
            <a:gs pos="0">
              <a:srgbClr val="5AA2AE">
                <a:hueOff val="0"/>
                <a:satOff val="0"/>
                <a:lumOff val="0"/>
                <a:alphaOff val="0"/>
                <a:satMod val="103000"/>
                <a:lumMod val="102000"/>
                <a:tint val="94000"/>
              </a:srgbClr>
            </a:gs>
            <a:gs pos="50000">
              <a:srgbClr val="5AA2AE">
                <a:hueOff val="0"/>
                <a:satOff val="0"/>
                <a:lumOff val="0"/>
                <a:alphaOff val="0"/>
                <a:satMod val="110000"/>
                <a:lumMod val="100000"/>
                <a:shade val="100000"/>
              </a:srgbClr>
            </a:gs>
            <a:gs pos="100000">
              <a:srgbClr val="5AA2AE">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en-AU" sz="1400" b="0" i="0" baseline="0" dirty="0">
              <a:solidFill>
                <a:sysClr val="window" lastClr="FFFFFF"/>
              </a:solidFill>
              <a:latin typeface="Geologica Cursive" pitchFamily="2" charset="0"/>
              <a:ea typeface="+mn-ea"/>
              <a:cs typeface="+mn-cs"/>
            </a:rPr>
            <a:t>The AAPA Act is outdated and does not consider the </a:t>
          </a:r>
          <a:r>
            <a:rPr lang="en-AU" sz="1400" b="0" i="1" baseline="0" dirty="0">
              <a:solidFill>
                <a:sysClr val="window" lastClr="FFFFFF"/>
              </a:solidFill>
              <a:latin typeface="Geologica Cursive" pitchFamily="2" charset="0"/>
              <a:ea typeface="+mn-ea"/>
              <a:cs typeface="+mn-cs"/>
            </a:rPr>
            <a:t>Native Title Act</a:t>
          </a:r>
          <a:endParaRPr lang="en-AU" sz="1400" i="1" dirty="0">
            <a:solidFill>
              <a:sysClr val="window" lastClr="FFFFFF"/>
            </a:solidFill>
            <a:latin typeface="Geologica Cursive" pitchFamily="2" charset="0"/>
            <a:ea typeface="+mn-ea"/>
            <a:cs typeface="+mn-cs"/>
          </a:endParaRPr>
        </a:p>
      </dgm:t>
    </dgm:pt>
    <dgm:pt modelId="{AE4278BD-D9D9-4CD6-8E72-D788619D94AB}" type="parTrans" cxnId="{FF1F2B72-66C3-4419-87BF-8E2F48436830}">
      <dgm:prSet/>
      <dgm:spPr/>
      <dgm:t>
        <a:bodyPr/>
        <a:lstStyle/>
        <a:p>
          <a:endParaRPr lang="en-AU" sz="2000"/>
        </a:p>
      </dgm:t>
    </dgm:pt>
    <dgm:pt modelId="{71197A0B-AA9B-4230-9F9F-1C22CF3DCA2E}" type="sibTrans" cxnId="{FF1F2B72-66C3-4419-87BF-8E2F48436830}">
      <dgm:prSet/>
      <dgm:spPr/>
      <dgm:t>
        <a:bodyPr/>
        <a:lstStyle/>
        <a:p>
          <a:endParaRPr lang="en-AU" sz="2000"/>
        </a:p>
      </dgm:t>
    </dgm:pt>
    <dgm:pt modelId="{B69DD8EE-B690-46FE-93C2-060A06857068}">
      <dgm:prSet custT="1"/>
      <dgm:spPr>
        <a:xfrm rot="16200000">
          <a:off x="1212326" y="1689984"/>
          <a:ext cx="4728094" cy="1348125"/>
        </a:xfrm>
        <a:prstGeom prst="flowChartManualOperation">
          <a:avLst/>
        </a:prstGeom>
        <a:gradFill rotWithShape="0">
          <a:gsLst>
            <a:gs pos="0">
              <a:srgbClr val="5AA2AE">
                <a:hueOff val="3005351"/>
                <a:satOff val="-13190"/>
                <a:lumOff val="3921"/>
                <a:alphaOff val="0"/>
                <a:satMod val="103000"/>
                <a:lumMod val="102000"/>
                <a:tint val="94000"/>
              </a:srgbClr>
            </a:gs>
            <a:gs pos="50000">
              <a:srgbClr val="5AA2AE">
                <a:hueOff val="3005351"/>
                <a:satOff val="-13190"/>
                <a:lumOff val="3921"/>
                <a:alphaOff val="0"/>
                <a:satMod val="110000"/>
                <a:lumMod val="100000"/>
                <a:shade val="100000"/>
              </a:srgbClr>
            </a:gs>
            <a:gs pos="100000">
              <a:srgbClr val="5AA2AE">
                <a:hueOff val="3005351"/>
                <a:satOff val="-13190"/>
                <a:lumOff val="3921"/>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en-AU" sz="1400" dirty="0">
              <a:solidFill>
                <a:sysClr val="window" lastClr="FFFFFF"/>
              </a:solidFill>
              <a:latin typeface="Geologica Cursive" pitchFamily="2" charset="0"/>
              <a:ea typeface="+mn-ea"/>
              <a:cs typeface="+mn-cs"/>
            </a:rPr>
            <a:t>Part III reserved lands cannot be managed by an Aboriginal person or entity</a:t>
          </a:r>
        </a:p>
      </dgm:t>
    </dgm:pt>
    <dgm:pt modelId="{C98D7F29-C380-4E37-B854-C36B8F71BABC}" type="parTrans" cxnId="{A56847BF-DFE4-485D-8DD3-503ADE49BF48}">
      <dgm:prSet/>
      <dgm:spPr/>
      <dgm:t>
        <a:bodyPr/>
        <a:lstStyle/>
        <a:p>
          <a:endParaRPr lang="en-AU" sz="2000"/>
        </a:p>
      </dgm:t>
    </dgm:pt>
    <dgm:pt modelId="{CC75CA0D-EC11-43AB-86B6-463F52D01D2C}" type="sibTrans" cxnId="{A56847BF-DFE4-485D-8DD3-503ADE49BF48}">
      <dgm:prSet/>
      <dgm:spPr/>
      <dgm:t>
        <a:bodyPr/>
        <a:lstStyle/>
        <a:p>
          <a:endParaRPr lang="en-AU" sz="2000"/>
        </a:p>
      </dgm:t>
    </dgm:pt>
    <dgm:pt modelId="{26C8DF30-2D48-4DDB-86FB-BF9EFA1CE94E}">
      <dgm:prSet custT="1"/>
      <dgm:spPr>
        <a:xfrm rot="16200000">
          <a:off x="2661560" y="1689984"/>
          <a:ext cx="4728094" cy="1348125"/>
        </a:xfrm>
        <a:prstGeom prst="flowChartManualOperation">
          <a:avLst/>
        </a:prstGeom>
        <a:gradFill rotWithShape="0">
          <a:gsLst>
            <a:gs pos="0">
              <a:srgbClr val="5AA2AE">
                <a:hueOff val="4508027"/>
                <a:satOff val="-19785"/>
                <a:lumOff val="5882"/>
                <a:alphaOff val="0"/>
                <a:satMod val="103000"/>
                <a:lumMod val="102000"/>
                <a:tint val="94000"/>
              </a:srgbClr>
            </a:gs>
            <a:gs pos="50000">
              <a:srgbClr val="5AA2AE">
                <a:hueOff val="4508027"/>
                <a:satOff val="-19785"/>
                <a:lumOff val="5882"/>
                <a:alphaOff val="0"/>
                <a:satMod val="110000"/>
                <a:lumMod val="100000"/>
                <a:shade val="100000"/>
              </a:srgbClr>
            </a:gs>
            <a:gs pos="100000">
              <a:srgbClr val="5AA2AE">
                <a:hueOff val="4508027"/>
                <a:satOff val="-19785"/>
                <a:lumOff val="5882"/>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en-AU" sz="1400" dirty="0">
              <a:solidFill>
                <a:sysClr val="window" lastClr="FFFFFF"/>
              </a:solidFill>
              <a:latin typeface="Geologica Cursive" pitchFamily="2" charset="0"/>
              <a:ea typeface="+mn-ea"/>
              <a:cs typeface="+mn-cs"/>
            </a:rPr>
            <a:t>Red tape makes divestment of Part III reserved lands difficult</a:t>
          </a:r>
        </a:p>
      </dgm:t>
    </dgm:pt>
    <dgm:pt modelId="{BF0C08C8-2403-4A3E-AB64-A91A05F7E438}" type="parTrans" cxnId="{176D253A-2647-49BD-BCA0-A9711F94053C}">
      <dgm:prSet/>
      <dgm:spPr/>
      <dgm:t>
        <a:bodyPr/>
        <a:lstStyle/>
        <a:p>
          <a:endParaRPr lang="en-AU" sz="2000"/>
        </a:p>
      </dgm:t>
    </dgm:pt>
    <dgm:pt modelId="{038C5D0A-F128-404A-AFA4-66BC18F83C65}" type="sibTrans" cxnId="{176D253A-2647-49BD-BCA0-A9711F94053C}">
      <dgm:prSet/>
      <dgm:spPr/>
      <dgm:t>
        <a:bodyPr/>
        <a:lstStyle/>
        <a:p>
          <a:endParaRPr lang="en-AU" sz="2000"/>
        </a:p>
      </dgm:t>
    </dgm:pt>
    <dgm:pt modelId="{0FE76C30-036F-4838-8338-76988985FFA8}">
      <dgm:prSet custT="1"/>
      <dgm:spPr>
        <a:xfrm rot="16200000">
          <a:off x="-236908" y="1689984"/>
          <a:ext cx="4728094" cy="1348125"/>
        </a:xfrm>
        <a:prstGeom prst="flowChartManualOperation">
          <a:avLst/>
        </a:prstGeom>
        <a:gradFill rotWithShape="0">
          <a:gsLst>
            <a:gs pos="0">
              <a:srgbClr val="5AA2AE">
                <a:hueOff val="1502676"/>
                <a:satOff val="-6595"/>
                <a:lumOff val="1961"/>
                <a:alphaOff val="0"/>
                <a:satMod val="103000"/>
                <a:lumMod val="102000"/>
                <a:tint val="94000"/>
              </a:srgbClr>
            </a:gs>
            <a:gs pos="50000">
              <a:srgbClr val="5AA2AE">
                <a:hueOff val="1502676"/>
                <a:satOff val="-6595"/>
                <a:lumOff val="1961"/>
                <a:alphaOff val="0"/>
                <a:satMod val="110000"/>
                <a:lumMod val="100000"/>
                <a:shade val="100000"/>
              </a:srgbClr>
            </a:gs>
            <a:gs pos="100000">
              <a:srgbClr val="5AA2AE">
                <a:hueOff val="1502676"/>
                <a:satOff val="-6595"/>
                <a:lumOff val="1961"/>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en-AU" sz="1400" dirty="0">
              <a:solidFill>
                <a:sysClr val="window" lastClr="FFFFFF"/>
              </a:solidFill>
              <a:latin typeface="Geologica Cursive" pitchFamily="2" charset="0"/>
              <a:ea typeface="+mn-ea"/>
              <a:cs typeface="+mn-cs"/>
            </a:rPr>
            <a:t>The ALT’s duty to consult is uncertain</a:t>
          </a:r>
        </a:p>
      </dgm:t>
    </dgm:pt>
    <dgm:pt modelId="{E8B92BA7-9D68-44BA-B196-C148C41BC025}" type="parTrans" cxnId="{FF338978-166A-4E95-B0CA-E301069BC868}">
      <dgm:prSet/>
      <dgm:spPr/>
      <dgm:t>
        <a:bodyPr/>
        <a:lstStyle/>
        <a:p>
          <a:endParaRPr lang="en-AU" sz="2000"/>
        </a:p>
      </dgm:t>
    </dgm:pt>
    <dgm:pt modelId="{4A7E971C-13A8-464F-A360-519ECA99495D}" type="sibTrans" cxnId="{FF338978-166A-4E95-B0CA-E301069BC868}">
      <dgm:prSet/>
      <dgm:spPr/>
      <dgm:t>
        <a:bodyPr/>
        <a:lstStyle/>
        <a:p>
          <a:endParaRPr lang="en-AU" sz="2000"/>
        </a:p>
      </dgm:t>
    </dgm:pt>
    <dgm:pt modelId="{5F837F9F-1768-43A0-A2AE-AFFE9F3E8A59}">
      <dgm:prSet custT="1"/>
      <dgm:spPr>
        <a:xfrm rot="16200000">
          <a:off x="4110795" y="1689984"/>
          <a:ext cx="4728094" cy="1348125"/>
        </a:xfrm>
        <a:prstGeom prst="flowChartManualOperation">
          <a:avLst/>
        </a:prstGeom>
        <a:gradFill rotWithShape="0">
          <a:gsLst>
            <a:gs pos="0">
              <a:srgbClr val="5AA2AE">
                <a:hueOff val="6010703"/>
                <a:satOff val="-26380"/>
                <a:lumOff val="7843"/>
                <a:alphaOff val="0"/>
                <a:satMod val="103000"/>
                <a:lumMod val="102000"/>
                <a:tint val="94000"/>
              </a:srgbClr>
            </a:gs>
            <a:gs pos="50000">
              <a:srgbClr val="5AA2AE">
                <a:hueOff val="6010703"/>
                <a:satOff val="-26380"/>
                <a:lumOff val="7843"/>
                <a:alphaOff val="0"/>
                <a:satMod val="110000"/>
                <a:lumMod val="100000"/>
                <a:shade val="100000"/>
              </a:srgbClr>
            </a:gs>
            <a:gs pos="100000">
              <a:srgbClr val="5AA2AE">
                <a:hueOff val="6010703"/>
                <a:satOff val="-26380"/>
                <a:lumOff val="7843"/>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en-AU" sz="1400" dirty="0">
              <a:solidFill>
                <a:sysClr val="window" lastClr="FFFFFF"/>
              </a:solidFill>
              <a:latin typeface="Geologica Cursive" pitchFamily="2" charset="0"/>
              <a:ea typeface="+mn-ea"/>
              <a:cs typeface="+mn-cs"/>
            </a:rPr>
            <a:t>Many Aboriginal people have a connection to the ALT estate with different views on how it should be managed or divested</a:t>
          </a:r>
        </a:p>
      </dgm:t>
    </dgm:pt>
    <dgm:pt modelId="{7FB288E9-EF1B-48EC-9F19-81351314330C}" type="parTrans" cxnId="{1D06E893-0373-4BCC-9195-6172583CCD02}">
      <dgm:prSet/>
      <dgm:spPr/>
      <dgm:t>
        <a:bodyPr/>
        <a:lstStyle/>
        <a:p>
          <a:endParaRPr lang="en-AU" sz="2000"/>
        </a:p>
      </dgm:t>
    </dgm:pt>
    <dgm:pt modelId="{DCFAB40D-9C66-4DCC-95E6-58681147D1FE}" type="sibTrans" cxnId="{1D06E893-0373-4BCC-9195-6172583CCD02}">
      <dgm:prSet/>
      <dgm:spPr/>
      <dgm:t>
        <a:bodyPr/>
        <a:lstStyle/>
        <a:p>
          <a:endParaRPr lang="en-AU" sz="2000"/>
        </a:p>
      </dgm:t>
    </dgm:pt>
    <dgm:pt modelId="{9E6E7CED-0210-4274-A02C-7A73B5308201}" type="pres">
      <dgm:prSet presAssocID="{A94AEDBA-5D22-417B-902B-7121D8FA32E3}" presName="Name0" presStyleCnt="0">
        <dgm:presLayoutVars>
          <dgm:dir/>
          <dgm:resizeHandles val="exact"/>
        </dgm:presLayoutVars>
      </dgm:prSet>
      <dgm:spPr/>
    </dgm:pt>
    <dgm:pt modelId="{430D9BAB-8744-4379-937F-795647780A33}" type="pres">
      <dgm:prSet presAssocID="{9A580261-CF1C-4357-B064-767A7B5B0421}" presName="node" presStyleLbl="node1" presStyleIdx="0" presStyleCnt="5">
        <dgm:presLayoutVars>
          <dgm:bulletEnabled val="1"/>
        </dgm:presLayoutVars>
      </dgm:prSet>
      <dgm:spPr/>
    </dgm:pt>
    <dgm:pt modelId="{568AD83E-C6D0-4245-BFAD-3BC433C694A5}" type="pres">
      <dgm:prSet presAssocID="{71197A0B-AA9B-4230-9F9F-1C22CF3DCA2E}" presName="sibTrans" presStyleCnt="0"/>
      <dgm:spPr/>
    </dgm:pt>
    <dgm:pt modelId="{BC6E2632-790E-42C5-B903-5ED306C6C941}" type="pres">
      <dgm:prSet presAssocID="{0FE76C30-036F-4838-8338-76988985FFA8}" presName="node" presStyleLbl="node1" presStyleIdx="1" presStyleCnt="5">
        <dgm:presLayoutVars>
          <dgm:bulletEnabled val="1"/>
        </dgm:presLayoutVars>
      </dgm:prSet>
      <dgm:spPr/>
    </dgm:pt>
    <dgm:pt modelId="{59C89808-AD18-43AB-B5B7-7E64F7BA84C0}" type="pres">
      <dgm:prSet presAssocID="{4A7E971C-13A8-464F-A360-519ECA99495D}" presName="sibTrans" presStyleCnt="0"/>
      <dgm:spPr/>
    </dgm:pt>
    <dgm:pt modelId="{E45A1CB7-0040-4E73-AA5C-C6DC258E4662}" type="pres">
      <dgm:prSet presAssocID="{B69DD8EE-B690-46FE-93C2-060A06857068}" presName="node" presStyleLbl="node1" presStyleIdx="2" presStyleCnt="5">
        <dgm:presLayoutVars>
          <dgm:bulletEnabled val="1"/>
        </dgm:presLayoutVars>
      </dgm:prSet>
      <dgm:spPr/>
    </dgm:pt>
    <dgm:pt modelId="{21AB9AA1-698A-480B-A314-7D632D584A21}" type="pres">
      <dgm:prSet presAssocID="{CC75CA0D-EC11-43AB-86B6-463F52D01D2C}" presName="sibTrans" presStyleCnt="0"/>
      <dgm:spPr/>
    </dgm:pt>
    <dgm:pt modelId="{C4B670ED-A277-4614-A0B4-17F58543C109}" type="pres">
      <dgm:prSet presAssocID="{26C8DF30-2D48-4DDB-86FB-BF9EFA1CE94E}" presName="node" presStyleLbl="node1" presStyleIdx="3" presStyleCnt="5">
        <dgm:presLayoutVars>
          <dgm:bulletEnabled val="1"/>
        </dgm:presLayoutVars>
      </dgm:prSet>
      <dgm:spPr/>
    </dgm:pt>
    <dgm:pt modelId="{E88BAACD-F84F-4B8E-A50E-08C8D3169C9A}" type="pres">
      <dgm:prSet presAssocID="{038C5D0A-F128-404A-AFA4-66BC18F83C65}" presName="sibTrans" presStyleCnt="0"/>
      <dgm:spPr/>
    </dgm:pt>
    <dgm:pt modelId="{C2C6F9D4-1FAC-40BA-A9A1-FF35B3D44F43}" type="pres">
      <dgm:prSet presAssocID="{5F837F9F-1768-43A0-A2AE-AFFE9F3E8A59}" presName="node" presStyleLbl="node1" presStyleIdx="4" presStyleCnt="5">
        <dgm:presLayoutVars>
          <dgm:bulletEnabled val="1"/>
        </dgm:presLayoutVars>
      </dgm:prSet>
      <dgm:spPr/>
    </dgm:pt>
  </dgm:ptLst>
  <dgm:cxnLst>
    <dgm:cxn modelId="{DBF72C0C-720B-4E25-B26C-416A7CA60C5B}" type="presOf" srcId="{5F837F9F-1768-43A0-A2AE-AFFE9F3E8A59}" destId="{C2C6F9D4-1FAC-40BA-A9A1-FF35B3D44F43}" srcOrd="0" destOrd="0" presId="urn:microsoft.com/office/officeart/2005/8/layout/hList6"/>
    <dgm:cxn modelId="{8D32770E-3E44-4DEF-91F3-1186696F182F}" type="presOf" srcId="{A94AEDBA-5D22-417B-902B-7121D8FA32E3}" destId="{9E6E7CED-0210-4274-A02C-7A73B5308201}" srcOrd="0" destOrd="0" presId="urn:microsoft.com/office/officeart/2005/8/layout/hList6"/>
    <dgm:cxn modelId="{52533919-F161-4B8B-972D-51F456988B54}" type="presOf" srcId="{26C8DF30-2D48-4DDB-86FB-BF9EFA1CE94E}" destId="{C4B670ED-A277-4614-A0B4-17F58543C109}" srcOrd="0" destOrd="0" presId="urn:microsoft.com/office/officeart/2005/8/layout/hList6"/>
    <dgm:cxn modelId="{690F4819-F574-47BD-8703-A305B7BCED43}" type="presOf" srcId="{0FE76C30-036F-4838-8338-76988985FFA8}" destId="{BC6E2632-790E-42C5-B903-5ED306C6C941}" srcOrd="0" destOrd="0" presId="urn:microsoft.com/office/officeart/2005/8/layout/hList6"/>
    <dgm:cxn modelId="{176D253A-2647-49BD-BCA0-A9711F94053C}" srcId="{A94AEDBA-5D22-417B-902B-7121D8FA32E3}" destId="{26C8DF30-2D48-4DDB-86FB-BF9EFA1CE94E}" srcOrd="3" destOrd="0" parTransId="{BF0C08C8-2403-4A3E-AB64-A91A05F7E438}" sibTransId="{038C5D0A-F128-404A-AFA4-66BC18F83C65}"/>
    <dgm:cxn modelId="{FF1F2B72-66C3-4419-87BF-8E2F48436830}" srcId="{A94AEDBA-5D22-417B-902B-7121D8FA32E3}" destId="{9A580261-CF1C-4357-B064-767A7B5B0421}" srcOrd="0" destOrd="0" parTransId="{AE4278BD-D9D9-4CD6-8E72-D788619D94AB}" sibTransId="{71197A0B-AA9B-4230-9F9F-1C22CF3DCA2E}"/>
    <dgm:cxn modelId="{FF338978-166A-4E95-B0CA-E301069BC868}" srcId="{A94AEDBA-5D22-417B-902B-7121D8FA32E3}" destId="{0FE76C30-036F-4838-8338-76988985FFA8}" srcOrd="1" destOrd="0" parTransId="{E8B92BA7-9D68-44BA-B196-C148C41BC025}" sibTransId="{4A7E971C-13A8-464F-A360-519ECA99495D}"/>
    <dgm:cxn modelId="{1D06E893-0373-4BCC-9195-6172583CCD02}" srcId="{A94AEDBA-5D22-417B-902B-7121D8FA32E3}" destId="{5F837F9F-1768-43A0-A2AE-AFFE9F3E8A59}" srcOrd="4" destOrd="0" parTransId="{7FB288E9-EF1B-48EC-9F19-81351314330C}" sibTransId="{DCFAB40D-9C66-4DCC-95E6-58681147D1FE}"/>
    <dgm:cxn modelId="{86A866A4-7CE6-41D4-B598-DEA1C22B2E36}" type="presOf" srcId="{9A580261-CF1C-4357-B064-767A7B5B0421}" destId="{430D9BAB-8744-4379-937F-795647780A33}" srcOrd="0" destOrd="0" presId="urn:microsoft.com/office/officeart/2005/8/layout/hList6"/>
    <dgm:cxn modelId="{14F595BB-437D-4BC1-AF26-90A091C4200E}" type="presOf" srcId="{B69DD8EE-B690-46FE-93C2-060A06857068}" destId="{E45A1CB7-0040-4E73-AA5C-C6DC258E4662}" srcOrd="0" destOrd="0" presId="urn:microsoft.com/office/officeart/2005/8/layout/hList6"/>
    <dgm:cxn modelId="{A56847BF-DFE4-485D-8DD3-503ADE49BF48}" srcId="{A94AEDBA-5D22-417B-902B-7121D8FA32E3}" destId="{B69DD8EE-B690-46FE-93C2-060A06857068}" srcOrd="2" destOrd="0" parTransId="{C98D7F29-C380-4E37-B854-C36B8F71BABC}" sibTransId="{CC75CA0D-EC11-43AB-86B6-463F52D01D2C}"/>
    <dgm:cxn modelId="{F1074BF0-6E5C-484C-A5B9-2C2FC1FEBFD7}" type="presParOf" srcId="{9E6E7CED-0210-4274-A02C-7A73B5308201}" destId="{430D9BAB-8744-4379-937F-795647780A33}" srcOrd="0" destOrd="0" presId="urn:microsoft.com/office/officeart/2005/8/layout/hList6"/>
    <dgm:cxn modelId="{CC5A1254-C55C-4BA7-A202-92B20EB68275}" type="presParOf" srcId="{9E6E7CED-0210-4274-A02C-7A73B5308201}" destId="{568AD83E-C6D0-4245-BFAD-3BC433C694A5}" srcOrd="1" destOrd="0" presId="urn:microsoft.com/office/officeart/2005/8/layout/hList6"/>
    <dgm:cxn modelId="{E85C5434-D3C3-4FD9-AA61-871A4E7D16A1}" type="presParOf" srcId="{9E6E7CED-0210-4274-A02C-7A73B5308201}" destId="{BC6E2632-790E-42C5-B903-5ED306C6C941}" srcOrd="2" destOrd="0" presId="urn:microsoft.com/office/officeart/2005/8/layout/hList6"/>
    <dgm:cxn modelId="{FCEE69BA-89D4-4DDC-9926-F11A0DB20A64}" type="presParOf" srcId="{9E6E7CED-0210-4274-A02C-7A73B5308201}" destId="{59C89808-AD18-43AB-B5B7-7E64F7BA84C0}" srcOrd="3" destOrd="0" presId="urn:microsoft.com/office/officeart/2005/8/layout/hList6"/>
    <dgm:cxn modelId="{BCB7BC45-6491-4AEF-B66D-B088B7BC95A4}" type="presParOf" srcId="{9E6E7CED-0210-4274-A02C-7A73B5308201}" destId="{E45A1CB7-0040-4E73-AA5C-C6DC258E4662}" srcOrd="4" destOrd="0" presId="urn:microsoft.com/office/officeart/2005/8/layout/hList6"/>
    <dgm:cxn modelId="{BDC345CF-E166-487F-A4AD-F58FFD17D99A}" type="presParOf" srcId="{9E6E7CED-0210-4274-A02C-7A73B5308201}" destId="{21AB9AA1-698A-480B-A314-7D632D584A21}" srcOrd="5" destOrd="0" presId="urn:microsoft.com/office/officeart/2005/8/layout/hList6"/>
    <dgm:cxn modelId="{284874A7-F7B5-456C-A505-2F77482051EE}" type="presParOf" srcId="{9E6E7CED-0210-4274-A02C-7A73B5308201}" destId="{C4B670ED-A277-4614-A0B4-17F58543C109}" srcOrd="6" destOrd="0" presId="urn:microsoft.com/office/officeart/2005/8/layout/hList6"/>
    <dgm:cxn modelId="{35820A53-0763-4AE7-9C8B-6F0F9AA231B3}" type="presParOf" srcId="{9E6E7CED-0210-4274-A02C-7A73B5308201}" destId="{E88BAACD-F84F-4B8E-A50E-08C8D3169C9A}" srcOrd="7" destOrd="0" presId="urn:microsoft.com/office/officeart/2005/8/layout/hList6"/>
    <dgm:cxn modelId="{B9597D8A-1799-4AAF-A9A3-828C3AA82588}" type="presParOf" srcId="{9E6E7CED-0210-4274-A02C-7A73B5308201}" destId="{C2C6F9D4-1FAC-40BA-A9A1-FF35B3D44F43}"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E00D73-06B7-49E8-8EAD-D67430EACC64}"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AU"/>
        </a:p>
      </dgm:t>
    </dgm:pt>
    <dgm:pt modelId="{506C5B8B-D4FA-4A04-ADA2-5D5262C93F3B}">
      <dgm:prSet phldrT="[Text]" custT="1"/>
      <dgm:spPr>
        <a:xfrm>
          <a:off x="2339344" y="1933278"/>
          <a:ext cx="3449311" cy="1552109"/>
        </a:xfrm>
        <a:prstGeom prst="roundRect">
          <a:avLst/>
        </a:prstGeom>
      </dgm:spPr>
      <dgm:t>
        <a:bodyPr/>
        <a:lstStyle/>
        <a:p>
          <a:pPr>
            <a:spcAft>
              <a:spcPts val="0"/>
            </a:spcAft>
            <a:buNone/>
          </a:pPr>
          <a:r>
            <a:rPr lang="en-AU" sz="2100" b="0" dirty="0">
              <a:latin typeface="+mn-lt"/>
              <a:ea typeface="+mn-ea"/>
              <a:cs typeface="+mn-cs"/>
            </a:rPr>
            <a:t>Vested in the Authority </a:t>
          </a:r>
        </a:p>
        <a:p>
          <a:pPr>
            <a:spcAft>
              <a:spcPts val="0"/>
            </a:spcAft>
            <a:buNone/>
          </a:pPr>
          <a:r>
            <a:rPr lang="en-AU" sz="2100" b="1" dirty="0">
              <a:latin typeface="+mn-lt"/>
              <a:ea typeface="+mn-ea"/>
              <a:cs typeface="+mn-cs"/>
            </a:rPr>
            <a:t>for the benefit of Aboriginal people forever</a:t>
          </a:r>
        </a:p>
      </dgm:t>
    </dgm:pt>
    <dgm:pt modelId="{C82A99DE-1141-456D-B71B-BE9BDB071A29}" type="parTrans" cxnId="{8FDBB12A-05EE-4E2A-A3CC-A7AC7B6021B5}">
      <dgm:prSet/>
      <dgm:spPr/>
      <dgm:t>
        <a:bodyPr/>
        <a:lstStyle/>
        <a:p>
          <a:endParaRPr lang="en-AU">
            <a:latin typeface="+mn-lt"/>
          </a:endParaRPr>
        </a:p>
      </dgm:t>
    </dgm:pt>
    <dgm:pt modelId="{076E4E69-C983-4BA9-A7E4-106F54D57D57}" type="sibTrans" cxnId="{8FDBB12A-05EE-4E2A-A3CC-A7AC7B6021B5}">
      <dgm:prSet/>
      <dgm:spPr/>
      <dgm:t>
        <a:bodyPr/>
        <a:lstStyle/>
        <a:p>
          <a:endParaRPr lang="en-AU">
            <a:latin typeface="+mn-lt"/>
          </a:endParaRPr>
        </a:p>
      </dgm:t>
    </dgm:pt>
    <dgm:pt modelId="{FAE27D88-C9E9-450C-ACDD-332986FEB2B4}">
      <dgm:prSet phldrT="[Text]"/>
      <dgm:spPr>
        <a:xfrm rot="16200000">
          <a:off x="677333" y="-677333"/>
          <a:ext cx="2709333" cy="4064000"/>
        </a:xfrm>
        <a:prstGeom prst="round1Rect">
          <a:avLst/>
        </a:prstGeom>
      </dgm:spPr>
      <dgm:t>
        <a:bodyPr/>
        <a:lstStyle/>
        <a:p>
          <a:pPr>
            <a:buNone/>
          </a:pPr>
          <a:r>
            <a:rPr lang="en-AU" dirty="0">
              <a:latin typeface="+mn-lt"/>
              <a:ea typeface="+mn-ea"/>
              <a:cs typeface="+mn-cs"/>
            </a:rPr>
            <a:t>Non-Aboriginal people must have a </a:t>
          </a:r>
          <a:r>
            <a:rPr lang="en-AU" b="1" dirty="0">
              <a:latin typeface="+mn-lt"/>
              <a:ea typeface="+mn-ea"/>
              <a:cs typeface="+mn-cs"/>
            </a:rPr>
            <a:t>permit</a:t>
          </a:r>
          <a:r>
            <a:rPr lang="en-AU" dirty="0">
              <a:latin typeface="+mn-lt"/>
              <a:ea typeface="+mn-ea"/>
              <a:cs typeface="+mn-cs"/>
            </a:rPr>
            <a:t> to enter Part III reserved lands – if they don’t they commit an </a:t>
          </a:r>
          <a:r>
            <a:rPr lang="en-AU" b="1" dirty="0">
              <a:latin typeface="+mn-lt"/>
              <a:ea typeface="+mn-ea"/>
              <a:cs typeface="+mn-cs"/>
            </a:rPr>
            <a:t>offence</a:t>
          </a:r>
        </a:p>
      </dgm:t>
    </dgm:pt>
    <dgm:pt modelId="{26783FF5-B8E1-4B53-91B1-A3741F27A5FA}" type="parTrans" cxnId="{1D08198A-B26F-4F55-9C48-0B55F414790F}">
      <dgm:prSet/>
      <dgm:spPr/>
      <dgm:t>
        <a:bodyPr/>
        <a:lstStyle/>
        <a:p>
          <a:endParaRPr lang="en-AU">
            <a:latin typeface="+mn-lt"/>
          </a:endParaRPr>
        </a:p>
      </dgm:t>
    </dgm:pt>
    <dgm:pt modelId="{8FCD382A-D963-46B5-BDE1-958C582FFF3A}" type="sibTrans" cxnId="{1D08198A-B26F-4F55-9C48-0B55F414790F}">
      <dgm:prSet/>
      <dgm:spPr/>
      <dgm:t>
        <a:bodyPr/>
        <a:lstStyle/>
        <a:p>
          <a:endParaRPr lang="en-AU">
            <a:latin typeface="+mn-lt"/>
          </a:endParaRPr>
        </a:p>
      </dgm:t>
    </dgm:pt>
    <dgm:pt modelId="{4D0E7FFC-9A76-4DBD-9FDE-0C65A548AB2F}">
      <dgm:prSet phldrT="[Text]"/>
      <dgm:spPr>
        <a:xfrm>
          <a:off x="4064000" y="0"/>
          <a:ext cx="4064000" cy="2709333"/>
        </a:xfrm>
        <a:prstGeom prst="round1Rect">
          <a:avLst/>
        </a:prstGeom>
      </dgm:spPr>
      <dgm:t>
        <a:bodyPr/>
        <a:lstStyle/>
        <a:p>
          <a:pPr>
            <a:buNone/>
          </a:pPr>
          <a:r>
            <a:rPr lang="en-AU" b="1" dirty="0">
              <a:latin typeface="+mn-lt"/>
              <a:ea typeface="+mn-ea"/>
              <a:cs typeface="+mn-cs"/>
            </a:rPr>
            <a:t>Parliamentary approval </a:t>
          </a:r>
          <a:r>
            <a:rPr lang="en-AU" dirty="0">
              <a:latin typeface="+mn-lt"/>
              <a:ea typeface="+mn-ea"/>
              <a:cs typeface="+mn-cs"/>
            </a:rPr>
            <a:t>is required to cancel or change the boundaries of Part III reserved lands</a:t>
          </a:r>
        </a:p>
      </dgm:t>
    </dgm:pt>
    <dgm:pt modelId="{B396D1B8-F6D0-4ACE-8482-50F5C8A386E3}" type="parTrans" cxnId="{12366E22-6900-4E85-BC15-F130ABC4DCAE}">
      <dgm:prSet/>
      <dgm:spPr/>
      <dgm:t>
        <a:bodyPr/>
        <a:lstStyle/>
        <a:p>
          <a:endParaRPr lang="en-AU">
            <a:latin typeface="+mn-lt"/>
          </a:endParaRPr>
        </a:p>
      </dgm:t>
    </dgm:pt>
    <dgm:pt modelId="{6E060E42-45AB-468D-BB0E-FACB9622140C}" type="sibTrans" cxnId="{12366E22-6900-4E85-BC15-F130ABC4DCAE}">
      <dgm:prSet/>
      <dgm:spPr/>
      <dgm:t>
        <a:bodyPr/>
        <a:lstStyle/>
        <a:p>
          <a:endParaRPr lang="en-AU">
            <a:latin typeface="+mn-lt"/>
          </a:endParaRPr>
        </a:p>
      </dgm:t>
    </dgm:pt>
    <dgm:pt modelId="{A852537B-CEE9-4FD8-B206-43BE0069B768}">
      <dgm:prSet phldrT="[Text]"/>
      <dgm:spPr>
        <a:xfrm rot="10800000">
          <a:off x="0" y="2709333"/>
          <a:ext cx="4064000" cy="2709333"/>
        </a:xfrm>
        <a:prstGeom prst="round1Rect">
          <a:avLst/>
        </a:prstGeom>
      </dgm:spPr>
      <dgm:t>
        <a:bodyPr/>
        <a:lstStyle/>
        <a:p>
          <a:pPr>
            <a:buNone/>
          </a:pPr>
          <a:r>
            <a:rPr lang="en-AU" dirty="0">
              <a:latin typeface="+mn-lt"/>
              <a:ea typeface="+mn-ea"/>
              <a:cs typeface="+mn-cs"/>
            </a:rPr>
            <a:t>Minister for Mines and Petroleum must consult with the Minister for Aboriginal Affairs before giving </a:t>
          </a:r>
          <a:r>
            <a:rPr lang="en-AU" b="1" dirty="0">
              <a:latin typeface="+mn-lt"/>
              <a:ea typeface="+mn-ea"/>
              <a:cs typeface="+mn-cs"/>
            </a:rPr>
            <a:t>mining companies permission to explore or mine</a:t>
          </a:r>
          <a:endParaRPr lang="en-AU" dirty="0">
            <a:latin typeface="+mn-lt"/>
            <a:ea typeface="+mn-ea"/>
            <a:cs typeface="+mn-cs"/>
          </a:endParaRPr>
        </a:p>
      </dgm:t>
    </dgm:pt>
    <dgm:pt modelId="{BD1A9C24-BD8D-4DBC-B746-B391AF879894}" type="parTrans" cxnId="{909473F8-8A54-4A43-8D7B-2273766CA9B9}">
      <dgm:prSet/>
      <dgm:spPr/>
      <dgm:t>
        <a:bodyPr/>
        <a:lstStyle/>
        <a:p>
          <a:endParaRPr lang="en-AU">
            <a:latin typeface="+mn-lt"/>
          </a:endParaRPr>
        </a:p>
      </dgm:t>
    </dgm:pt>
    <dgm:pt modelId="{EBC01DB4-6C3D-4D07-BE65-B6A3557248CB}" type="sibTrans" cxnId="{909473F8-8A54-4A43-8D7B-2273766CA9B9}">
      <dgm:prSet/>
      <dgm:spPr/>
      <dgm:t>
        <a:bodyPr/>
        <a:lstStyle/>
        <a:p>
          <a:endParaRPr lang="en-AU">
            <a:latin typeface="+mn-lt"/>
          </a:endParaRPr>
        </a:p>
      </dgm:t>
    </dgm:pt>
    <dgm:pt modelId="{CE595941-60BF-4E8D-A946-53EA3A6B202D}">
      <dgm:prSet phldrT="[Text]"/>
      <dgm:spPr>
        <a:xfrm rot="5400000">
          <a:off x="4741333" y="2032000"/>
          <a:ext cx="2709333" cy="4064000"/>
        </a:xfrm>
        <a:prstGeom prst="round1Rect">
          <a:avLst/>
        </a:prstGeom>
      </dgm:spPr>
      <dgm:t>
        <a:bodyPr/>
        <a:lstStyle/>
        <a:p>
          <a:pPr>
            <a:buNone/>
          </a:pPr>
          <a:r>
            <a:rPr lang="en-AU" dirty="0">
              <a:latin typeface="+mn-lt"/>
              <a:ea typeface="+mn-ea"/>
              <a:cs typeface="+mn-cs"/>
            </a:rPr>
            <a:t>Aboriginal Affairs Planning Authority must agree to the </a:t>
          </a:r>
          <a:r>
            <a:rPr lang="en-AU" b="1" dirty="0">
              <a:latin typeface="+mn-lt"/>
              <a:ea typeface="+mn-ea"/>
              <a:cs typeface="+mn-cs"/>
            </a:rPr>
            <a:t>grant of any interests</a:t>
          </a:r>
          <a:r>
            <a:rPr lang="en-AU" dirty="0">
              <a:latin typeface="+mn-lt"/>
              <a:ea typeface="+mn-ea"/>
              <a:cs typeface="+mn-cs"/>
            </a:rPr>
            <a:t> (except mining and petroleum)</a:t>
          </a:r>
        </a:p>
      </dgm:t>
    </dgm:pt>
    <dgm:pt modelId="{0C5A0061-CADA-4E05-BFEC-5A1882FD6591}" type="parTrans" cxnId="{152D3E71-6A69-4B77-BB2F-D47ADBD62D7D}">
      <dgm:prSet/>
      <dgm:spPr/>
      <dgm:t>
        <a:bodyPr/>
        <a:lstStyle/>
        <a:p>
          <a:endParaRPr lang="en-AU">
            <a:latin typeface="+mn-lt"/>
          </a:endParaRPr>
        </a:p>
      </dgm:t>
    </dgm:pt>
    <dgm:pt modelId="{FA2FA003-2220-4CED-A795-D43DFADB2534}" type="sibTrans" cxnId="{152D3E71-6A69-4B77-BB2F-D47ADBD62D7D}">
      <dgm:prSet/>
      <dgm:spPr/>
      <dgm:t>
        <a:bodyPr/>
        <a:lstStyle/>
        <a:p>
          <a:endParaRPr lang="en-AU">
            <a:latin typeface="+mn-lt"/>
          </a:endParaRPr>
        </a:p>
      </dgm:t>
    </dgm:pt>
    <dgm:pt modelId="{58A67EBC-5514-4F95-99D8-4EE8CD6BC2AE}" type="pres">
      <dgm:prSet presAssocID="{A4E00D73-06B7-49E8-8EAD-D67430EACC64}" presName="diagram" presStyleCnt="0">
        <dgm:presLayoutVars>
          <dgm:chMax val="1"/>
          <dgm:dir/>
          <dgm:animLvl val="ctr"/>
          <dgm:resizeHandles val="exact"/>
        </dgm:presLayoutVars>
      </dgm:prSet>
      <dgm:spPr/>
    </dgm:pt>
    <dgm:pt modelId="{36E4164F-7888-4E4F-8D6D-CC05901435D3}" type="pres">
      <dgm:prSet presAssocID="{A4E00D73-06B7-49E8-8EAD-D67430EACC64}" presName="matrix" presStyleCnt="0"/>
      <dgm:spPr/>
    </dgm:pt>
    <dgm:pt modelId="{8EE659BC-47B7-4B25-BEF7-3301049B9AC4}" type="pres">
      <dgm:prSet presAssocID="{A4E00D73-06B7-49E8-8EAD-D67430EACC64}" presName="tile1" presStyleLbl="node1" presStyleIdx="0" presStyleCnt="4"/>
      <dgm:spPr/>
    </dgm:pt>
    <dgm:pt modelId="{84545790-939A-4BB8-8B4F-A22FB2D61962}" type="pres">
      <dgm:prSet presAssocID="{A4E00D73-06B7-49E8-8EAD-D67430EACC64}" presName="tile1text" presStyleLbl="node1" presStyleIdx="0" presStyleCnt="4">
        <dgm:presLayoutVars>
          <dgm:chMax val="0"/>
          <dgm:chPref val="0"/>
          <dgm:bulletEnabled val="1"/>
        </dgm:presLayoutVars>
      </dgm:prSet>
      <dgm:spPr/>
    </dgm:pt>
    <dgm:pt modelId="{2355EE25-4B86-4A55-B63A-3202B1FB13F3}" type="pres">
      <dgm:prSet presAssocID="{A4E00D73-06B7-49E8-8EAD-D67430EACC64}" presName="tile2" presStyleLbl="node1" presStyleIdx="1" presStyleCnt="4" custLinFactNeighborX="13250" custLinFactNeighborY="0"/>
      <dgm:spPr/>
    </dgm:pt>
    <dgm:pt modelId="{977753B4-6C96-4B5A-8424-16A1ED7B3FFD}" type="pres">
      <dgm:prSet presAssocID="{A4E00D73-06B7-49E8-8EAD-D67430EACC64}" presName="tile2text" presStyleLbl="node1" presStyleIdx="1" presStyleCnt="4">
        <dgm:presLayoutVars>
          <dgm:chMax val="0"/>
          <dgm:chPref val="0"/>
          <dgm:bulletEnabled val="1"/>
        </dgm:presLayoutVars>
      </dgm:prSet>
      <dgm:spPr/>
    </dgm:pt>
    <dgm:pt modelId="{A1C315A3-FA86-46BD-88D9-C2679E7CF64C}" type="pres">
      <dgm:prSet presAssocID="{A4E00D73-06B7-49E8-8EAD-D67430EACC64}" presName="tile3" presStyleLbl="node1" presStyleIdx="2" presStyleCnt="4"/>
      <dgm:spPr/>
    </dgm:pt>
    <dgm:pt modelId="{CF941C4D-BDEF-4F90-904E-51AFDE05A762}" type="pres">
      <dgm:prSet presAssocID="{A4E00D73-06B7-49E8-8EAD-D67430EACC64}" presName="tile3text" presStyleLbl="node1" presStyleIdx="2" presStyleCnt="4">
        <dgm:presLayoutVars>
          <dgm:chMax val="0"/>
          <dgm:chPref val="0"/>
          <dgm:bulletEnabled val="1"/>
        </dgm:presLayoutVars>
      </dgm:prSet>
      <dgm:spPr/>
    </dgm:pt>
    <dgm:pt modelId="{6648D10E-77E4-49A2-8DBF-F9A026F0613C}" type="pres">
      <dgm:prSet presAssocID="{A4E00D73-06B7-49E8-8EAD-D67430EACC64}" presName="tile4" presStyleLbl="node1" presStyleIdx="3" presStyleCnt="4"/>
      <dgm:spPr/>
    </dgm:pt>
    <dgm:pt modelId="{111BBB1A-DAA6-4553-B5B0-961B81C38A11}" type="pres">
      <dgm:prSet presAssocID="{A4E00D73-06B7-49E8-8EAD-D67430EACC64}" presName="tile4text" presStyleLbl="node1" presStyleIdx="3" presStyleCnt="4">
        <dgm:presLayoutVars>
          <dgm:chMax val="0"/>
          <dgm:chPref val="0"/>
          <dgm:bulletEnabled val="1"/>
        </dgm:presLayoutVars>
      </dgm:prSet>
      <dgm:spPr/>
    </dgm:pt>
    <dgm:pt modelId="{83C626AE-060B-4EC0-AFAB-6D412D61BDB7}" type="pres">
      <dgm:prSet presAssocID="{A4E00D73-06B7-49E8-8EAD-D67430EACC64}" presName="centerTile" presStyleLbl="fgShp" presStyleIdx="0" presStyleCnt="1" custScaleX="161233" custScaleY="120885">
        <dgm:presLayoutVars>
          <dgm:chMax val="0"/>
          <dgm:chPref val="0"/>
        </dgm:presLayoutVars>
      </dgm:prSet>
      <dgm:spPr/>
    </dgm:pt>
  </dgm:ptLst>
  <dgm:cxnLst>
    <dgm:cxn modelId="{DE8BBC13-37A8-4D47-8A9C-75F991371A47}" type="presOf" srcId="{CE595941-60BF-4E8D-A946-53EA3A6B202D}" destId="{111BBB1A-DAA6-4553-B5B0-961B81C38A11}" srcOrd="1" destOrd="0" presId="urn:microsoft.com/office/officeart/2005/8/layout/matrix1"/>
    <dgm:cxn modelId="{12366E22-6900-4E85-BC15-F130ABC4DCAE}" srcId="{506C5B8B-D4FA-4A04-ADA2-5D5262C93F3B}" destId="{4D0E7FFC-9A76-4DBD-9FDE-0C65A548AB2F}" srcOrd="1" destOrd="0" parTransId="{B396D1B8-F6D0-4ACE-8482-50F5C8A386E3}" sibTransId="{6E060E42-45AB-468D-BB0E-FACB9622140C}"/>
    <dgm:cxn modelId="{DE39182A-6137-4DCA-B831-65E0D09C263A}" type="presOf" srcId="{FAE27D88-C9E9-450C-ACDD-332986FEB2B4}" destId="{84545790-939A-4BB8-8B4F-A22FB2D61962}" srcOrd="1" destOrd="0" presId="urn:microsoft.com/office/officeart/2005/8/layout/matrix1"/>
    <dgm:cxn modelId="{8FDBB12A-05EE-4E2A-A3CC-A7AC7B6021B5}" srcId="{A4E00D73-06B7-49E8-8EAD-D67430EACC64}" destId="{506C5B8B-D4FA-4A04-ADA2-5D5262C93F3B}" srcOrd="0" destOrd="0" parTransId="{C82A99DE-1141-456D-B71B-BE9BDB071A29}" sibTransId="{076E4E69-C983-4BA9-A7E4-106F54D57D57}"/>
    <dgm:cxn modelId="{6F86955F-B550-4819-A5D0-C18D84473B7F}" type="presOf" srcId="{FAE27D88-C9E9-450C-ACDD-332986FEB2B4}" destId="{8EE659BC-47B7-4B25-BEF7-3301049B9AC4}" srcOrd="0" destOrd="0" presId="urn:microsoft.com/office/officeart/2005/8/layout/matrix1"/>
    <dgm:cxn modelId="{A63DFB69-8241-4FC7-92F3-C78E0DD321E2}" type="presOf" srcId="{A852537B-CEE9-4FD8-B206-43BE0069B768}" destId="{CF941C4D-BDEF-4F90-904E-51AFDE05A762}" srcOrd="1" destOrd="0" presId="urn:microsoft.com/office/officeart/2005/8/layout/matrix1"/>
    <dgm:cxn modelId="{3B82BC4D-62DA-4102-B371-CDF829550AE0}" type="presOf" srcId="{A4E00D73-06B7-49E8-8EAD-D67430EACC64}" destId="{58A67EBC-5514-4F95-99D8-4EE8CD6BC2AE}" srcOrd="0" destOrd="0" presId="urn:microsoft.com/office/officeart/2005/8/layout/matrix1"/>
    <dgm:cxn modelId="{152D3E71-6A69-4B77-BB2F-D47ADBD62D7D}" srcId="{506C5B8B-D4FA-4A04-ADA2-5D5262C93F3B}" destId="{CE595941-60BF-4E8D-A946-53EA3A6B202D}" srcOrd="3" destOrd="0" parTransId="{0C5A0061-CADA-4E05-BFEC-5A1882FD6591}" sibTransId="{FA2FA003-2220-4CED-A795-D43DFADB2534}"/>
    <dgm:cxn modelId="{E7EB0057-0C5A-4404-AF06-D210B53F23E9}" type="presOf" srcId="{A852537B-CEE9-4FD8-B206-43BE0069B768}" destId="{A1C315A3-FA86-46BD-88D9-C2679E7CF64C}" srcOrd="0" destOrd="0" presId="urn:microsoft.com/office/officeart/2005/8/layout/matrix1"/>
    <dgm:cxn modelId="{5F03A27D-8E0C-444D-86D0-E9738DFFEE34}" type="presOf" srcId="{4D0E7FFC-9A76-4DBD-9FDE-0C65A548AB2F}" destId="{2355EE25-4B86-4A55-B63A-3202B1FB13F3}" srcOrd="0" destOrd="0" presId="urn:microsoft.com/office/officeart/2005/8/layout/matrix1"/>
    <dgm:cxn modelId="{1D08198A-B26F-4F55-9C48-0B55F414790F}" srcId="{506C5B8B-D4FA-4A04-ADA2-5D5262C93F3B}" destId="{FAE27D88-C9E9-450C-ACDD-332986FEB2B4}" srcOrd="0" destOrd="0" parTransId="{26783FF5-B8E1-4B53-91B1-A3741F27A5FA}" sibTransId="{8FCD382A-D963-46B5-BDE1-958C582FFF3A}"/>
    <dgm:cxn modelId="{A4BDD1AB-4645-4AED-88B0-725252A8B2FE}" type="presOf" srcId="{CE595941-60BF-4E8D-A946-53EA3A6B202D}" destId="{6648D10E-77E4-49A2-8DBF-F9A026F0613C}" srcOrd="0" destOrd="0" presId="urn:microsoft.com/office/officeart/2005/8/layout/matrix1"/>
    <dgm:cxn modelId="{89980FCB-DD72-40FE-82D5-C33D1E98FF93}" type="presOf" srcId="{4D0E7FFC-9A76-4DBD-9FDE-0C65A548AB2F}" destId="{977753B4-6C96-4B5A-8424-16A1ED7B3FFD}" srcOrd="1" destOrd="0" presId="urn:microsoft.com/office/officeart/2005/8/layout/matrix1"/>
    <dgm:cxn modelId="{1172EBF2-0C63-4030-ABCC-38172E284D67}" type="presOf" srcId="{506C5B8B-D4FA-4A04-ADA2-5D5262C93F3B}" destId="{83C626AE-060B-4EC0-AFAB-6D412D61BDB7}" srcOrd="0" destOrd="0" presId="urn:microsoft.com/office/officeart/2005/8/layout/matrix1"/>
    <dgm:cxn modelId="{909473F8-8A54-4A43-8D7B-2273766CA9B9}" srcId="{506C5B8B-D4FA-4A04-ADA2-5D5262C93F3B}" destId="{A852537B-CEE9-4FD8-B206-43BE0069B768}" srcOrd="2" destOrd="0" parTransId="{BD1A9C24-BD8D-4DBC-B746-B391AF879894}" sibTransId="{EBC01DB4-6C3D-4D07-BE65-B6A3557248CB}"/>
    <dgm:cxn modelId="{432455A6-CE74-446A-B879-1AA1A7949E90}" type="presParOf" srcId="{58A67EBC-5514-4F95-99D8-4EE8CD6BC2AE}" destId="{36E4164F-7888-4E4F-8D6D-CC05901435D3}" srcOrd="0" destOrd="0" presId="urn:microsoft.com/office/officeart/2005/8/layout/matrix1"/>
    <dgm:cxn modelId="{ECBEA1B3-847D-4A21-AA9F-E4C5E2EBC9B5}" type="presParOf" srcId="{36E4164F-7888-4E4F-8D6D-CC05901435D3}" destId="{8EE659BC-47B7-4B25-BEF7-3301049B9AC4}" srcOrd="0" destOrd="0" presId="urn:microsoft.com/office/officeart/2005/8/layout/matrix1"/>
    <dgm:cxn modelId="{8442B2DB-AE09-4658-9D9D-03D573DA78D2}" type="presParOf" srcId="{36E4164F-7888-4E4F-8D6D-CC05901435D3}" destId="{84545790-939A-4BB8-8B4F-A22FB2D61962}" srcOrd="1" destOrd="0" presId="urn:microsoft.com/office/officeart/2005/8/layout/matrix1"/>
    <dgm:cxn modelId="{A347E4B1-D5A5-4D36-B9EB-9BD3EB38B442}" type="presParOf" srcId="{36E4164F-7888-4E4F-8D6D-CC05901435D3}" destId="{2355EE25-4B86-4A55-B63A-3202B1FB13F3}" srcOrd="2" destOrd="0" presId="urn:microsoft.com/office/officeart/2005/8/layout/matrix1"/>
    <dgm:cxn modelId="{328B8ADB-1962-4AF5-8BA3-F082A50FF7FF}" type="presParOf" srcId="{36E4164F-7888-4E4F-8D6D-CC05901435D3}" destId="{977753B4-6C96-4B5A-8424-16A1ED7B3FFD}" srcOrd="3" destOrd="0" presId="urn:microsoft.com/office/officeart/2005/8/layout/matrix1"/>
    <dgm:cxn modelId="{E0941B25-84EF-4F8E-B105-415D1607206C}" type="presParOf" srcId="{36E4164F-7888-4E4F-8D6D-CC05901435D3}" destId="{A1C315A3-FA86-46BD-88D9-C2679E7CF64C}" srcOrd="4" destOrd="0" presId="urn:microsoft.com/office/officeart/2005/8/layout/matrix1"/>
    <dgm:cxn modelId="{C12E3C6A-E706-4535-B180-7BB319C6D0E4}" type="presParOf" srcId="{36E4164F-7888-4E4F-8D6D-CC05901435D3}" destId="{CF941C4D-BDEF-4F90-904E-51AFDE05A762}" srcOrd="5" destOrd="0" presId="urn:microsoft.com/office/officeart/2005/8/layout/matrix1"/>
    <dgm:cxn modelId="{F962FF35-EE6A-4ED7-8E74-D0E3E4F672C7}" type="presParOf" srcId="{36E4164F-7888-4E4F-8D6D-CC05901435D3}" destId="{6648D10E-77E4-49A2-8DBF-F9A026F0613C}" srcOrd="6" destOrd="0" presId="urn:microsoft.com/office/officeart/2005/8/layout/matrix1"/>
    <dgm:cxn modelId="{305561FA-2BA2-4DFD-B6B7-4E1540EB7D15}" type="presParOf" srcId="{36E4164F-7888-4E4F-8D6D-CC05901435D3}" destId="{111BBB1A-DAA6-4553-B5B0-961B81C38A11}" srcOrd="7" destOrd="0" presId="urn:microsoft.com/office/officeart/2005/8/layout/matrix1"/>
    <dgm:cxn modelId="{D5CD43B6-CE90-45D4-8E96-6DF102DB3152}" type="presParOf" srcId="{58A67EBC-5514-4F95-99D8-4EE8CD6BC2AE}" destId="{83C626AE-060B-4EC0-AFAB-6D412D61BDB7}"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575915-DA55-4955-A535-75AED5CF1936}" type="doc">
      <dgm:prSet loTypeId="urn:microsoft.com/office/officeart/2005/8/layout/vProcess5" loCatId="process" qsTypeId="urn:microsoft.com/office/officeart/2005/8/quickstyle/simple1" qsCatId="simple" csTypeId="urn:microsoft.com/office/officeart/2005/8/colors/colorful5" csCatId="colorful" phldr="1"/>
      <dgm:spPr/>
    </dgm:pt>
    <dgm:pt modelId="{596BFDD3-1DCF-4C77-9835-1BA77A870DB7}">
      <dgm:prSet phldrT="[Text]"/>
      <dgm:spPr>
        <a:xfrm>
          <a:off x="0" y="0"/>
          <a:ext cx="5242622" cy="902303"/>
        </a:xfrm>
        <a:prstGeom prst="roundRect">
          <a:avLst>
            <a:gd name="adj" fmla="val 10000"/>
          </a:avLst>
        </a:prstGeom>
        <a:solidFill>
          <a:srgbClr val="5AA2AE">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AU" dirty="0">
              <a:solidFill>
                <a:sysClr val="window" lastClr="FFFFFF"/>
              </a:solidFill>
              <a:latin typeface="Aptos" panose="02110004020202020204"/>
              <a:ea typeface="+mn-ea"/>
              <a:cs typeface="+mn-cs"/>
            </a:rPr>
            <a:t>Minister for Aboriginal Affairs makes a recommendation to the Governor</a:t>
          </a:r>
        </a:p>
      </dgm:t>
    </dgm:pt>
    <dgm:pt modelId="{10ACD730-881C-4E20-AEF0-407219E77DF5}" type="parTrans" cxnId="{CF2EED98-920C-4325-BA4E-DC2E33517E26}">
      <dgm:prSet/>
      <dgm:spPr/>
      <dgm:t>
        <a:bodyPr/>
        <a:lstStyle/>
        <a:p>
          <a:endParaRPr lang="en-AU"/>
        </a:p>
      </dgm:t>
    </dgm:pt>
    <dgm:pt modelId="{E7E1023E-68A7-48CC-BC03-7B54DFB1CAAD}" type="sibTrans" cxnId="{CF2EED98-920C-4325-BA4E-DC2E33517E26}">
      <dgm:prSet/>
      <dgm:spPr>
        <a:xfrm>
          <a:off x="4656125" y="691082"/>
          <a:ext cx="586497" cy="586497"/>
        </a:xfrm>
        <a:prstGeom prst="downArrow">
          <a:avLst>
            <a:gd name="adj1" fmla="val 55000"/>
            <a:gd name="adj2" fmla="val 45000"/>
          </a:avLst>
        </a:prstGeom>
        <a:solidFill>
          <a:srgbClr val="5AA2AE">
            <a:tint val="40000"/>
            <a:alpha val="90000"/>
            <a:hueOff val="0"/>
            <a:satOff val="0"/>
            <a:lumOff val="0"/>
            <a:alphaOff val="0"/>
          </a:srgbClr>
        </a:solidFill>
        <a:ln w="19050" cap="flat" cmpd="sng" algn="ctr">
          <a:solidFill>
            <a:srgbClr val="5AA2AE">
              <a:tint val="40000"/>
              <a:alpha val="90000"/>
              <a:hueOff val="0"/>
              <a:satOff val="0"/>
              <a:lumOff val="0"/>
              <a:alphaOff val="0"/>
            </a:srgbClr>
          </a:solidFill>
          <a:prstDash val="solid"/>
          <a:miter lim="800000"/>
        </a:ln>
        <a:effectLst/>
      </dgm:spPr>
      <dgm:t>
        <a:bodyPr/>
        <a:lstStyle/>
        <a:p>
          <a:pPr>
            <a:buNone/>
          </a:pPr>
          <a:endParaRPr lang="en-AU">
            <a:solidFill>
              <a:sysClr val="windowText" lastClr="000000">
                <a:hueOff val="0"/>
                <a:satOff val="0"/>
                <a:lumOff val="0"/>
                <a:alphaOff val="0"/>
              </a:sysClr>
            </a:solidFill>
            <a:latin typeface="Aptos" panose="02110004020202020204"/>
            <a:ea typeface="+mn-ea"/>
            <a:cs typeface="+mn-cs"/>
          </a:endParaRPr>
        </a:p>
      </dgm:t>
    </dgm:pt>
    <dgm:pt modelId="{97ED0188-13DD-4D9F-96D6-0987B576BEC4}">
      <dgm:prSet phldrT="[Text]"/>
      <dgm:spPr>
        <a:xfrm>
          <a:off x="439069" y="1066358"/>
          <a:ext cx="5242622" cy="902303"/>
        </a:xfrm>
        <a:prstGeom prst="roundRect">
          <a:avLst>
            <a:gd name="adj" fmla="val 10000"/>
          </a:avLst>
        </a:prstGeom>
        <a:solidFill>
          <a:srgbClr val="5AA2AE">
            <a:hueOff val="2003568"/>
            <a:satOff val="-8793"/>
            <a:lumOff val="2614"/>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AU" dirty="0">
              <a:solidFill>
                <a:sysClr val="window" lastClr="FFFFFF"/>
              </a:solidFill>
              <a:latin typeface="Aptos" panose="02110004020202020204"/>
              <a:ea typeface="+mn-ea"/>
              <a:cs typeface="+mn-cs"/>
            </a:rPr>
            <a:t>Aboriginal Affairs Planning Authority is referred to and prepares a report</a:t>
          </a:r>
        </a:p>
      </dgm:t>
    </dgm:pt>
    <dgm:pt modelId="{53F54982-3843-4107-B103-571C75533573}" type="parTrans" cxnId="{E5C1FFD2-1D5E-41C3-98A3-3766BEC4BFED}">
      <dgm:prSet/>
      <dgm:spPr/>
      <dgm:t>
        <a:bodyPr/>
        <a:lstStyle/>
        <a:p>
          <a:endParaRPr lang="en-AU"/>
        </a:p>
      </dgm:t>
    </dgm:pt>
    <dgm:pt modelId="{1C7470A6-EBAA-4DFB-AF78-80073F2B73F8}" type="sibTrans" cxnId="{E5C1FFD2-1D5E-41C3-98A3-3766BEC4BFED}">
      <dgm:prSet/>
      <dgm:spPr>
        <a:xfrm>
          <a:off x="5095194" y="1757440"/>
          <a:ext cx="586497" cy="586497"/>
        </a:xfrm>
        <a:prstGeom prst="downArrow">
          <a:avLst>
            <a:gd name="adj1" fmla="val 55000"/>
            <a:gd name="adj2" fmla="val 45000"/>
          </a:avLst>
        </a:prstGeom>
        <a:solidFill>
          <a:srgbClr val="5AA2AE">
            <a:tint val="40000"/>
            <a:alpha val="90000"/>
            <a:hueOff val="2914032"/>
            <a:satOff val="-9122"/>
            <a:lumOff val="604"/>
            <a:alphaOff val="0"/>
          </a:srgbClr>
        </a:solidFill>
        <a:ln w="19050" cap="flat" cmpd="sng" algn="ctr">
          <a:solidFill>
            <a:srgbClr val="5AA2AE">
              <a:tint val="40000"/>
              <a:alpha val="90000"/>
              <a:hueOff val="0"/>
              <a:satOff val="0"/>
              <a:lumOff val="0"/>
              <a:alphaOff val="0"/>
            </a:srgbClr>
          </a:solidFill>
          <a:prstDash val="solid"/>
          <a:miter lim="800000"/>
        </a:ln>
        <a:effectLst/>
      </dgm:spPr>
      <dgm:t>
        <a:bodyPr/>
        <a:lstStyle/>
        <a:p>
          <a:pPr>
            <a:buNone/>
          </a:pPr>
          <a:endParaRPr lang="en-AU">
            <a:solidFill>
              <a:sysClr val="windowText" lastClr="000000">
                <a:hueOff val="0"/>
                <a:satOff val="0"/>
                <a:lumOff val="0"/>
                <a:alphaOff val="0"/>
              </a:sysClr>
            </a:solidFill>
            <a:latin typeface="Aptos" panose="02110004020202020204"/>
            <a:ea typeface="+mn-ea"/>
            <a:cs typeface="+mn-cs"/>
          </a:endParaRPr>
        </a:p>
      </dgm:t>
    </dgm:pt>
    <dgm:pt modelId="{77F287A3-0BED-4AAD-9AE3-0DDFAC3A0396}">
      <dgm:prSet/>
      <dgm:spPr>
        <a:xfrm>
          <a:off x="871585" y="2132716"/>
          <a:ext cx="5242622" cy="902303"/>
        </a:xfrm>
        <a:prstGeom prst="roundRect">
          <a:avLst>
            <a:gd name="adj" fmla="val 10000"/>
          </a:avLst>
        </a:prstGeom>
        <a:solidFill>
          <a:srgbClr val="5AA2AE">
            <a:hueOff val="4007135"/>
            <a:satOff val="-17587"/>
            <a:lumOff val="5229"/>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AU" dirty="0">
              <a:solidFill>
                <a:sysClr val="window" lastClr="FFFFFF"/>
              </a:solidFill>
              <a:latin typeface="Aptos" panose="02110004020202020204"/>
              <a:ea typeface="+mn-ea"/>
              <a:cs typeface="+mn-cs"/>
            </a:rPr>
            <a:t>Report presented to both Houses of Parliament for 14 days</a:t>
          </a:r>
        </a:p>
      </dgm:t>
    </dgm:pt>
    <dgm:pt modelId="{160341EC-7107-4411-B324-3FB1FA62391B}" type="parTrans" cxnId="{F826C6D8-6848-44D9-9993-345A97C56261}">
      <dgm:prSet/>
      <dgm:spPr/>
      <dgm:t>
        <a:bodyPr/>
        <a:lstStyle/>
        <a:p>
          <a:endParaRPr lang="en-AU"/>
        </a:p>
      </dgm:t>
    </dgm:pt>
    <dgm:pt modelId="{F384E065-D705-4908-A0CD-B7F4E2CB454F}" type="sibTrans" cxnId="{F826C6D8-6848-44D9-9993-345A97C56261}">
      <dgm:prSet/>
      <dgm:spPr>
        <a:xfrm>
          <a:off x="5527711" y="2823798"/>
          <a:ext cx="586497" cy="586497"/>
        </a:xfrm>
        <a:prstGeom prst="downArrow">
          <a:avLst>
            <a:gd name="adj1" fmla="val 55000"/>
            <a:gd name="adj2" fmla="val 45000"/>
          </a:avLst>
        </a:prstGeom>
        <a:solidFill>
          <a:srgbClr val="5AA2AE">
            <a:tint val="40000"/>
            <a:alpha val="90000"/>
            <a:hueOff val="5828064"/>
            <a:satOff val="-18244"/>
            <a:lumOff val="1209"/>
            <a:alphaOff val="0"/>
          </a:srgbClr>
        </a:solidFill>
        <a:ln w="19050" cap="flat" cmpd="sng" algn="ctr">
          <a:solidFill>
            <a:srgbClr val="5AA2AE">
              <a:tint val="40000"/>
              <a:alpha val="90000"/>
              <a:hueOff val="0"/>
              <a:satOff val="0"/>
              <a:lumOff val="0"/>
              <a:alphaOff val="0"/>
            </a:srgbClr>
          </a:solidFill>
          <a:prstDash val="solid"/>
          <a:miter lim="800000"/>
        </a:ln>
        <a:effectLst/>
      </dgm:spPr>
      <dgm:t>
        <a:bodyPr/>
        <a:lstStyle/>
        <a:p>
          <a:pPr>
            <a:buNone/>
          </a:pPr>
          <a:endParaRPr lang="en-AU">
            <a:solidFill>
              <a:sysClr val="windowText" lastClr="000000">
                <a:hueOff val="0"/>
                <a:satOff val="0"/>
                <a:lumOff val="0"/>
                <a:alphaOff val="0"/>
              </a:sysClr>
            </a:solidFill>
            <a:latin typeface="Aptos" panose="02110004020202020204"/>
            <a:ea typeface="+mn-ea"/>
            <a:cs typeface="+mn-cs"/>
          </a:endParaRPr>
        </a:p>
      </dgm:t>
    </dgm:pt>
    <dgm:pt modelId="{094E4744-38AA-4CEB-AA61-84FC94F7F1F5}">
      <dgm:prSet/>
      <dgm:spPr>
        <a:xfrm>
          <a:off x="1310655" y="3199074"/>
          <a:ext cx="5242622" cy="902303"/>
        </a:xfrm>
        <a:prstGeom prst="roundRect">
          <a:avLst>
            <a:gd name="adj" fmla="val 10000"/>
          </a:avLst>
        </a:prstGeom>
        <a:solidFill>
          <a:srgbClr val="5AA2AE">
            <a:hueOff val="6010703"/>
            <a:satOff val="-26380"/>
            <a:lumOff val="7843"/>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AU" dirty="0">
              <a:solidFill>
                <a:sysClr val="window" lastClr="FFFFFF"/>
              </a:solidFill>
              <a:latin typeface="Aptos" panose="02110004020202020204"/>
              <a:ea typeface="+mn-ea"/>
              <a:cs typeface="+mn-cs"/>
            </a:rPr>
            <a:t>Either House may pass a resolution rejecting the recommendation</a:t>
          </a:r>
        </a:p>
      </dgm:t>
    </dgm:pt>
    <dgm:pt modelId="{6FD88824-428A-4A98-BFC6-09DCA34AADDF}" type="parTrans" cxnId="{274E77BB-7380-4214-AA39-594C6D573973}">
      <dgm:prSet/>
      <dgm:spPr/>
      <dgm:t>
        <a:bodyPr/>
        <a:lstStyle/>
        <a:p>
          <a:endParaRPr lang="en-AU"/>
        </a:p>
      </dgm:t>
    </dgm:pt>
    <dgm:pt modelId="{104673BF-92CC-41BC-82AA-FCC707278D72}" type="sibTrans" cxnId="{274E77BB-7380-4214-AA39-594C6D573973}">
      <dgm:prSet/>
      <dgm:spPr/>
      <dgm:t>
        <a:bodyPr/>
        <a:lstStyle/>
        <a:p>
          <a:endParaRPr lang="en-AU"/>
        </a:p>
      </dgm:t>
    </dgm:pt>
    <dgm:pt modelId="{2C4C908E-2626-46CB-A54A-28AE31183D10}" type="pres">
      <dgm:prSet presAssocID="{B1575915-DA55-4955-A535-75AED5CF1936}" presName="outerComposite" presStyleCnt="0">
        <dgm:presLayoutVars>
          <dgm:chMax val="5"/>
          <dgm:dir/>
          <dgm:resizeHandles val="exact"/>
        </dgm:presLayoutVars>
      </dgm:prSet>
      <dgm:spPr/>
    </dgm:pt>
    <dgm:pt modelId="{4A1FB7DD-8E27-4A94-84C4-FF1A5F050891}" type="pres">
      <dgm:prSet presAssocID="{B1575915-DA55-4955-A535-75AED5CF1936}" presName="dummyMaxCanvas" presStyleCnt="0">
        <dgm:presLayoutVars/>
      </dgm:prSet>
      <dgm:spPr/>
    </dgm:pt>
    <dgm:pt modelId="{426480A6-4B5A-4F62-8BA3-609537C078D7}" type="pres">
      <dgm:prSet presAssocID="{B1575915-DA55-4955-A535-75AED5CF1936}" presName="FourNodes_1" presStyleLbl="node1" presStyleIdx="0" presStyleCnt="4" custLinFactNeighborX="-12751" custLinFactNeighborY="-12910">
        <dgm:presLayoutVars>
          <dgm:bulletEnabled val="1"/>
        </dgm:presLayoutVars>
      </dgm:prSet>
      <dgm:spPr/>
    </dgm:pt>
    <dgm:pt modelId="{85CD643C-EBAA-4A5A-AD3E-42BB9E26617A}" type="pres">
      <dgm:prSet presAssocID="{B1575915-DA55-4955-A535-75AED5CF1936}" presName="FourNodes_2" presStyleLbl="node1" presStyleIdx="1" presStyleCnt="4">
        <dgm:presLayoutVars>
          <dgm:bulletEnabled val="1"/>
        </dgm:presLayoutVars>
      </dgm:prSet>
      <dgm:spPr/>
    </dgm:pt>
    <dgm:pt modelId="{C17C6793-C8B4-480E-A343-44AB2EECD631}" type="pres">
      <dgm:prSet presAssocID="{B1575915-DA55-4955-A535-75AED5CF1936}" presName="FourNodes_3" presStyleLbl="node1" presStyleIdx="2" presStyleCnt="4">
        <dgm:presLayoutVars>
          <dgm:bulletEnabled val="1"/>
        </dgm:presLayoutVars>
      </dgm:prSet>
      <dgm:spPr/>
    </dgm:pt>
    <dgm:pt modelId="{979056BA-28D6-45A3-A49F-99D5DC063B2B}" type="pres">
      <dgm:prSet presAssocID="{B1575915-DA55-4955-A535-75AED5CF1936}" presName="FourNodes_4" presStyleLbl="node1" presStyleIdx="3" presStyleCnt="4">
        <dgm:presLayoutVars>
          <dgm:bulletEnabled val="1"/>
        </dgm:presLayoutVars>
      </dgm:prSet>
      <dgm:spPr/>
    </dgm:pt>
    <dgm:pt modelId="{327D75BD-CF88-44F1-B8E2-0E3360A6F8EB}" type="pres">
      <dgm:prSet presAssocID="{B1575915-DA55-4955-A535-75AED5CF1936}" presName="FourConn_1-2" presStyleLbl="fgAccFollowNode1" presStyleIdx="0" presStyleCnt="3">
        <dgm:presLayoutVars>
          <dgm:bulletEnabled val="1"/>
        </dgm:presLayoutVars>
      </dgm:prSet>
      <dgm:spPr/>
    </dgm:pt>
    <dgm:pt modelId="{FE4980A2-B704-49A6-A172-A28FD56D3AED}" type="pres">
      <dgm:prSet presAssocID="{B1575915-DA55-4955-A535-75AED5CF1936}" presName="FourConn_2-3" presStyleLbl="fgAccFollowNode1" presStyleIdx="1" presStyleCnt="3">
        <dgm:presLayoutVars>
          <dgm:bulletEnabled val="1"/>
        </dgm:presLayoutVars>
      </dgm:prSet>
      <dgm:spPr/>
    </dgm:pt>
    <dgm:pt modelId="{6450DC4A-139D-499C-9204-D4482DBBC51B}" type="pres">
      <dgm:prSet presAssocID="{B1575915-DA55-4955-A535-75AED5CF1936}" presName="FourConn_3-4" presStyleLbl="fgAccFollowNode1" presStyleIdx="2" presStyleCnt="3">
        <dgm:presLayoutVars>
          <dgm:bulletEnabled val="1"/>
        </dgm:presLayoutVars>
      </dgm:prSet>
      <dgm:spPr/>
    </dgm:pt>
    <dgm:pt modelId="{9561411A-4CE5-4AB0-B86A-4D2143A87A65}" type="pres">
      <dgm:prSet presAssocID="{B1575915-DA55-4955-A535-75AED5CF1936}" presName="FourNodes_1_text" presStyleLbl="node1" presStyleIdx="3" presStyleCnt="4">
        <dgm:presLayoutVars>
          <dgm:bulletEnabled val="1"/>
        </dgm:presLayoutVars>
      </dgm:prSet>
      <dgm:spPr/>
    </dgm:pt>
    <dgm:pt modelId="{472273EC-8E6C-4C0F-8454-672BFF66C0DA}" type="pres">
      <dgm:prSet presAssocID="{B1575915-DA55-4955-A535-75AED5CF1936}" presName="FourNodes_2_text" presStyleLbl="node1" presStyleIdx="3" presStyleCnt="4">
        <dgm:presLayoutVars>
          <dgm:bulletEnabled val="1"/>
        </dgm:presLayoutVars>
      </dgm:prSet>
      <dgm:spPr/>
    </dgm:pt>
    <dgm:pt modelId="{BF284024-F4AB-4EAC-B4DF-2310A9C5167A}" type="pres">
      <dgm:prSet presAssocID="{B1575915-DA55-4955-A535-75AED5CF1936}" presName="FourNodes_3_text" presStyleLbl="node1" presStyleIdx="3" presStyleCnt="4">
        <dgm:presLayoutVars>
          <dgm:bulletEnabled val="1"/>
        </dgm:presLayoutVars>
      </dgm:prSet>
      <dgm:spPr/>
    </dgm:pt>
    <dgm:pt modelId="{EC0CAFF5-2A66-4DDD-8E96-97F3F06C7D88}" type="pres">
      <dgm:prSet presAssocID="{B1575915-DA55-4955-A535-75AED5CF1936}" presName="FourNodes_4_text" presStyleLbl="node1" presStyleIdx="3" presStyleCnt="4">
        <dgm:presLayoutVars>
          <dgm:bulletEnabled val="1"/>
        </dgm:presLayoutVars>
      </dgm:prSet>
      <dgm:spPr/>
    </dgm:pt>
  </dgm:ptLst>
  <dgm:cxnLst>
    <dgm:cxn modelId="{7CCEFE10-68D8-4774-A70B-0AECE20FD62F}" type="presOf" srcId="{094E4744-38AA-4CEB-AA61-84FC94F7F1F5}" destId="{979056BA-28D6-45A3-A49F-99D5DC063B2B}" srcOrd="0" destOrd="0" presId="urn:microsoft.com/office/officeart/2005/8/layout/vProcess5"/>
    <dgm:cxn modelId="{F1137213-AE07-4981-9AC3-F24AD473EA21}" type="presOf" srcId="{F384E065-D705-4908-A0CD-B7F4E2CB454F}" destId="{6450DC4A-139D-499C-9204-D4482DBBC51B}" srcOrd="0" destOrd="0" presId="urn:microsoft.com/office/officeart/2005/8/layout/vProcess5"/>
    <dgm:cxn modelId="{DE6D6A44-13D5-4558-9383-4B2E2C42D949}" type="presOf" srcId="{596BFDD3-1DCF-4C77-9835-1BA77A870DB7}" destId="{9561411A-4CE5-4AB0-B86A-4D2143A87A65}" srcOrd="1" destOrd="0" presId="urn:microsoft.com/office/officeart/2005/8/layout/vProcess5"/>
    <dgm:cxn modelId="{570FB166-041E-461E-8476-5F3C93397E2D}" type="presOf" srcId="{77F287A3-0BED-4AAD-9AE3-0DDFAC3A0396}" destId="{C17C6793-C8B4-480E-A343-44AB2EECD631}" srcOrd="0" destOrd="0" presId="urn:microsoft.com/office/officeart/2005/8/layout/vProcess5"/>
    <dgm:cxn modelId="{BE28784C-E509-4C71-A867-92C3AF56E6F5}" type="presOf" srcId="{1C7470A6-EBAA-4DFB-AF78-80073F2B73F8}" destId="{FE4980A2-B704-49A6-A172-A28FD56D3AED}" srcOrd="0" destOrd="0" presId="urn:microsoft.com/office/officeart/2005/8/layout/vProcess5"/>
    <dgm:cxn modelId="{EF1D3570-E36C-40E2-B03A-A6932D231D46}" type="presOf" srcId="{094E4744-38AA-4CEB-AA61-84FC94F7F1F5}" destId="{EC0CAFF5-2A66-4DDD-8E96-97F3F06C7D88}" srcOrd="1" destOrd="0" presId="urn:microsoft.com/office/officeart/2005/8/layout/vProcess5"/>
    <dgm:cxn modelId="{97A99458-05B4-4431-95EA-2088902701A1}" type="presOf" srcId="{97ED0188-13DD-4D9F-96D6-0987B576BEC4}" destId="{472273EC-8E6C-4C0F-8454-672BFF66C0DA}" srcOrd="1" destOrd="0" presId="urn:microsoft.com/office/officeart/2005/8/layout/vProcess5"/>
    <dgm:cxn modelId="{65CFF796-23DC-48CC-B80B-AF0DD0F7FCD9}" type="presOf" srcId="{E7E1023E-68A7-48CC-BC03-7B54DFB1CAAD}" destId="{327D75BD-CF88-44F1-B8E2-0E3360A6F8EB}" srcOrd="0" destOrd="0" presId="urn:microsoft.com/office/officeart/2005/8/layout/vProcess5"/>
    <dgm:cxn modelId="{CF2EED98-920C-4325-BA4E-DC2E33517E26}" srcId="{B1575915-DA55-4955-A535-75AED5CF1936}" destId="{596BFDD3-1DCF-4C77-9835-1BA77A870DB7}" srcOrd="0" destOrd="0" parTransId="{10ACD730-881C-4E20-AEF0-407219E77DF5}" sibTransId="{E7E1023E-68A7-48CC-BC03-7B54DFB1CAAD}"/>
    <dgm:cxn modelId="{4D5497A7-1DD2-4BDF-BE3B-CFAAFD50FE1D}" type="presOf" srcId="{97ED0188-13DD-4D9F-96D6-0987B576BEC4}" destId="{85CD643C-EBAA-4A5A-AD3E-42BB9E26617A}" srcOrd="0" destOrd="0" presId="urn:microsoft.com/office/officeart/2005/8/layout/vProcess5"/>
    <dgm:cxn modelId="{274E77BB-7380-4214-AA39-594C6D573973}" srcId="{B1575915-DA55-4955-A535-75AED5CF1936}" destId="{094E4744-38AA-4CEB-AA61-84FC94F7F1F5}" srcOrd="3" destOrd="0" parTransId="{6FD88824-428A-4A98-BFC6-09DCA34AADDF}" sibTransId="{104673BF-92CC-41BC-82AA-FCC707278D72}"/>
    <dgm:cxn modelId="{98959ACF-3E1C-40A1-B15E-905332A7A88D}" type="presOf" srcId="{596BFDD3-1DCF-4C77-9835-1BA77A870DB7}" destId="{426480A6-4B5A-4F62-8BA3-609537C078D7}" srcOrd="0" destOrd="0" presId="urn:microsoft.com/office/officeart/2005/8/layout/vProcess5"/>
    <dgm:cxn modelId="{E5C1FFD2-1D5E-41C3-98A3-3766BEC4BFED}" srcId="{B1575915-DA55-4955-A535-75AED5CF1936}" destId="{97ED0188-13DD-4D9F-96D6-0987B576BEC4}" srcOrd="1" destOrd="0" parTransId="{53F54982-3843-4107-B103-571C75533573}" sibTransId="{1C7470A6-EBAA-4DFB-AF78-80073F2B73F8}"/>
    <dgm:cxn modelId="{F826C6D8-6848-44D9-9993-345A97C56261}" srcId="{B1575915-DA55-4955-A535-75AED5CF1936}" destId="{77F287A3-0BED-4AAD-9AE3-0DDFAC3A0396}" srcOrd="2" destOrd="0" parTransId="{160341EC-7107-4411-B324-3FB1FA62391B}" sibTransId="{F384E065-D705-4908-A0CD-B7F4E2CB454F}"/>
    <dgm:cxn modelId="{406F7EE9-84F2-4499-966C-34065BDCFBC3}" type="presOf" srcId="{77F287A3-0BED-4AAD-9AE3-0DDFAC3A0396}" destId="{BF284024-F4AB-4EAC-B4DF-2310A9C5167A}" srcOrd="1" destOrd="0" presId="urn:microsoft.com/office/officeart/2005/8/layout/vProcess5"/>
    <dgm:cxn modelId="{120A9DF9-2060-4DD7-90C3-F12685FB5972}" type="presOf" srcId="{B1575915-DA55-4955-A535-75AED5CF1936}" destId="{2C4C908E-2626-46CB-A54A-28AE31183D10}" srcOrd="0" destOrd="0" presId="urn:microsoft.com/office/officeart/2005/8/layout/vProcess5"/>
    <dgm:cxn modelId="{5D29FF79-B1EA-42B2-A21A-2DBD0FED1A4D}" type="presParOf" srcId="{2C4C908E-2626-46CB-A54A-28AE31183D10}" destId="{4A1FB7DD-8E27-4A94-84C4-FF1A5F050891}" srcOrd="0" destOrd="0" presId="urn:microsoft.com/office/officeart/2005/8/layout/vProcess5"/>
    <dgm:cxn modelId="{7E46F5C0-A5C5-4FDA-9E11-312683A472C3}" type="presParOf" srcId="{2C4C908E-2626-46CB-A54A-28AE31183D10}" destId="{426480A6-4B5A-4F62-8BA3-609537C078D7}" srcOrd="1" destOrd="0" presId="urn:microsoft.com/office/officeart/2005/8/layout/vProcess5"/>
    <dgm:cxn modelId="{DFF4EBB6-35CF-407C-9087-DDEA5AFB27D8}" type="presParOf" srcId="{2C4C908E-2626-46CB-A54A-28AE31183D10}" destId="{85CD643C-EBAA-4A5A-AD3E-42BB9E26617A}" srcOrd="2" destOrd="0" presId="urn:microsoft.com/office/officeart/2005/8/layout/vProcess5"/>
    <dgm:cxn modelId="{E223A291-6ADD-4438-9068-D040CD93D9E0}" type="presParOf" srcId="{2C4C908E-2626-46CB-A54A-28AE31183D10}" destId="{C17C6793-C8B4-480E-A343-44AB2EECD631}" srcOrd="3" destOrd="0" presId="urn:microsoft.com/office/officeart/2005/8/layout/vProcess5"/>
    <dgm:cxn modelId="{B7D9E229-5FEB-48E9-BB70-D8FD7079DA9A}" type="presParOf" srcId="{2C4C908E-2626-46CB-A54A-28AE31183D10}" destId="{979056BA-28D6-45A3-A49F-99D5DC063B2B}" srcOrd="4" destOrd="0" presId="urn:microsoft.com/office/officeart/2005/8/layout/vProcess5"/>
    <dgm:cxn modelId="{57EEE7B9-066C-4BB1-A1C3-419A5363FE04}" type="presParOf" srcId="{2C4C908E-2626-46CB-A54A-28AE31183D10}" destId="{327D75BD-CF88-44F1-B8E2-0E3360A6F8EB}" srcOrd="5" destOrd="0" presId="urn:microsoft.com/office/officeart/2005/8/layout/vProcess5"/>
    <dgm:cxn modelId="{8A43A917-8D86-47EF-8517-4C7F0099B271}" type="presParOf" srcId="{2C4C908E-2626-46CB-A54A-28AE31183D10}" destId="{FE4980A2-B704-49A6-A172-A28FD56D3AED}" srcOrd="6" destOrd="0" presId="urn:microsoft.com/office/officeart/2005/8/layout/vProcess5"/>
    <dgm:cxn modelId="{1CE2F552-E6F4-442C-8C8C-0497723CA054}" type="presParOf" srcId="{2C4C908E-2626-46CB-A54A-28AE31183D10}" destId="{6450DC4A-139D-499C-9204-D4482DBBC51B}" srcOrd="7" destOrd="0" presId="urn:microsoft.com/office/officeart/2005/8/layout/vProcess5"/>
    <dgm:cxn modelId="{F45273DE-BD61-4CDA-B509-0A7C4B19AB84}" type="presParOf" srcId="{2C4C908E-2626-46CB-A54A-28AE31183D10}" destId="{9561411A-4CE5-4AB0-B86A-4D2143A87A65}" srcOrd="8" destOrd="0" presId="urn:microsoft.com/office/officeart/2005/8/layout/vProcess5"/>
    <dgm:cxn modelId="{7B92CB16-A877-4AEB-BFF9-96910C35B0C1}" type="presParOf" srcId="{2C4C908E-2626-46CB-A54A-28AE31183D10}" destId="{472273EC-8E6C-4C0F-8454-672BFF66C0DA}" srcOrd="9" destOrd="0" presId="urn:microsoft.com/office/officeart/2005/8/layout/vProcess5"/>
    <dgm:cxn modelId="{7408528F-56E0-45B5-8C28-050EA524F999}" type="presParOf" srcId="{2C4C908E-2626-46CB-A54A-28AE31183D10}" destId="{BF284024-F4AB-4EAC-B4DF-2310A9C5167A}" srcOrd="10" destOrd="0" presId="urn:microsoft.com/office/officeart/2005/8/layout/vProcess5"/>
    <dgm:cxn modelId="{1B55887F-9CC1-42DA-B404-15F33EAB84DC}" type="presParOf" srcId="{2C4C908E-2626-46CB-A54A-28AE31183D10}" destId="{EC0CAFF5-2A66-4DDD-8E96-97F3F06C7D88}"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575915-DA55-4955-A535-75AED5CF1936}" type="doc">
      <dgm:prSet loTypeId="urn:microsoft.com/office/officeart/2005/8/layout/vProcess5" loCatId="process" qsTypeId="urn:microsoft.com/office/officeart/2005/8/quickstyle/simple1" qsCatId="simple" csTypeId="urn:microsoft.com/office/officeart/2005/8/colors/colorful5" csCatId="colorful" phldr="1"/>
      <dgm:spPr/>
    </dgm:pt>
    <dgm:pt modelId="{596BFDD3-1DCF-4C77-9835-1BA77A870DB7}">
      <dgm:prSet phldrT="[Text]" custT="1"/>
      <dgm:spPr>
        <a:xfrm>
          <a:off x="0" y="0"/>
          <a:ext cx="5242622" cy="902303"/>
        </a:xfrm>
        <a:prstGeom prst="roundRect">
          <a:avLst>
            <a:gd name="adj" fmla="val 10000"/>
          </a:avLst>
        </a:prstGeom>
        <a:solidFill>
          <a:srgbClr val="5AA2AE">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AU" sz="1700" dirty="0">
              <a:solidFill>
                <a:sysClr val="window" lastClr="FFFFFF"/>
              </a:solidFill>
              <a:latin typeface="Aptos" panose="02110004020202020204"/>
              <a:ea typeface="+mn-ea"/>
              <a:cs typeface="+mn-cs"/>
            </a:rPr>
            <a:t>Minister for Aboriginal Affairs makes a recommendation to the Governor</a:t>
          </a:r>
        </a:p>
      </dgm:t>
    </dgm:pt>
    <dgm:pt modelId="{10ACD730-881C-4E20-AEF0-407219E77DF5}" type="parTrans" cxnId="{CF2EED98-920C-4325-BA4E-DC2E33517E26}">
      <dgm:prSet/>
      <dgm:spPr/>
      <dgm:t>
        <a:bodyPr/>
        <a:lstStyle/>
        <a:p>
          <a:endParaRPr lang="en-AU" sz="1700"/>
        </a:p>
      </dgm:t>
    </dgm:pt>
    <dgm:pt modelId="{E7E1023E-68A7-48CC-BC03-7B54DFB1CAAD}" type="sibTrans" cxnId="{CF2EED98-920C-4325-BA4E-DC2E33517E26}">
      <dgm:prSet custT="1"/>
      <dgm:spPr>
        <a:xfrm>
          <a:off x="4656125" y="691082"/>
          <a:ext cx="586497" cy="586497"/>
        </a:xfrm>
        <a:prstGeom prst="downArrow">
          <a:avLst>
            <a:gd name="adj1" fmla="val 55000"/>
            <a:gd name="adj2" fmla="val 45000"/>
          </a:avLst>
        </a:prstGeom>
        <a:solidFill>
          <a:srgbClr val="5AA2AE">
            <a:tint val="40000"/>
            <a:alpha val="90000"/>
            <a:hueOff val="0"/>
            <a:satOff val="0"/>
            <a:lumOff val="0"/>
            <a:alphaOff val="0"/>
          </a:srgbClr>
        </a:solidFill>
        <a:ln w="19050" cap="flat" cmpd="sng" algn="ctr">
          <a:solidFill>
            <a:srgbClr val="5AA2AE">
              <a:tint val="40000"/>
              <a:alpha val="90000"/>
              <a:hueOff val="0"/>
              <a:satOff val="0"/>
              <a:lumOff val="0"/>
              <a:alphaOff val="0"/>
            </a:srgbClr>
          </a:solidFill>
          <a:prstDash val="solid"/>
          <a:miter lim="800000"/>
        </a:ln>
        <a:effectLst/>
      </dgm:spPr>
      <dgm:t>
        <a:bodyPr/>
        <a:lstStyle/>
        <a:p>
          <a:pPr>
            <a:buNone/>
          </a:pPr>
          <a:endParaRPr lang="en-AU" sz="1700">
            <a:solidFill>
              <a:sysClr val="windowText" lastClr="000000">
                <a:hueOff val="0"/>
                <a:satOff val="0"/>
                <a:lumOff val="0"/>
                <a:alphaOff val="0"/>
              </a:sysClr>
            </a:solidFill>
            <a:latin typeface="Aptos" panose="02110004020202020204"/>
            <a:ea typeface="+mn-ea"/>
            <a:cs typeface="+mn-cs"/>
          </a:endParaRPr>
        </a:p>
      </dgm:t>
    </dgm:pt>
    <dgm:pt modelId="{97ED0188-13DD-4D9F-96D6-0987B576BEC4}">
      <dgm:prSet phldrT="[Text]" custT="1"/>
      <dgm:spPr>
        <a:xfrm>
          <a:off x="439069" y="1066358"/>
          <a:ext cx="5242622" cy="902303"/>
        </a:xfrm>
        <a:prstGeom prst="roundRect">
          <a:avLst>
            <a:gd name="adj" fmla="val 10000"/>
          </a:avLst>
        </a:prstGeom>
        <a:solidFill>
          <a:srgbClr val="5AA2AE">
            <a:hueOff val="2003568"/>
            <a:satOff val="-8793"/>
            <a:lumOff val="2614"/>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AU" sz="1700" dirty="0">
              <a:solidFill>
                <a:sysClr val="window" lastClr="FFFFFF"/>
              </a:solidFill>
              <a:latin typeface="Aptos" panose="02110004020202020204"/>
              <a:ea typeface="+mn-ea"/>
              <a:cs typeface="+mn-cs"/>
            </a:rPr>
            <a:t>Aboriginal Affairs Planning Authority is referred to and prepares a report</a:t>
          </a:r>
        </a:p>
      </dgm:t>
    </dgm:pt>
    <dgm:pt modelId="{53F54982-3843-4107-B103-571C75533573}" type="parTrans" cxnId="{E5C1FFD2-1D5E-41C3-98A3-3766BEC4BFED}">
      <dgm:prSet/>
      <dgm:spPr/>
      <dgm:t>
        <a:bodyPr/>
        <a:lstStyle/>
        <a:p>
          <a:endParaRPr lang="en-AU" sz="1700"/>
        </a:p>
      </dgm:t>
    </dgm:pt>
    <dgm:pt modelId="{1C7470A6-EBAA-4DFB-AF78-80073F2B73F8}" type="sibTrans" cxnId="{E5C1FFD2-1D5E-41C3-98A3-3766BEC4BFED}">
      <dgm:prSet custT="1"/>
      <dgm:spPr>
        <a:xfrm>
          <a:off x="5095194" y="1757440"/>
          <a:ext cx="586497" cy="586497"/>
        </a:xfrm>
        <a:prstGeom prst="downArrow">
          <a:avLst>
            <a:gd name="adj1" fmla="val 55000"/>
            <a:gd name="adj2" fmla="val 45000"/>
          </a:avLst>
        </a:prstGeom>
        <a:solidFill>
          <a:srgbClr val="5AA2AE">
            <a:tint val="40000"/>
            <a:alpha val="90000"/>
            <a:hueOff val="2914032"/>
            <a:satOff val="-9122"/>
            <a:lumOff val="604"/>
            <a:alphaOff val="0"/>
          </a:srgbClr>
        </a:solidFill>
        <a:ln w="19050" cap="flat" cmpd="sng" algn="ctr">
          <a:solidFill>
            <a:srgbClr val="5AA2AE">
              <a:tint val="40000"/>
              <a:alpha val="90000"/>
              <a:hueOff val="0"/>
              <a:satOff val="0"/>
              <a:lumOff val="0"/>
              <a:alphaOff val="0"/>
            </a:srgbClr>
          </a:solidFill>
          <a:prstDash val="solid"/>
          <a:miter lim="800000"/>
        </a:ln>
        <a:effectLst/>
      </dgm:spPr>
      <dgm:t>
        <a:bodyPr/>
        <a:lstStyle/>
        <a:p>
          <a:pPr>
            <a:buNone/>
          </a:pPr>
          <a:endParaRPr lang="en-AU" sz="1700">
            <a:solidFill>
              <a:sysClr val="windowText" lastClr="000000">
                <a:hueOff val="0"/>
                <a:satOff val="0"/>
                <a:lumOff val="0"/>
                <a:alphaOff val="0"/>
              </a:sysClr>
            </a:solidFill>
            <a:latin typeface="Aptos" panose="02110004020202020204"/>
            <a:ea typeface="+mn-ea"/>
            <a:cs typeface="+mn-cs"/>
          </a:endParaRPr>
        </a:p>
      </dgm:t>
    </dgm:pt>
    <dgm:pt modelId="{77F287A3-0BED-4AAD-9AE3-0DDFAC3A0396}">
      <dgm:prSet custT="1"/>
      <dgm:spPr>
        <a:xfrm>
          <a:off x="871585" y="2132716"/>
          <a:ext cx="5242622" cy="902303"/>
        </a:xfrm>
        <a:prstGeom prst="roundRect">
          <a:avLst>
            <a:gd name="adj" fmla="val 10000"/>
          </a:avLst>
        </a:prstGeom>
        <a:solidFill>
          <a:srgbClr val="5AA2AE">
            <a:hueOff val="4007135"/>
            <a:satOff val="-17587"/>
            <a:lumOff val="5229"/>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AU" sz="1700" dirty="0">
              <a:solidFill>
                <a:sysClr val="window" lastClr="FFFFFF"/>
              </a:solidFill>
              <a:latin typeface="Aptos" panose="02110004020202020204"/>
              <a:ea typeface="+mn-ea"/>
              <a:cs typeface="+mn-cs"/>
            </a:rPr>
            <a:t>Report presented to both Houses of Parliament for 14 days</a:t>
          </a:r>
        </a:p>
      </dgm:t>
    </dgm:pt>
    <dgm:pt modelId="{160341EC-7107-4411-B324-3FB1FA62391B}" type="parTrans" cxnId="{F826C6D8-6848-44D9-9993-345A97C56261}">
      <dgm:prSet/>
      <dgm:spPr/>
      <dgm:t>
        <a:bodyPr/>
        <a:lstStyle/>
        <a:p>
          <a:endParaRPr lang="en-AU" sz="1700"/>
        </a:p>
      </dgm:t>
    </dgm:pt>
    <dgm:pt modelId="{F384E065-D705-4908-A0CD-B7F4E2CB454F}" type="sibTrans" cxnId="{F826C6D8-6848-44D9-9993-345A97C56261}">
      <dgm:prSet custT="1"/>
      <dgm:spPr>
        <a:xfrm>
          <a:off x="5527711" y="2823798"/>
          <a:ext cx="586497" cy="586497"/>
        </a:xfrm>
        <a:prstGeom prst="downArrow">
          <a:avLst>
            <a:gd name="adj1" fmla="val 55000"/>
            <a:gd name="adj2" fmla="val 45000"/>
          </a:avLst>
        </a:prstGeom>
        <a:solidFill>
          <a:srgbClr val="5AA2AE">
            <a:tint val="40000"/>
            <a:alpha val="90000"/>
            <a:hueOff val="5828064"/>
            <a:satOff val="-18244"/>
            <a:lumOff val="1209"/>
            <a:alphaOff val="0"/>
          </a:srgbClr>
        </a:solidFill>
        <a:ln w="19050" cap="flat" cmpd="sng" algn="ctr">
          <a:solidFill>
            <a:srgbClr val="5AA2AE">
              <a:tint val="40000"/>
              <a:alpha val="90000"/>
              <a:hueOff val="0"/>
              <a:satOff val="0"/>
              <a:lumOff val="0"/>
              <a:alphaOff val="0"/>
            </a:srgbClr>
          </a:solidFill>
          <a:prstDash val="solid"/>
          <a:miter lim="800000"/>
        </a:ln>
        <a:effectLst/>
      </dgm:spPr>
      <dgm:t>
        <a:bodyPr/>
        <a:lstStyle/>
        <a:p>
          <a:pPr>
            <a:buNone/>
          </a:pPr>
          <a:endParaRPr lang="en-AU" sz="1700">
            <a:solidFill>
              <a:sysClr val="windowText" lastClr="000000">
                <a:hueOff val="0"/>
                <a:satOff val="0"/>
                <a:lumOff val="0"/>
                <a:alphaOff val="0"/>
              </a:sysClr>
            </a:solidFill>
            <a:latin typeface="Aptos" panose="02110004020202020204"/>
            <a:ea typeface="+mn-ea"/>
            <a:cs typeface="+mn-cs"/>
          </a:endParaRPr>
        </a:p>
      </dgm:t>
    </dgm:pt>
    <dgm:pt modelId="{094E4744-38AA-4CEB-AA61-84FC94F7F1F5}">
      <dgm:prSet custT="1"/>
      <dgm:spPr>
        <a:xfrm>
          <a:off x="1310655" y="3199074"/>
          <a:ext cx="5242622" cy="902303"/>
        </a:xfrm>
        <a:prstGeom prst="roundRect">
          <a:avLst>
            <a:gd name="adj" fmla="val 10000"/>
          </a:avLst>
        </a:prstGeom>
        <a:solidFill>
          <a:srgbClr val="5AA2AE">
            <a:hueOff val="6010703"/>
            <a:satOff val="-26380"/>
            <a:lumOff val="7843"/>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AU" sz="1700" dirty="0">
              <a:solidFill>
                <a:sysClr val="window" lastClr="FFFFFF"/>
              </a:solidFill>
              <a:latin typeface="Aptos" panose="02110004020202020204"/>
              <a:ea typeface="+mn-ea"/>
              <a:cs typeface="+mn-cs"/>
            </a:rPr>
            <a:t>Either House may pass a resolution rejecting the recommendation</a:t>
          </a:r>
        </a:p>
      </dgm:t>
    </dgm:pt>
    <dgm:pt modelId="{6FD88824-428A-4A98-BFC6-09DCA34AADDF}" type="parTrans" cxnId="{274E77BB-7380-4214-AA39-594C6D573973}">
      <dgm:prSet/>
      <dgm:spPr/>
      <dgm:t>
        <a:bodyPr/>
        <a:lstStyle/>
        <a:p>
          <a:endParaRPr lang="en-AU" sz="1700"/>
        </a:p>
      </dgm:t>
    </dgm:pt>
    <dgm:pt modelId="{104673BF-92CC-41BC-82AA-FCC707278D72}" type="sibTrans" cxnId="{274E77BB-7380-4214-AA39-594C6D573973}">
      <dgm:prSet/>
      <dgm:spPr/>
      <dgm:t>
        <a:bodyPr/>
        <a:lstStyle/>
        <a:p>
          <a:endParaRPr lang="en-AU" sz="1700"/>
        </a:p>
      </dgm:t>
    </dgm:pt>
    <dgm:pt modelId="{2C4C908E-2626-46CB-A54A-28AE31183D10}" type="pres">
      <dgm:prSet presAssocID="{B1575915-DA55-4955-A535-75AED5CF1936}" presName="outerComposite" presStyleCnt="0">
        <dgm:presLayoutVars>
          <dgm:chMax val="5"/>
          <dgm:dir/>
          <dgm:resizeHandles val="exact"/>
        </dgm:presLayoutVars>
      </dgm:prSet>
      <dgm:spPr/>
    </dgm:pt>
    <dgm:pt modelId="{4A1FB7DD-8E27-4A94-84C4-FF1A5F050891}" type="pres">
      <dgm:prSet presAssocID="{B1575915-DA55-4955-A535-75AED5CF1936}" presName="dummyMaxCanvas" presStyleCnt="0">
        <dgm:presLayoutVars/>
      </dgm:prSet>
      <dgm:spPr/>
    </dgm:pt>
    <dgm:pt modelId="{426480A6-4B5A-4F62-8BA3-609537C078D7}" type="pres">
      <dgm:prSet presAssocID="{B1575915-DA55-4955-A535-75AED5CF1936}" presName="FourNodes_1" presStyleLbl="node1" presStyleIdx="0" presStyleCnt="4" custLinFactNeighborY="-78012">
        <dgm:presLayoutVars>
          <dgm:bulletEnabled val="1"/>
        </dgm:presLayoutVars>
      </dgm:prSet>
      <dgm:spPr/>
    </dgm:pt>
    <dgm:pt modelId="{85CD643C-EBAA-4A5A-AD3E-42BB9E26617A}" type="pres">
      <dgm:prSet presAssocID="{B1575915-DA55-4955-A535-75AED5CF1936}" presName="FourNodes_2" presStyleLbl="node1" presStyleIdx="1" presStyleCnt="4">
        <dgm:presLayoutVars>
          <dgm:bulletEnabled val="1"/>
        </dgm:presLayoutVars>
      </dgm:prSet>
      <dgm:spPr/>
    </dgm:pt>
    <dgm:pt modelId="{C17C6793-C8B4-480E-A343-44AB2EECD631}" type="pres">
      <dgm:prSet presAssocID="{B1575915-DA55-4955-A535-75AED5CF1936}" presName="FourNodes_3" presStyleLbl="node1" presStyleIdx="2" presStyleCnt="4">
        <dgm:presLayoutVars>
          <dgm:bulletEnabled val="1"/>
        </dgm:presLayoutVars>
      </dgm:prSet>
      <dgm:spPr/>
    </dgm:pt>
    <dgm:pt modelId="{979056BA-28D6-45A3-A49F-99D5DC063B2B}" type="pres">
      <dgm:prSet presAssocID="{B1575915-DA55-4955-A535-75AED5CF1936}" presName="FourNodes_4" presStyleLbl="node1" presStyleIdx="3" presStyleCnt="4">
        <dgm:presLayoutVars>
          <dgm:bulletEnabled val="1"/>
        </dgm:presLayoutVars>
      </dgm:prSet>
      <dgm:spPr/>
    </dgm:pt>
    <dgm:pt modelId="{327D75BD-CF88-44F1-B8E2-0E3360A6F8EB}" type="pres">
      <dgm:prSet presAssocID="{B1575915-DA55-4955-A535-75AED5CF1936}" presName="FourConn_1-2" presStyleLbl="fgAccFollowNode1" presStyleIdx="0" presStyleCnt="3">
        <dgm:presLayoutVars>
          <dgm:bulletEnabled val="1"/>
        </dgm:presLayoutVars>
      </dgm:prSet>
      <dgm:spPr/>
    </dgm:pt>
    <dgm:pt modelId="{FE4980A2-B704-49A6-A172-A28FD56D3AED}" type="pres">
      <dgm:prSet presAssocID="{B1575915-DA55-4955-A535-75AED5CF1936}" presName="FourConn_2-3" presStyleLbl="fgAccFollowNode1" presStyleIdx="1" presStyleCnt="3">
        <dgm:presLayoutVars>
          <dgm:bulletEnabled val="1"/>
        </dgm:presLayoutVars>
      </dgm:prSet>
      <dgm:spPr/>
    </dgm:pt>
    <dgm:pt modelId="{6450DC4A-139D-499C-9204-D4482DBBC51B}" type="pres">
      <dgm:prSet presAssocID="{B1575915-DA55-4955-A535-75AED5CF1936}" presName="FourConn_3-4" presStyleLbl="fgAccFollowNode1" presStyleIdx="2" presStyleCnt="3">
        <dgm:presLayoutVars>
          <dgm:bulletEnabled val="1"/>
        </dgm:presLayoutVars>
      </dgm:prSet>
      <dgm:spPr/>
    </dgm:pt>
    <dgm:pt modelId="{9561411A-4CE5-4AB0-B86A-4D2143A87A65}" type="pres">
      <dgm:prSet presAssocID="{B1575915-DA55-4955-A535-75AED5CF1936}" presName="FourNodes_1_text" presStyleLbl="node1" presStyleIdx="3" presStyleCnt="4">
        <dgm:presLayoutVars>
          <dgm:bulletEnabled val="1"/>
        </dgm:presLayoutVars>
      </dgm:prSet>
      <dgm:spPr/>
    </dgm:pt>
    <dgm:pt modelId="{472273EC-8E6C-4C0F-8454-672BFF66C0DA}" type="pres">
      <dgm:prSet presAssocID="{B1575915-DA55-4955-A535-75AED5CF1936}" presName="FourNodes_2_text" presStyleLbl="node1" presStyleIdx="3" presStyleCnt="4">
        <dgm:presLayoutVars>
          <dgm:bulletEnabled val="1"/>
        </dgm:presLayoutVars>
      </dgm:prSet>
      <dgm:spPr/>
    </dgm:pt>
    <dgm:pt modelId="{BF284024-F4AB-4EAC-B4DF-2310A9C5167A}" type="pres">
      <dgm:prSet presAssocID="{B1575915-DA55-4955-A535-75AED5CF1936}" presName="FourNodes_3_text" presStyleLbl="node1" presStyleIdx="3" presStyleCnt="4">
        <dgm:presLayoutVars>
          <dgm:bulletEnabled val="1"/>
        </dgm:presLayoutVars>
      </dgm:prSet>
      <dgm:spPr/>
    </dgm:pt>
    <dgm:pt modelId="{EC0CAFF5-2A66-4DDD-8E96-97F3F06C7D88}" type="pres">
      <dgm:prSet presAssocID="{B1575915-DA55-4955-A535-75AED5CF1936}" presName="FourNodes_4_text" presStyleLbl="node1" presStyleIdx="3" presStyleCnt="4">
        <dgm:presLayoutVars>
          <dgm:bulletEnabled val="1"/>
        </dgm:presLayoutVars>
      </dgm:prSet>
      <dgm:spPr/>
    </dgm:pt>
  </dgm:ptLst>
  <dgm:cxnLst>
    <dgm:cxn modelId="{7CCEFE10-68D8-4774-A70B-0AECE20FD62F}" type="presOf" srcId="{094E4744-38AA-4CEB-AA61-84FC94F7F1F5}" destId="{979056BA-28D6-45A3-A49F-99D5DC063B2B}" srcOrd="0" destOrd="0" presId="urn:microsoft.com/office/officeart/2005/8/layout/vProcess5"/>
    <dgm:cxn modelId="{F1137213-AE07-4981-9AC3-F24AD473EA21}" type="presOf" srcId="{F384E065-D705-4908-A0CD-B7F4E2CB454F}" destId="{6450DC4A-139D-499C-9204-D4482DBBC51B}" srcOrd="0" destOrd="0" presId="urn:microsoft.com/office/officeart/2005/8/layout/vProcess5"/>
    <dgm:cxn modelId="{DE6D6A44-13D5-4558-9383-4B2E2C42D949}" type="presOf" srcId="{596BFDD3-1DCF-4C77-9835-1BA77A870DB7}" destId="{9561411A-4CE5-4AB0-B86A-4D2143A87A65}" srcOrd="1" destOrd="0" presId="urn:microsoft.com/office/officeart/2005/8/layout/vProcess5"/>
    <dgm:cxn modelId="{570FB166-041E-461E-8476-5F3C93397E2D}" type="presOf" srcId="{77F287A3-0BED-4AAD-9AE3-0DDFAC3A0396}" destId="{C17C6793-C8B4-480E-A343-44AB2EECD631}" srcOrd="0" destOrd="0" presId="urn:microsoft.com/office/officeart/2005/8/layout/vProcess5"/>
    <dgm:cxn modelId="{BE28784C-E509-4C71-A867-92C3AF56E6F5}" type="presOf" srcId="{1C7470A6-EBAA-4DFB-AF78-80073F2B73F8}" destId="{FE4980A2-B704-49A6-A172-A28FD56D3AED}" srcOrd="0" destOrd="0" presId="urn:microsoft.com/office/officeart/2005/8/layout/vProcess5"/>
    <dgm:cxn modelId="{EF1D3570-E36C-40E2-B03A-A6932D231D46}" type="presOf" srcId="{094E4744-38AA-4CEB-AA61-84FC94F7F1F5}" destId="{EC0CAFF5-2A66-4DDD-8E96-97F3F06C7D88}" srcOrd="1" destOrd="0" presId="urn:microsoft.com/office/officeart/2005/8/layout/vProcess5"/>
    <dgm:cxn modelId="{97A99458-05B4-4431-95EA-2088902701A1}" type="presOf" srcId="{97ED0188-13DD-4D9F-96D6-0987B576BEC4}" destId="{472273EC-8E6C-4C0F-8454-672BFF66C0DA}" srcOrd="1" destOrd="0" presId="urn:microsoft.com/office/officeart/2005/8/layout/vProcess5"/>
    <dgm:cxn modelId="{65CFF796-23DC-48CC-B80B-AF0DD0F7FCD9}" type="presOf" srcId="{E7E1023E-68A7-48CC-BC03-7B54DFB1CAAD}" destId="{327D75BD-CF88-44F1-B8E2-0E3360A6F8EB}" srcOrd="0" destOrd="0" presId="urn:microsoft.com/office/officeart/2005/8/layout/vProcess5"/>
    <dgm:cxn modelId="{CF2EED98-920C-4325-BA4E-DC2E33517E26}" srcId="{B1575915-DA55-4955-A535-75AED5CF1936}" destId="{596BFDD3-1DCF-4C77-9835-1BA77A870DB7}" srcOrd="0" destOrd="0" parTransId="{10ACD730-881C-4E20-AEF0-407219E77DF5}" sibTransId="{E7E1023E-68A7-48CC-BC03-7B54DFB1CAAD}"/>
    <dgm:cxn modelId="{4D5497A7-1DD2-4BDF-BE3B-CFAAFD50FE1D}" type="presOf" srcId="{97ED0188-13DD-4D9F-96D6-0987B576BEC4}" destId="{85CD643C-EBAA-4A5A-AD3E-42BB9E26617A}" srcOrd="0" destOrd="0" presId="urn:microsoft.com/office/officeart/2005/8/layout/vProcess5"/>
    <dgm:cxn modelId="{274E77BB-7380-4214-AA39-594C6D573973}" srcId="{B1575915-DA55-4955-A535-75AED5CF1936}" destId="{094E4744-38AA-4CEB-AA61-84FC94F7F1F5}" srcOrd="3" destOrd="0" parTransId="{6FD88824-428A-4A98-BFC6-09DCA34AADDF}" sibTransId="{104673BF-92CC-41BC-82AA-FCC707278D72}"/>
    <dgm:cxn modelId="{98959ACF-3E1C-40A1-B15E-905332A7A88D}" type="presOf" srcId="{596BFDD3-1DCF-4C77-9835-1BA77A870DB7}" destId="{426480A6-4B5A-4F62-8BA3-609537C078D7}" srcOrd="0" destOrd="0" presId="urn:microsoft.com/office/officeart/2005/8/layout/vProcess5"/>
    <dgm:cxn modelId="{E5C1FFD2-1D5E-41C3-98A3-3766BEC4BFED}" srcId="{B1575915-DA55-4955-A535-75AED5CF1936}" destId="{97ED0188-13DD-4D9F-96D6-0987B576BEC4}" srcOrd="1" destOrd="0" parTransId="{53F54982-3843-4107-B103-571C75533573}" sibTransId="{1C7470A6-EBAA-4DFB-AF78-80073F2B73F8}"/>
    <dgm:cxn modelId="{F826C6D8-6848-44D9-9993-345A97C56261}" srcId="{B1575915-DA55-4955-A535-75AED5CF1936}" destId="{77F287A3-0BED-4AAD-9AE3-0DDFAC3A0396}" srcOrd="2" destOrd="0" parTransId="{160341EC-7107-4411-B324-3FB1FA62391B}" sibTransId="{F384E065-D705-4908-A0CD-B7F4E2CB454F}"/>
    <dgm:cxn modelId="{406F7EE9-84F2-4499-966C-34065BDCFBC3}" type="presOf" srcId="{77F287A3-0BED-4AAD-9AE3-0DDFAC3A0396}" destId="{BF284024-F4AB-4EAC-B4DF-2310A9C5167A}" srcOrd="1" destOrd="0" presId="urn:microsoft.com/office/officeart/2005/8/layout/vProcess5"/>
    <dgm:cxn modelId="{120A9DF9-2060-4DD7-90C3-F12685FB5972}" type="presOf" srcId="{B1575915-DA55-4955-A535-75AED5CF1936}" destId="{2C4C908E-2626-46CB-A54A-28AE31183D10}" srcOrd="0" destOrd="0" presId="urn:microsoft.com/office/officeart/2005/8/layout/vProcess5"/>
    <dgm:cxn modelId="{5D29FF79-B1EA-42B2-A21A-2DBD0FED1A4D}" type="presParOf" srcId="{2C4C908E-2626-46CB-A54A-28AE31183D10}" destId="{4A1FB7DD-8E27-4A94-84C4-FF1A5F050891}" srcOrd="0" destOrd="0" presId="urn:microsoft.com/office/officeart/2005/8/layout/vProcess5"/>
    <dgm:cxn modelId="{7E46F5C0-A5C5-4FDA-9E11-312683A472C3}" type="presParOf" srcId="{2C4C908E-2626-46CB-A54A-28AE31183D10}" destId="{426480A6-4B5A-4F62-8BA3-609537C078D7}" srcOrd="1" destOrd="0" presId="urn:microsoft.com/office/officeart/2005/8/layout/vProcess5"/>
    <dgm:cxn modelId="{DFF4EBB6-35CF-407C-9087-DDEA5AFB27D8}" type="presParOf" srcId="{2C4C908E-2626-46CB-A54A-28AE31183D10}" destId="{85CD643C-EBAA-4A5A-AD3E-42BB9E26617A}" srcOrd="2" destOrd="0" presId="urn:microsoft.com/office/officeart/2005/8/layout/vProcess5"/>
    <dgm:cxn modelId="{E223A291-6ADD-4438-9068-D040CD93D9E0}" type="presParOf" srcId="{2C4C908E-2626-46CB-A54A-28AE31183D10}" destId="{C17C6793-C8B4-480E-A343-44AB2EECD631}" srcOrd="3" destOrd="0" presId="urn:microsoft.com/office/officeart/2005/8/layout/vProcess5"/>
    <dgm:cxn modelId="{B7D9E229-5FEB-48E9-BB70-D8FD7079DA9A}" type="presParOf" srcId="{2C4C908E-2626-46CB-A54A-28AE31183D10}" destId="{979056BA-28D6-45A3-A49F-99D5DC063B2B}" srcOrd="4" destOrd="0" presId="urn:microsoft.com/office/officeart/2005/8/layout/vProcess5"/>
    <dgm:cxn modelId="{57EEE7B9-066C-4BB1-A1C3-419A5363FE04}" type="presParOf" srcId="{2C4C908E-2626-46CB-A54A-28AE31183D10}" destId="{327D75BD-CF88-44F1-B8E2-0E3360A6F8EB}" srcOrd="5" destOrd="0" presId="urn:microsoft.com/office/officeart/2005/8/layout/vProcess5"/>
    <dgm:cxn modelId="{8A43A917-8D86-47EF-8517-4C7F0099B271}" type="presParOf" srcId="{2C4C908E-2626-46CB-A54A-28AE31183D10}" destId="{FE4980A2-B704-49A6-A172-A28FD56D3AED}" srcOrd="6" destOrd="0" presId="urn:microsoft.com/office/officeart/2005/8/layout/vProcess5"/>
    <dgm:cxn modelId="{1CE2F552-E6F4-442C-8C8C-0497723CA054}" type="presParOf" srcId="{2C4C908E-2626-46CB-A54A-28AE31183D10}" destId="{6450DC4A-139D-499C-9204-D4482DBBC51B}" srcOrd="7" destOrd="0" presId="urn:microsoft.com/office/officeart/2005/8/layout/vProcess5"/>
    <dgm:cxn modelId="{F45273DE-BD61-4CDA-B509-0A7C4B19AB84}" type="presParOf" srcId="{2C4C908E-2626-46CB-A54A-28AE31183D10}" destId="{9561411A-4CE5-4AB0-B86A-4D2143A87A65}" srcOrd="8" destOrd="0" presId="urn:microsoft.com/office/officeart/2005/8/layout/vProcess5"/>
    <dgm:cxn modelId="{7B92CB16-A877-4AEB-BFF9-96910C35B0C1}" type="presParOf" srcId="{2C4C908E-2626-46CB-A54A-28AE31183D10}" destId="{472273EC-8E6C-4C0F-8454-672BFF66C0DA}" srcOrd="9" destOrd="0" presId="urn:microsoft.com/office/officeart/2005/8/layout/vProcess5"/>
    <dgm:cxn modelId="{7408528F-56E0-45B5-8C28-050EA524F999}" type="presParOf" srcId="{2C4C908E-2626-46CB-A54A-28AE31183D10}" destId="{BF284024-F4AB-4EAC-B4DF-2310A9C5167A}" srcOrd="10" destOrd="0" presId="urn:microsoft.com/office/officeart/2005/8/layout/vProcess5"/>
    <dgm:cxn modelId="{1B55887F-9CC1-42DA-B404-15F33EAB84DC}" type="presParOf" srcId="{2C4C908E-2626-46CB-A54A-28AE31183D10}" destId="{EC0CAFF5-2A66-4DDD-8E96-97F3F06C7D88}" srcOrd="1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D9BAB-8744-4379-937F-795647780A33}">
      <dsp:nvSpPr>
        <dsp:cNvPr id="0" name=""/>
        <dsp:cNvSpPr/>
      </dsp:nvSpPr>
      <dsp:spPr>
        <a:xfrm rot="16200000">
          <a:off x="-1686143" y="1689984"/>
          <a:ext cx="4728094" cy="1348125"/>
        </a:xfrm>
        <a:prstGeom prst="flowChartManualOperation">
          <a:avLst/>
        </a:prstGeom>
        <a:gradFill rotWithShape="0">
          <a:gsLst>
            <a:gs pos="0">
              <a:srgbClr val="5AA2AE">
                <a:hueOff val="0"/>
                <a:satOff val="0"/>
                <a:lumOff val="0"/>
                <a:alphaOff val="0"/>
                <a:satMod val="103000"/>
                <a:lumMod val="102000"/>
                <a:tint val="94000"/>
              </a:srgbClr>
            </a:gs>
            <a:gs pos="50000">
              <a:srgbClr val="5AA2AE">
                <a:hueOff val="0"/>
                <a:satOff val="0"/>
                <a:lumOff val="0"/>
                <a:alphaOff val="0"/>
                <a:satMod val="110000"/>
                <a:lumMod val="100000"/>
                <a:shade val="100000"/>
              </a:srgbClr>
            </a:gs>
            <a:gs pos="100000">
              <a:srgbClr val="5AA2AE">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None/>
          </a:pPr>
          <a:r>
            <a:rPr lang="en-AU" sz="1400" b="0" i="0" kern="1200" baseline="0" dirty="0">
              <a:solidFill>
                <a:sysClr val="window" lastClr="FFFFFF"/>
              </a:solidFill>
              <a:latin typeface="Geologica Cursive" pitchFamily="2" charset="0"/>
              <a:ea typeface="+mn-ea"/>
              <a:cs typeface="+mn-cs"/>
            </a:rPr>
            <a:t>The AAPA Act is outdated and does not consider the </a:t>
          </a:r>
          <a:r>
            <a:rPr lang="en-AU" sz="1400" b="0" i="1" kern="1200" baseline="0" dirty="0">
              <a:solidFill>
                <a:sysClr val="window" lastClr="FFFFFF"/>
              </a:solidFill>
              <a:latin typeface="Geologica Cursive" pitchFamily="2" charset="0"/>
              <a:ea typeface="+mn-ea"/>
              <a:cs typeface="+mn-cs"/>
            </a:rPr>
            <a:t>Native Title Act</a:t>
          </a:r>
          <a:endParaRPr lang="en-AU" sz="1400" i="1" kern="1200" dirty="0">
            <a:solidFill>
              <a:sysClr val="window" lastClr="FFFFFF"/>
            </a:solidFill>
            <a:latin typeface="Geologica Cursive" pitchFamily="2" charset="0"/>
            <a:ea typeface="+mn-ea"/>
            <a:cs typeface="+mn-cs"/>
          </a:endParaRPr>
        </a:p>
      </dsp:txBody>
      <dsp:txXfrm rot="5400000">
        <a:off x="3841" y="945619"/>
        <a:ext cx="1348125" cy="2836856"/>
      </dsp:txXfrm>
    </dsp:sp>
    <dsp:sp modelId="{BC6E2632-790E-42C5-B903-5ED306C6C941}">
      <dsp:nvSpPr>
        <dsp:cNvPr id="0" name=""/>
        <dsp:cNvSpPr/>
      </dsp:nvSpPr>
      <dsp:spPr>
        <a:xfrm rot="16200000">
          <a:off x="-236908" y="1689984"/>
          <a:ext cx="4728094" cy="1348125"/>
        </a:xfrm>
        <a:prstGeom prst="flowChartManualOperation">
          <a:avLst/>
        </a:prstGeom>
        <a:gradFill rotWithShape="0">
          <a:gsLst>
            <a:gs pos="0">
              <a:srgbClr val="5AA2AE">
                <a:hueOff val="1502676"/>
                <a:satOff val="-6595"/>
                <a:lumOff val="1961"/>
                <a:alphaOff val="0"/>
                <a:satMod val="103000"/>
                <a:lumMod val="102000"/>
                <a:tint val="94000"/>
              </a:srgbClr>
            </a:gs>
            <a:gs pos="50000">
              <a:srgbClr val="5AA2AE">
                <a:hueOff val="1502676"/>
                <a:satOff val="-6595"/>
                <a:lumOff val="1961"/>
                <a:alphaOff val="0"/>
                <a:satMod val="110000"/>
                <a:lumMod val="100000"/>
                <a:shade val="100000"/>
              </a:srgbClr>
            </a:gs>
            <a:gs pos="100000">
              <a:srgbClr val="5AA2AE">
                <a:hueOff val="1502676"/>
                <a:satOff val="-6595"/>
                <a:lumOff val="1961"/>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None/>
          </a:pPr>
          <a:r>
            <a:rPr lang="en-AU" sz="1400" kern="1200" dirty="0">
              <a:solidFill>
                <a:sysClr val="window" lastClr="FFFFFF"/>
              </a:solidFill>
              <a:latin typeface="Geologica Cursive" pitchFamily="2" charset="0"/>
              <a:ea typeface="+mn-ea"/>
              <a:cs typeface="+mn-cs"/>
            </a:rPr>
            <a:t>The ALT’s duty to consult is uncertain</a:t>
          </a:r>
        </a:p>
      </dsp:txBody>
      <dsp:txXfrm rot="5400000">
        <a:off x="1453076" y="945619"/>
        <a:ext cx="1348125" cy="2836856"/>
      </dsp:txXfrm>
    </dsp:sp>
    <dsp:sp modelId="{E45A1CB7-0040-4E73-AA5C-C6DC258E4662}">
      <dsp:nvSpPr>
        <dsp:cNvPr id="0" name=""/>
        <dsp:cNvSpPr/>
      </dsp:nvSpPr>
      <dsp:spPr>
        <a:xfrm rot="16200000">
          <a:off x="1212326" y="1689984"/>
          <a:ext cx="4728094" cy="1348125"/>
        </a:xfrm>
        <a:prstGeom prst="flowChartManualOperation">
          <a:avLst/>
        </a:prstGeom>
        <a:gradFill rotWithShape="0">
          <a:gsLst>
            <a:gs pos="0">
              <a:srgbClr val="5AA2AE">
                <a:hueOff val="3005351"/>
                <a:satOff val="-13190"/>
                <a:lumOff val="3921"/>
                <a:alphaOff val="0"/>
                <a:satMod val="103000"/>
                <a:lumMod val="102000"/>
                <a:tint val="94000"/>
              </a:srgbClr>
            </a:gs>
            <a:gs pos="50000">
              <a:srgbClr val="5AA2AE">
                <a:hueOff val="3005351"/>
                <a:satOff val="-13190"/>
                <a:lumOff val="3921"/>
                <a:alphaOff val="0"/>
                <a:satMod val="110000"/>
                <a:lumMod val="100000"/>
                <a:shade val="100000"/>
              </a:srgbClr>
            </a:gs>
            <a:gs pos="100000">
              <a:srgbClr val="5AA2AE">
                <a:hueOff val="3005351"/>
                <a:satOff val="-13190"/>
                <a:lumOff val="3921"/>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None/>
          </a:pPr>
          <a:r>
            <a:rPr lang="en-AU" sz="1400" kern="1200" dirty="0">
              <a:solidFill>
                <a:sysClr val="window" lastClr="FFFFFF"/>
              </a:solidFill>
              <a:latin typeface="Geologica Cursive" pitchFamily="2" charset="0"/>
              <a:ea typeface="+mn-ea"/>
              <a:cs typeface="+mn-cs"/>
            </a:rPr>
            <a:t>Part III reserved lands cannot be managed by an Aboriginal person or entity</a:t>
          </a:r>
        </a:p>
      </dsp:txBody>
      <dsp:txXfrm rot="5400000">
        <a:off x="2902310" y="945619"/>
        <a:ext cx="1348125" cy="2836856"/>
      </dsp:txXfrm>
    </dsp:sp>
    <dsp:sp modelId="{C4B670ED-A277-4614-A0B4-17F58543C109}">
      <dsp:nvSpPr>
        <dsp:cNvPr id="0" name=""/>
        <dsp:cNvSpPr/>
      </dsp:nvSpPr>
      <dsp:spPr>
        <a:xfrm rot="16200000">
          <a:off x="2661560" y="1689984"/>
          <a:ext cx="4728094" cy="1348125"/>
        </a:xfrm>
        <a:prstGeom prst="flowChartManualOperation">
          <a:avLst/>
        </a:prstGeom>
        <a:gradFill rotWithShape="0">
          <a:gsLst>
            <a:gs pos="0">
              <a:srgbClr val="5AA2AE">
                <a:hueOff val="4508027"/>
                <a:satOff val="-19785"/>
                <a:lumOff val="5882"/>
                <a:alphaOff val="0"/>
                <a:satMod val="103000"/>
                <a:lumMod val="102000"/>
                <a:tint val="94000"/>
              </a:srgbClr>
            </a:gs>
            <a:gs pos="50000">
              <a:srgbClr val="5AA2AE">
                <a:hueOff val="4508027"/>
                <a:satOff val="-19785"/>
                <a:lumOff val="5882"/>
                <a:alphaOff val="0"/>
                <a:satMod val="110000"/>
                <a:lumMod val="100000"/>
                <a:shade val="100000"/>
              </a:srgbClr>
            </a:gs>
            <a:gs pos="100000">
              <a:srgbClr val="5AA2AE">
                <a:hueOff val="4508027"/>
                <a:satOff val="-19785"/>
                <a:lumOff val="5882"/>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None/>
          </a:pPr>
          <a:r>
            <a:rPr lang="en-AU" sz="1400" kern="1200" dirty="0">
              <a:solidFill>
                <a:sysClr val="window" lastClr="FFFFFF"/>
              </a:solidFill>
              <a:latin typeface="Geologica Cursive" pitchFamily="2" charset="0"/>
              <a:ea typeface="+mn-ea"/>
              <a:cs typeface="+mn-cs"/>
            </a:rPr>
            <a:t>Red tape makes divestment of Part III reserved lands difficult</a:t>
          </a:r>
        </a:p>
      </dsp:txBody>
      <dsp:txXfrm rot="5400000">
        <a:off x="4351544" y="945619"/>
        <a:ext cx="1348125" cy="2836856"/>
      </dsp:txXfrm>
    </dsp:sp>
    <dsp:sp modelId="{C2C6F9D4-1FAC-40BA-A9A1-FF35B3D44F43}">
      <dsp:nvSpPr>
        <dsp:cNvPr id="0" name=""/>
        <dsp:cNvSpPr/>
      </dsp:nvSpPr>
      <dsp:spPr>
        <a:xfrm rot="16200000">
          <a:off x="4110795" y="1689984"/>
          <a:ext cx="4728094" cy="1348125"/>
        </a:xfrm>
        <a:prstGeom prst="flowChartManualOperation">
          <a:avLst/>
        </a:prstGeom>
        <a:gradFill rotWithShape="0">
          <a:gsLst>
            <a:gs pos="0">
              <a:srgbClr val="5AA2AE">
                <a:hueOff val="6010703"/>
                <a:satOff val="-26380"/>
                <a:lumOff val="7843"/>
                <a:alphaOff val="0"/>
                <a:satMod val="103000"/>
                <a:lumMod val="102000"/>
                <a:tint val="94000"/>
              </a:srgbClr>
            </a:gs>
            <a:gs pos="50000">
              <a:srgbClr val="5AA2AE">
                <a:hueOff val="6010703"/>
                <a:satOff val="-26380"/>
                <a:lumOff val="7843"/>
                <a:alphaOff val="0"/>
                <a:satMod val="110000"/>
                <a:lumMod val="100000"/>
                <a:shade val="100000"/>
              </a:srgbClr>
            </a:gs>
            <a:gs pos="100000">
              <a:srgbClr val="5AA2AE">
                <a:hueOff val="6010703"/>
                <a:satOff val="-26380"/>
                <a:lumOff val="7843"/>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None/>
          </a:pPr>
          <a:r>
            <a:rPr lang="en-AU" sz="1400" kern="1200" dirty="0">
              <a:solidFill>
                <a:sysClr val="window" lastClr="FFFFFF"/>
              </a:solidFill>
              <a:latin typeface="Geologica Cursive" pitchFamily="2" charset="0"/>
              <a:ea typeface="+mn-ea"/>
              <a:cs typeface="+mn-cs"/>
            </a:rPr>
            <a:t>Many Aboriginal people have a connection to the ALT estate with different views on how it should be managed or divested</a:t>
          </a:r>
        </a:p>
      </dsp:txBody>
      <dsp:txXfrm rot="5400000">
        <a:off x="5800779" y="945619"/>
        <a:ext cx="1348125" cy="28368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659BC-47B7-4B25-BEF7-3301049B9AC4}">
      <dsp:nvSpPr>
        <dsp:cNvPr id="0" name=""/>
        <dsp:cNvSpPr/>
      </dsp:nvSpPr>
      <dsp:spPr>
        <a:xfrm rot="16200000">
          <a:off x="651428" y="-651428"/>
          <a:ext cx="2161646" cy="3464502"/>
        </a:xfrm>
        <a:prstGeom prst="round1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AU" sz="1700" kern="1200" dirty="0">
              <a:latin typeface="+mn-lt"/>
              <a:ea typeface="+mn-ea"/>
              <a:cs typeface="+mn-cs"/>
            </a:rPr>
            <a:t>Non-Aboriginal people must have a </a:t>
          </a:r>
          <a:r>
            <a:rPr lang="en-AU" sz="1700" b="1" kern="1200" dirty="0">
              <a:latin typeface="+mn-lt"/>
              <a:ea typeface="+mn-ea"/>
              <a:cs typeface="+mn-cs"/>
            </a:rPr>
            <a:t>permit</a:t>
          </a:r>
          <a:r>
            <a:rPr lang="en-AU" sz="1700" kern="1200" dirty="0">
              <a:latin typeface="+mn-lt"/>
              <a:ea typeface="+mn-ea"/>
              <a:cs typeface="+mn-cs"/>
            </a:rPr>
            <a:t> to enter Part III reserved lands – if they don’t they commit an </a:t>
          </a:r>
          <a:r>
            <a:rPr lang="en-AU" sz="1700" b="1" kern="1200" dirty="0">
              <a:latin typeface="+mn-lt"/>
              <a:ea typeface="+mn-ea"/>
              <a:cs typeface="+mn-cs"/>
            </a:rPr>
            <a:t>offence</a:t>
          </a:r>
        </a:p>
      </dsp:txBody>
      <dsp:txXfrm rot="5400000">
        <a:off x="-1" y="79143"/>
        <a:ext cx="3464502" cy="1542092"/>
      </dsp:txXfrm>
    </dsp:sp>
    <dsp:sp modelId="{2355EE25-4B86-4A55-B63A-3202B1FB13F3}">
      <dsp:nvSpPr>
        <dsp:cNvPr id="0" name=""/>
        <dsp:cNvSpPr/>
      </dsp:nvSpPr>
      <dsp:spPr>
        <a:xfrm>
          <a:off x="3464502" y="0"/>
          <a:ext cx="3464502" cy="2161646"/>
        </a:xfrm>
        <a:prstGeom prst="round1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AU" sz="1700" b="1" kern="1200" dirty="0">
              <a:latin typeface="+mn-lt"/>
              <a:ea typeface="+mn-ea"/>
              <a:cs typeface="+mn-cs"/>
            </a:rPr>
            <a:t>Parliamentary approval </a:t>
          </a:r>
          <a:r>
            <a:rPr lang="en-AU" sz="1700" kern="1200" dirty="0">
              <a:latin typeface="+mn-lt"/>
              <a:ea typeface="+mn-ea"/>
              <a:cs typeface="+mn-cs"/>
            </a:rPr>
            <a:t>is required to cancel or change the boundaries of Part III reserved lands</a:t>
          </a:r>
        </a:p>
      </dsp:txBody>
      <dsp:txXfrm>
        <a:off x="3464502" y="0"/>
        <a:ext cx="3385360" cy="1621234"/>
      </dsp:txXfrm>
    </dsp:sp>
    <dsp:sp modelId="{A1C315A3-FA86-46BD-88D9-C2679E7CF64C}">
      <dsp:nvSpPr>
        <dsp:cNvPr id="0" name=""/>
        <dsp:cNvSpPr/>
      </dsp:nvSpPr>
      <dsp:spPr>
        <a:xfrm rot="10800000">
          <a:off x="0" y="2161646"/>
          <a:ext cx="3464502" cy="2161646"/>
        </a:xfrm>
        <a:prstGeom prst="round1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AU" sz="1700" kern="1200" dirty="0">
              <a:latin typeface="+mn-lt"/>
              <a:ea typeface="+mn-ea"/>
              <a:cs typeface="+mn-cs"/>
            </a:rPr>
            <a:t>Minister for Mines and Petroleum must consult with the Minister for Aboriginal Affairs before giving </a:t>
          </a:r>
          <a:r>
            <a:rPr lang="en-AU" sz="1700" b="1" kern="1200" dirty="0">
              <a:latin typeface="+mn-lt"/>
              <a:ea typeface="+mn-ea"/>
              <a:cs typeface="+mn-cs"/>
            </a:rPr>
            <a:t>mining companies permission to explore or mine</a:t>
          </a:r>
          <a:endParaRPr lang="en-AU" sz="1700" kern="1200" dirty="0">
            <a:latin typeface="+mn-lt"/>
            <a:ea typeface="+mn-ea"/>
            <a:cs typeface="+mn-cs"/>
          </a:endParaRPr>
        </a:p>
      </dsp:txBody>
      <dsp:txXfrm rot="10800000">
        <a:off x="79142" y="2702057"/>
        <a:ext cx="3385360" cy="1621234"/>
      </dsp:txXfrm>
    </dsp:sp>
    <dsp:sp modelId="{6648D10E-77E4-49A2-8DBF-F9A026F0613C}">
      <dsp:nvSpPr>
        <dsp:cNvPr id="0" name=""/>
        <dsp:cNvSpPr/>
      </dsp:nvSpPr>
      <dsp:spPr>
        <a:xfrm rot="5400000">
          <a:off x="4115930" y="1510217"/>
          <a:ext cx="2161646" cy="3464502"/>
        </a:xfrm>
        <a:prstGeom prst="round1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AU" sz="1700" kern="1200" dirty="0">
              <a:latin typeface="+mn-lt"/>
              <a:ea typeface="+mn-ea"/>
              <a:cs typeface="+mn-cs"/>
            </a:rPr>
            <a:t>Aboriginal Affairs Planning Authority must agree to the </a:t>
          </a:r>
          <a:r>
            <a:rPr lang="en-AU" sz="1700" b="1" kern="1200" dirty="0">
              <a:latin typeface="+mn-lt"/>
              <a:ea typeface="+mn-ea"/>
              <a:cs typeface="+mn-cs"/>
            </a:rPr>
            <a:t>grant of any interests</a:t>
          </a:r>
          <a:r>
            <a:rPr lang="en-AU" sz="1700" kern="1200" dirty="0">
              <a:latin typeface="+mn-lt"/>
              <a:ea typeface="+mn-ea"/>
              <a:cs typeface="+mn-cs"/>
            </a:rPr>
            <a:t> (except mining and petroleum)</a:t>
          </a:r>
        </a:p>
      </dsp:txBody>
      <dsp:txXfrm rot="-5400000">
        <a:off x="3464502" y="2702057"/>
        <a:ext cx="3464502" cy="1542092"/>
      </dsp:txXfrm>
    </dsp:sp>
    <dsp:sp modelId="{83C626AE-060B-4EC0-AFAB-6D412D61BDB7}">
      <dsp:nvSpPr>
        <dsp:cNvPr id="0" name=""/>
        <dsp:cNvSpPr/>
      </dsp:nvSpPr>
      <dsp:spPr>
        <a:xfrm>
          <a:off x="1788726" y="1508369"/>
          <a:ext cx="3351552" cy="1306552"/>
        </a:xfrm>
        <a:prstGeom prst="roundRect">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ts val="0"/>
            </a:spcAft>
            <a:buNone/>
          </a:pPr>
          <a:r>
            <a:rPr lang="en-AU" sz="2100" b="0" kern="1200" dirty="0">
              <a:latin typeface="+mn-lt"/>
              <a:ea typeface="+mn-ea"/>
              <a:cs typeface="+mn-cs"/>
            </a:rPr>
            <a:t>Vested in the Authority </a:t>
          </a:r>
        </a:p>
        <a:p>
          <a:pPr marL="0" lvl="0" indent="0" algn="ctr" defTabSz="933450">
            <a:lnSpc>
              <a:spcPct val="90000"/>
            </a:lnSpc>
            <a:spcBef>
              <a:spcPct val="0"/>
            </a:spcBef>
            <a:spcAft>
              <a:spcPts val="0"/>
            </a:spcAft>
            <a:buNone/>
          </a:pPr>
          <a:r>
            <a:rPr lang="en-AU" sz="2100" b="1" kern="1200" dirty="0">
              <a:latin typeface="+mn-lt"/>
              <a:ea typeface="+mn-ea"/>
              <a:cs typeface="+mn-cs"/>
            </a:rPr>
            <a:t>for the benefit of Aboriginal people forever</a:t>
          </a:r>
        </a:p>
      </dsp:txBody>
      <dsp:txXfrm>
        <a:off x="1852507" y="1572150"/>
        <a:ext cx="3223990" cy="11789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480A6-4B5A-4F62-8BA3-609537C078D7}">
      <dsp:nvSpPr>
        <dsp:cNvPr id="0" name=""/>
        <dsp:cNvSpPr/>
      </dsp:nvSpPr>
      <dsp:spPr>
        <a:xfrm>
          <a:off x="0" y="0"/>
          <a:ext cx="4338232" cy="656658"/>
        </a:xfrm>
        <a:prstGeom prst="roundRect">
          <a:avLst>
            <a:gd name="adj" fmla="val 10000"/>
          </a:avLst>
        </a:prstGeom>
        <a:solidFill>
          <a:srgbClr val="5AA2AE">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kern="1200" dirty="0">
              <a:solidFill>
                <a:sysClr val="window" lastClr="FFFFFF"/>
              </a:solidFill>
              <a:latin typeface="Aptos" panose="02110004020202020204"/>
              <a:ea typeface="+mn-ea"/>
              <a:cs typeface="+mn-cs"/>
            </a:rPr>
            <a:t>Minister for Aboriginal Affairs makes a recommendation to the Governor</a:t>
          </a:r>
        </a:p>
      </dsp:txBody>
      <dsp:txXfrm>
        <a:off x="19233" y="19233"/>
        <a:ext cx="3574157" cy="618192"/>
      </dsp:txXfrm>
    </dsp:sp>
    <dsp:sp modelId="{85CD643C-EBAA-4A5A-AD3E-42BB9E26617A}">
      <dsp:nvSpPr>
        <dsp:cNvPr id="0" name=""/>
        <dsp:cNvSpPr/>
      </dsp:nvSpPr>
      <dsp:spPr>
        <a:xfrm>
          <a:off x="363326" y="776051"/>
          <a:ext cx="4338232" cy="656658"/>
        </a:xfrm>
        <a:prstGeom prst="roundRect">
          <a:avLst>
            <a:gd name="adj" fmla="val 10000"/>
          </a:avLst>
        </a:prstGeom>
        <a:solidFill>
          <a:srgbClr val="5AA2AE">
            <a:hueOff val="2003568"/>
            <a:satOff val="-8793"/>
            <a:lumOff val="2614"/>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kern="1200" dirty="0">
              <a:solidFill>
                <a:sysClr val="window" lastClr="FFFFFF"/>
              </a:solidFill>
              <a:latin typeface="Aptos" panose="02110004020202020204"/>
              <a:ea typeface="+mn-ea"/>
              <a:cs typeface="+mn-cs"/>
            </a:rPr>
            <a:t>Aboriginal Affairs Planning Authority is referred to and prepares a report</a:t>
          </a:r>
        </a:p>
      </dsp:txBody>
      <dsp:txXfrm>
        <a:off x="382559" y="795284"/>
        <a:ext cx="3509610" cy="618192"/>
      </dsp:txXfrm>
    </dsp:sp>
    <dsp:sp modelId="{C17C6793-C8B4-480E-A343-44AB2EECD631}">
      <dsp:nvSpPr>
        <dsp:cNvPr id="0" name=""/>
        <dsp:cNvSpPr/>
      </dsp:nvSpPr>
      <dsp:spPr>
        <a:xfrm>
          <a:off x="721231" y="1552102"/>
          <a:ext cx="4338232" cy="656658"/>
        </a:xfrm>
        <a:prstGeom prst="roundRect">
          <a:avLst>
            <a:gd name="adj" fmla="val 10000"/>
          </a:avLst>
        </a:prstGeom>
        <a:solidFill>
          <a:srgbClr val="5AA2AE">
            <a:hueOff val="4007135"/>
            <a:satOff val="-17587"/>
            <a:lumOff val="5229"/>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kern="1200" dirty="0">
              <a:solidFill>
                <a:sysClr val="window" lastClr="FFFFFF"/>
              </a:solidFill>
              <a:latin typeface="Aptos" panose="02110004020202020204"/>
              <a:ea typeface="+mn-ea"/>
              <a:cs typeface="+mn-cs"/>
            </a:rPr>
            <a:t>Report presented to both Houses of Parliament for 14 days</a:t>
          </a:r>
        </a:p>
      </dsp:txBody>
      <dsp:txXfrm>
        <a:off x="740464" y="1571335"/>
        <a:ext cx="3515033" cy="618192"/>
      </dsp:txXfrm>
    </dsp:sp>
    <dsp:sp modelId="{979056BA-28D6-45A3-A49F-99D5DC063B2B}">
      <dsp:nvSpPr>
        <dsp:cNvPr id="0" name=""/>
        <dsp:cNvSpPr/>
      </dsp:nvSpPr>
      <dsp:spPr>
        <a:xfrm>
          <a:off x="1084557" y="2328154"/>
          <a:ext cx="4338232" cy="656658"/>
        </a:xfrm>
        <a:prstGeom prst="roundRect">
          <a:avLst>
            <a:gd name="adj" fmla="val 10000"/>
          </a:avLst>
        </a:prstGeom>
        <a:solidFill>
          <a:srgbClr val="5AA2AE">
            <a:hueOff val="6010703"/>
            <a:satOff val="-26380"/>
            <a:lumOff val="7843"/>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kern="1200" dirty="0">
              <a:solidFill>
                <a:sysClr val="window" lastClr="FFFFFF"/>
              </a:solidFill>
              <a:latin typeface="Aptos" panose="02110004020202020204"/>
              <a:ea typeface="+mn-ea"/>
              <a:cs typeface="+mn-cs"/>
            </a:rPr>
            <a:t>Either House may pass a resolution rejecting the recommendation</a:t>
          </a:r>
        </a:p>
      </dsp:txBody>
      <dsp:txXfrm>
        <a:off x="1103790" y="2347387"/>
        <a:ext cx="3509610" cy="618192"/>
      </dsp:txXfrm>
    </dsp:sp>
    <dsp:sp modelId="{327D75BD-CF88-44F1-B8E2-0E3360A6F8EB}">
      <dsp:nvSpPr>
        <dsp:cNvPr id="0" name=""/>
        <dsp:cNvSpPr/>
      </dsp:nvSpPr>
      <dsp:spPr>
        <a:xfrm>
          <a:off x="3911403" y="502940"/>
          <a:ext cx="426828" cy="426828"/>
        </a:xfrm>
        <a:prstGeom prst="downArrow">
          <a:avLst>
            <a:gd name="adj1" fmla="val 55000"/>
            <a:gd name="adj2" fmla="val 45000"/>
          </a:avLst>
        </a:prstGeom>
        <a:solidFill>
          <a:srgbClr val="5AA2AE">
            <a:tint val="40000"/>
            <a:alpha val="90000"/>
            <a:hueOff val="0"/>
            <a:satOff val="0"/>
            <a:lumOff val="0"/>
            <a:alphaOff val="0"/>
          </a:srgbClr>
        </a:solidFill>
        <a:ln w="19050" cap="flat" cmpd="sng" algn="ctr">
          <a:solidFill>
            <a:srgbClr val="5AA2AE">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AU" sz="1900" kern="1200">
            <a:solidFill>
              <a:sysClr val="windowText" lastClr="000000">
                <a:hueOff val="0"/>
                <a:satOff val="0"/>
                <a:lumOff val="0"/>
                <a:alphaOff val="0"/>
              </a:sysClr>
            </a:solidFill>
            <a:latin typeface="Aptos" panose="02110004020202020204"/>
            <a:ea typeface="+mn-ea"/>
            <a:cs typeface="+mn-cs"/>
          </a:endParaRPr>
        </a:p>
      </dsp:txBody>
      <dsp:txXfrm>
        <a:off x="4007439" y="502940"/>
        <a:ext cx="234756" cy="321188"/>
      </dsp:txXfrm>
    </dsp:sp>
    <dsp:sp modelId="{FE4980A2-B704-49A6-A172-A28FD56D3AED}">
      <dsp:nvSpPr>
        <dsp:cNvPr id="0" name=""/>
        <dsp:cNvSpPr/>
      </dsp:nvSpPr>
      <dsp:spPr>
        <a:xfrm>
          <a:off x="4274730" y="1278992"/>
          <a:ext cx="426828" cy="426828"/>
        </a:xfrm>
        <a:prstGeom prst="downArrow">
          <a:avLst>
            <a:gd name="adj1" fmla="val 55000"/>
            <a:gd name="adj2" fmla="val 45000"/>
          </a:avLst>
        </a:prstGeom>
        <a:solidFill>
          <a:srgbClr val="5AA2AE">
            <a:tint val="40000"/>
            <a:alpha val="90000"/>
            <a:hueOff val="2914032"/>
            <a:satOff val="-9122"/>
            <a:lumOff val="604"/>
            <a:alphaOff val="0"/>
          </a:srgbClr>
        </a:solidFill>
        <a:ln w="19050" cap="flat" cmpd="sng" algn="ctr">
          <a:solidFill>
            <a:srgbClr val="5AA2AE">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AU" sz="1900" kern="1200">
            <a:solidFill>
              <a:sysClr val="windowText" lastClr="000000">
                <a:hueOff val="0"/>
                <a:satOff val="0"/>
                <a:lumOff val="0"/>
                <a:alphaOff val="0"/>
              </a:sysClr>
            </a:solidFill>
            <a:latin typeface="Aptos" panose="02110004020202020204"/>
            <a:ea typeface="+mn-ea"/>
            <a:cs typeface="+mn-cs"/>
          </a:endParaRPr>
        </a:p>
      </dsp:txBody>
      <dsp:txXfrm>
        <a:off x="4370766" y="1278992"/>
        <a:ext cx="234756" cy="321188"/>
      </dsp:txXfrm>
    </dsp:sp>
    <dsp:sp modelId="{6450DC4A-139D-499C-9204-D4482DBBC51B}">
      <dsp:nvSpPr>
        <dsp:cNvPr id="0" name=""/>
        <dsp:cNvSpPr/>
      </dsp:nvSpPr>
      <dsp:spPr>
        <a:xfrm>
          <a:off x="4632634" y="2055043"/>
          <a:ext cx="426828" cy="426828"/>
        </a:xfrm>
        <a:prstGeom prst="downArrow">
          <a:avLst>
            <a:gd name="adj1" fmla="val 55000"/>
            <a:gd name="adj2" fmla="val 45000"/>
          </a:avLst>
        </a:prstGeom>
        <a:solidFill>
          <a:srgbClr val="5AA2AE">
            <a:tint val="40000"/>
            <a:alpha val="90000"/>
            <a:hueOff val="5828064"/>
            <a:satOff val="-18244"/>
            <a:lumOff val="1209"/>
            <a:alphaOff val="0"/>
          </a:srgbClr>
        </a:solidFill>
        <a:ln w="19050" cap="flat" cmpd="sng" algn="ctr">
          <a:solidFill>
            <a:srgbClr val="5AA2AE">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AU" sz="1900" kern="1200">
            <a:solidFill>
              <a:sysClr val="windowText" lastClr="000000">
                <a:hueOff val="0"/>
                <a:satOff val="0"/>
                <a:lumOff val="0"/>
                <a:alphaOff val="0"/>
              </a:sysClr>
            </a:solidFill>
            <a:latin typeface="Aptos" panose="02110004020202020204"/>
            <a:ea typeface="+mn-ea"/>
            <a:cs typeface="+mn-cs"/>
          </a:endParaRPr>
        </a:p>
      </dsp:txBody>
      <dsp:txXfrm>
        <a:off x="4728670" y="2055043"/>
        <a:ext cx="234756" cy="3211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480A6-4B5A-4F62-8BA3-609537C078D7}">
      <dsp:nvSpPr>
        <dsp:cNvPr id="0" name=""/>
        <dsp:cNvSpPr/>
      </dsp:nvSpPr>
      <dsp:spPr>
        <a:xfrm>
          <a:off x="0" y="0"/>
          <a:ext cx="4141186" cy="740135"/>
        </a:xfrm>
        <a:prstGeom prst="roundRect">
          <a:avLst>
            <a:gd name="adj" fmla="val 10000"/>
          </a:avLst>
        </a:prstGeom>
        <a:solidFill>
          <a:srgbClr val="5AA2AE">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kern="1200" dirty="0">
              <a:solidFill>
                <a:sysClr val="window" lastClr="FFFFFF"/>
              </a:solidFill>
              <a:latin typeface="Aptos" panose="02110004020202020204"/>
              <a:ea typeface="+mn-ea"/>
              <a:cs typeface="+mn-cs"/>
            </a:rPr>
            <a:t>Minister for Aboriginal Affairs makes a recommendation to the Governor</a:t>
          </a:r>
        </a:p>
      </dsp:txBody>
      <dsp:txXfrm>
        <a:off x="21678" y="21678"/>
        <a:ext cx="3279980" cy="696779"/>
      </dsp:txXfrm>
    </dsp:sp>
    <dsp:sp modelId="{85CD643C-EBAA-4A5A-AD3E-42BB9E26617A}">
      <dsp:nvSpPr>
        <dsp:cNvPr id="0" name=""/>
        <dsp:cNvSpPr/>
      </dsp:nvSpPr>
      <dsp:spPr>
        <a:xfrm>
          <a:off x="346824" y="874706"/>
          <a:ext cx="4141186" cy="740135"/>
        </a:xfrm>
        <a:prstGeom prst="roundRect">
          <a:avLst>
            <a:gd name="adj" fmla="val 10000"/>
          </a:avLst>
        </a:prstGeom>
        <a:solidFill>
          <a:srgbClr val="5AA2AE">
            <a:hueOff val="2003568"/>
            <a:satOff val="-8793"/>
            <a:lumOff val="2614"/>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kern="1200" dirty="0">
              <a:solidFill>
                <a:sysClr val="window" lastClr="FFFFFF"/>
              </a:solidFill>
              <a:latin typeface="Aptos" panose="02110004020202020204"/>
              <a:ea typeface="+mn-ea"/>
              <a:cs typeface="+mn-cs"/>
            </a:rPr>
            <a:t>Aboriginal Affairs Planning Authority is referred to and prepares a report</a:t>
          </a:r>
        </a:p>
      </dsp:txBody>
      <dsp:txXfrm>
        <a:off x="368502" y="896384"/>
        <a:ext cx="3269917" cy="696779"/>
      </dsp:txXfrm>
    </dsp:sp>
    <dsp:sp modelId="{C17C6793-C8B4-480E-A343-44AB2EECD631}">
      <dsp:nvSpPr>
        <dsp:cNvPr id="0" name=""/>
        <dsp:cNvSpPr/>
      </dsp:nvSpPr>
      <dsp:spPr>
        <a:xfrm>
          <a:off x="688472" y="1749412"/>
          <a:ext cx="4141186" cy="740135"/>
        </a:xfrm>
        <a:prstGeom prst="roundRect">
          <a:avLst>
            <a:gd name="adj" fmla="val 10000"/>
          </a:avLst>
        </a:prstGeom>
        <a:solidFill>
          <a:srgbClr val="5AA2AE">
            <a:hueOff val="4007135"/>
            <a:satOff val="-17587"/>
            <a:lumOff val="5229"/>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kern="1200" dirty="0">
              <a:solidFill>
                <a:sysClr val="window" lastClr="FFFFFF"/>
              </a:solidFill>
              <a:latin typeface="Aptos" panose="02110004020202020204"/>
              <a:ea typeface="+mn-ea"/>
              <a:cs typeface="+mn-cs"/>
            </a:rPr>
            <a:t>Report presented to both Houses of Parliament for 14 days</a:t>
          </a:r>
        </a:p>
      </dsp:txBody>
      <dsp:txXfrm>
        <a:off x="710150" y="1771090"/>
        <a:ext cx="3275094" cy="696779"/>
      </dsp:txXfrm>
    </dsp:sp>
    <dsp:sp modelId="{979056BA-28D6-45A3-A49F-99D5DC063B2B}">
      <dsp:nvSpPr>
        <dsp:cNvPr id="0" name=""/>
        <dsp:cNvSpPr/>
      </dsp:nvSpPr>
      <dsp:spPr>
        <a:xfrm>
          <a:off x="1035296" y="2624118"/>
          <a:ext cx="4141186" cy="740135"/>
        </a:xfrm>
        <a:prstGeom prst="roundRect">
          <a:avLst>
            <a:gd name="adj" fmla="val 10000"/>
          </a:avLst>
        </a:prstGeom>
        <a:solidFill>
          <a:srgbClr val="5AA2AE">
            <a:hueOff val="6010703"/>
            <a:satOff val="-26380"/>
            <a:lumOff val="7843"/>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kern="1200" dirty="0">
              <a:solidFill>
                <a:sysClr val="window" lastClr="FFFFFF"/>
              </a:solidFill>
              <a:latin typeface="Aptos" panose="02110004020202020204"/>
              <a:ea typeface="+mn-ea"/>
              <a:cs typeface="+mn-cs"/>
            </a:rPr>
            <a:t>Either House may pass a resolution rejecting the recommendation</a:t>
          </a:r>
        </a:p>
      </dsp:txBody>
      <dsp:txXfrm>
        <a:off x="1056974" y="2645796"/>
        <a:ext cx="3269917" cy="696779"/>
      </dsp:txXfrm>
    </dsp:sp>
    <dsp:sp modelId="{327D75BD-CF88-44F1-B8E2-0E3360A6F8EB}">
      <dsp:nvSpPr>
        <dsp:cNvPr id="0" name=""/>
        <dsp:cNvSpPr/>
      </dsp:nvSpPr>
      <dsp:spPr>
        <a:xfrm>
          <a:off x="3660098" y="566876"/>
          <a:ext cx="481088" cy="481088"/>
        </a:xfrm>
        <a:prstGeom prst="downArrow">
          <a:avLst>
            <a:gd name="adj1" fmla="val 55000"/>
            <a:gd name="adj2" fmla="val 45000"/>
          </a:avLst>
        </a:prstGeom>
        <a:solidFill>
          <a:srgbClr val="5AA2AE">
            <a:tint val="40000"/>
            <a:alpha val="90000"/>
            <a:hueOff val="0"/>
            <a:satOff val="0"/>
            <a:lumOff val="0"/>
            <a:alphaOff val="0"/>
          </a:srgbClr>
        </a:solidFill>
        <a:ln w="19050" cap="flat" cmpd="sng" algn="ctr">
          <a:solidFill>
            <a:srgbClr val="5AA2AE">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AU" sz="1700" kern="1200">
            <a:solidFill>
              <a:sysClr val="windowText" lastClr="000000">
                <a:hueOff val="0"/>
                <a:satOff val="0"/>
                <a:lumOff val="0"/>
                <a:alphaOff val="0"/>
              </a:sysClr>
            </a:solidFill>
            <a:latin typeface="Aptos" panose="02110004020202020204"/>
            <a:ea typeface="+mn-ea"/>
            <a:cs typeface="+mn-cs"/>
          </a:endParaRPr>
        </a:p>
      </dsp:txBody>
      <dsp:txXfrm>
        <a:off x="3768343" y="566876"/>
        <a:ext cx="264598" cy="362019"/>
      </dsp:txXfrm>
    </dsp:sp>
    <dsp:sp modelId="{FE4980A2-B704-49A6-A172-A28FD56D3AED}">
      <dsp:nvSpPr>
        <dsp:cNvPr id="0" name=""/>
        <dsp:cNvSpPr/>
      </dsp:nvSpPr>
      <dsp:spPr>
        <a:xfrm>
          <a:off x="4006922" y="1441582"/>
          <a:ext cx="481088" cy="481088"/>
        </a:xfrm>
        <a:prstGeom prst="downArrow">
          <a:avLst>
            <a:gd name="adj1" fmla="val 55000"/>
            <a:gd name="adj2" fmla="val 45000"/>
          </a:avLst>
        </a:prstGeom>
        <a:solidFill>
          <a:srgbClr val="5AA2AE">
            <a:tint val="40000"/>
            <a:alpha val="90000"/>
            <a:hueOff val="2914032"/>
            <a:satOff val="-9122"/>
            <a:lumOff val="604"/>
            <a:alphaOff val="0"/>
          </a:srgbClr>
        </a:solidFill>
        <a:ln w="19050" cap="flat" cmpd="sng" algn="ctr">
          <a:solidFill>
            <a:srgbClr val="5AA2AE">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AU" sz="1700" kern="1200">
            <a:solidFill>
              <a:sysClr val="windowText" lastClr="000000">
                <a:hueOff val="0"/>
                <a:satOff val="0"/>
                <a:lumOff val="0"/>
                <a:alphaOff val="0"/>
              </a:sysClr>
            </a:solidFill>
            <a:latin typeface="Aptos" panose="02110004020202020204"/>
            <a:ea typeface="+mn-ea"/>
            <a:cs typeface="+mn-cs"/>
          </a:endParaRPr>
        </a:p>
      </dsp:txBody>
      <dsp:txXfrm>
        <a:off x="4115167" y="1441582"/>
        <a:ext cx="264598" cy="362019"/>
      </dsp:txXfrm>
    </dsp:sp>
    <dsp:sp modelId="{6450DC4A-139D-499C-9204-D4482DBBC51B}">
      <dsp:nvSpPr>
        <dsp:cNvPr id="0" name=""/>
        <dsp:cNvSpPr/>
      </dsp:nvSpPr>
      <dsp:spPr>
        <a:xfrm>
          <a:off x="4348570" y="2316288"/>
          <a:ext cx="481088" cy="481088"/>
        </a:xfrm>
        <a:prstGeom prst="downArrow">
          <a:avLst>
            <a:gd name="adj1" fmla="val 55000"/>
            <a:gd name="adj2" fmla="val 45000"/>
          </a:avLst>
        </a:prstGeom>
        <a:solidFill>
          <a:srgbClr val="5AA2AE">
            <a:tint val="40000"/>
            <a:alpha val="90000"/>
            <a:hueOff val="5828064"/>
            <a:satOff val="-18244"/>
            <a:lumOff val="1209"/>
            <a:alphaOff val="0"/>
          </a:srgbClr>
        </a:solidFill>
        <a:ln w="19050" cap="flat" cmpd="sng" algn="ctr">
          <a:solidFill>
            <a:srgbClr val="5AA2AE">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AU" sz="1700" kern="1200">
            <a:solidFill>
              <a:sysClr val="windowText" lastClr="000000">
                <a:hueOff val="0"/>
                <a:satOff val="0"/>
                <a:lumOff val="0"/>
                <a:alphaOff val="0"/>
              </a:sysClr>
            </a:solidFill>
            <a:latin typeface="Aptos" panose="02110004020202020204"/>
            <a:ea typeface="+mn-ea"/>
            <a:cs typeface="+mn-cs"/>
          </a:endParaRPr>
        </a:p>
      </dsp:txBody>
      <dsp:txXfrm>
        <a:off x="4456815" y="2316288"/>
        <a:ext cx="264598" cy="362019"/>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80968A-E446-4B10-AFF3-7AACB88B5549}" type="datetimeFigureOut">
              <a:t>4/24/2026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F22C96-C3D6-4EED-B20F-3FA9D77B0447}" type="slidenum">
              <a:t>‹#›</a:t>
            </a:fld>
            <a:endParaRPr lang="en-GB"/>
          </a:p>
        </p:txBody>
      </p:sp>
    </p:spTree>
    <p:extLst>
      <p:ext uri="{BB962C8B-B14F-4D97-AF65-F5344CB8AC3E}">
        <p14:creationId xmlns:p14="http://schemas.microsoft.com/office/powerpoint/2010/main" val="891940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6F22C96-C3D6-4EED-B20F-3FA9D77B0447}" type="slidenum">
              <a:rPr lang="en-AU" smtClean="0"/>
              <a:t>1</a:t>
            </a:fld>
            <a:endParaRPr lang="en-AU"/>
          </a:p>
        </p:txBody>
      </p:sp>
    </p:spTree>
    <p:extLst>
      <p:ext uri="{BB962C8B-B14F-4D97-AF65-F5344CB8AC3E}">
        <p14:creationId xmlns:p14="http://schemas.microsoft.com/office/powerpoint/2010/main" val="2245178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6F22C96-C3D6-4EED-B20F-3FA9D77B0447}" type="slidenum">
              <a:rPr lang="en-AU" smtClean="0"/>
              <a:t>11</a:t>
            </a:fld>
            <a:endParaRPr lang="en-AU"/>
          </a:p>
        </p:txBody>
      </p:sp>
    </p:spTree>
    <p:extLst>
      <p:ext uri="{BB962C8B-B14F-4D97-AF65-F5344CB8AC3E}">
        <p14:creationId xmlns:p14="http://schemas.microsoft.com/office/powerpoint/2010/main" val="856805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39F77-8DB4-51DF-F199-0D196B040A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65DE33-84B9-8ADA-8EA8-ACB4D765F3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6645F1-4EB5-53BC-4D2D-2CB2F99D960A}"/>
              </a:ext>
            </a:extLst>
          </p:cNvPr>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BEC7AB79-5F68-C8EE-BA3A-9D07F0DBAE16}"/>
              </a:ext>
            </a:extLst>
          </p:cNvPr>
          <p:cNvSpPr>
            <a:spLocks noGrp="1"/>
          </p:cNvSpPr>
          <p:nvPr>
            <p:ph type="sldNum" sz="quarter" idx="5"/>
          </p:nvPr>
        </p:nvSpPr>
        <p:spPr/>
        <p:txBody>
          <a:bodyPr/>
          <a:lstStyle/>
          <a:p>
            <a:fld id="{46F22C96-C3D6-4EED-B20F-3FA9D77B0447}" type="slidenum">
              <a:rPr lang="en-AU" smtClean="0"/>
              <a:t>12</a:t>
            </a:fld>
            <a:endParaRPr lang="en-AU"/>
          </a:p>
        </p:txBody>
      </p:sp>
    </p:spTree>
    <p:extLst>
      <p:ext uri="{BB962C8B-B14F-4D97-AF65-F5344CB8AC3E}">
        <p14:creationId xmlns:p14="http://schemas.microsoft.com/office/powerpoint/2010/main" val="3236748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6F22C96-C3D6-4EED-B20F-3FA9D77B0447}" type="slidenum">
              <a:rPr lang="en-AU" smtClean="0"/>
              <a:t>13</a:t>
            </a:fld>
            <a:endParaRPr lang="en-AU"/>
          </a:p>
        </p:txBody>
      </p:sp>
    </p:spTree>
    <p:extLst>
      <p:ext uri="{BB962C8B-B14F-4D97-AF65-F5344CB8AC3E}">
        <p14:creationId xmlns:p14="http://schemas.microsoft.com/office/powerpoint/2010/main" val="2809837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F5A6F-DEF7-16C6-BBF1-65264CF77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34F1ED-E292-3483-EB15-E5C21B4750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48BE8-3441-562D-3812-289339DE749A}"/>
              </a:ext>
            </a:extLst>
          </p:cNvPr>
          <p:cNvSpPr>
            <a:spLocks noGrp="1"/>
          </p:cNvSpPr>
          <p:nvPr>
            <p:ph type="body" idx="1"/>
          </p:nvPr>
        </p:nvSpPr>
        <p:spPr/>
        <p:txBody>
          <a:bodyPr/>
          <a:lstStyle/>
          <a:p>
            <a:pPr marL="171450" lvl="0" indent="-17145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9F725B2B-5B3F-D94A-3D7F-806534AB9B98}"/>
              </a:ext>
            </a:extLst>
          </p:cNvPr>
          <p:cNvSpPr>
            <a:spLocks noGrp="1"/>
          </p:cNvSpPr>
          <p:nvPr>
            <p:ph type="sldNum" sz="quarter" idx="5"/>
          </p:nvPr>
        </p:nvSpPr>
        <p:spPr/>
        <p:txBody>
          <a:bodyPr/>
          <a:lstStyle/>
          <a:p>
            <a:fld id="{9A71AF91-5224-4CFC-BDDC-099581F3ADF7}" type="slidenum">
              <a:rPr lang="en-AU" smtClean="0"/>
              <a:t>14</a:t>
            </a:fld>
            <a:endParaRPr lang="en-AU"/>
          </a:p>
        </p:txBody>
      </p:sp>
    </p:spTree>
    <p:extLst>
      <p:ext uri="{BB962C8B-B14F-4D97-AF65-F5344CB8AC3E}">
        <p14:creationId xmlns:p14="http://schemas.microsoft.com/office/powerpoint/2010/main" val="1585554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6F22C96-C3D6-4EED-B20F-3FA9D77B0447}" type="slidenum">
              <a:rPr lang="en-AU" smtClean="0"/>
              <a:t>15</a:t>
            </a:fld>
            <a:endParaRPr lang="en-AU"/>
          </a:p>
        </p:txBody>
      </p:sp>
    </p:spTree>
    <p:extLst>
      <p:ext uri="{BB962C8B-B14F-4D97-AF65-F5344CB8AC3E}">
        <p14:creationId xmlns:p14="http://schemas.microsoft.com/office/powerpoint/2010/main" val="2879619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3688F-BA83-EF1C-2600-B7C4C432E1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8CF9C1-27F2-C114-7B45-2907D07DE3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EE91F-8C7D-7474-E1AA-CD15BCBFDD24}"/>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p:txBody>
      </p:sp>
      <p:sp>
        <p:nvSpPr>
          <p:cNvPr id="4" name="Slide Number Placeholder 3">
            <a:extLst>
              <a:ext uri="{FF2B5EF4-FFF2-40B4-BE49-F238E27FC236}">
                <a16:creationId xmlns:a16="http://schemas.microsoft.com/office/drawing/2014/main" id="{E7BE053D-5395-CC3D-44C2-AF56B60F6193}"/>
              </a:ext>
            </a:extLst>
          </p:cNvPr>
          <p:cNvSpPr>
            <a:spLocks noGrp="1"/>
          </p:cNvSpPr>
          <p:nvPr>
            <p:ph type="sldNum" sz="quarter" idx="5"/>
          </p:nvPr>
        </p:nvSpPr>
        <p:spPr/>
        <p:txBody>
          <a:bodyPr/>
          <a:lstStyle/>
          <a:p>
            <a:fld id="{9A71AF91-5224-4CFC-BDDC-099581F3ADF7}" type="slidenum">
              <a:rPr lang="en-AU" smtClean="0"/>
              <a:t>16</a:t>
            </a:fld>
            <a:endParaRPr lang="en-AU"/>
          </a:p>
        </p:txBody>
      </p:sp>
    </p:spTree>
    <p:extLst>
      <p:ext uri="{BB962C8B-B14F-4D97-AF65-F5344CB8AC3E}">
        <p14:creationId xmlns:p14="http://schemas.microsoft.com/office/powerpoint/2010/main" val="996518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9A71AF91-5224-4CFC-BDDC-099581F3ADF7}" type="slidenum">
              <a:rPr lang="en-AU" smtClean="0"/>
              <a:t>17</a:t>
            </a:fld>
            <a:endParaRPr lang="en-AU"/>
          </a:p>
        </p:txBody>
      </p:sp>
    </p:spTree>
    <p:extLst>
      <p:ext uri="{BB962C8B-B14F-4D97-AF65-F5344CB8AC3E}">
        <p14:creationId xmlns:p14="http://schemas.microsoft.com/office/powerpoint/2010/main" val="2428969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F46D5-F1CC-CE1E-51B4-99F7DC21B0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5454D-6F39-D0FD-BB00-FF6D532009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C3804F-B9CC-BFCA-2371-1FDF11D6A5D2}"/>
              </a:ext>
            </a:extLst>
          </p:cNvPr>
          <p:cNvSpPr>
            <a:spLocks noGrp="1"/>
          </p:cNvSpPr>
          <p:nvPr>
            <p:ph type="body" idx="1"/>
          </p:nvPr>
        </p:nvSpPr>
        <p:spPr/>
        <p:txBody>
          <a:bodyPr/>
          <a:lstStyle/>
          <a:p>
            <a:pPr marL="0" lvl="0" indent="0">
              <a:buFont typeface="+mj-lt"/>
              <a:buNone/>
            </a:pPr>
            <a:endParaRPr lang="en-AU" dirty="0"/>
          </a:p>
        </p:txBody>
      </p:sp>
      <p:sp>
        <p:nvSpPr>
          <p:cNvPr id="4" name="Slide Number Placeholder 3">
            <a:extLst>
              <a:ext uri="{FF2B5EF4-FFF2-40B4-BE49-F238E27FC236}">
                <a16:creationId xmlns:a16="http://schemas.microsoft.com/office/drawing/2014/main" id="{9DFB6DE3-E554-0956-5F5E-456C54108670}"/>
              </a:ext>
            </a:extLst>
          </p:cNvPr>
          <p:cNvSpPr>
            <a:spLocks noGrp="1"/>
          </p:cNvSpPr>
          <p:nvPr>
            <p:ph type="sldNum" sz="quarter" idx="5"/>
          </p:nvPr>
        </p:nvSpPr>
        <p:spPr/>
        <p:txBody>
          <a:bodyPr/>
          <a:lstStyle/>
          <a:p>
            <a:fld id="{9A71AF91-5224-4CFC-BDDC-099581F3ADF7}" type="slidenum">
              <a:rPr lang="en-AU" smtClean="0"/>
              <a:t>18</a:t>
            </a:fld>
            <a:endParaRPr lang="en-AU"/>
          </a:p>
        </p:txBody>
      </p:sp>
    </p:spTree>
    <p:extLst>
      <p:ext uri="{BB962C8B-B14F-4D97-AF65-F5344CB8AC3E}">
        <p14:creationId xmlns:p14="http://schemas.microsoft.com/office/powerpoint/2010/main" val="711016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6127C-70E2-E6BD-95DB-9057AD7196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6D8483-1944-11B0-17B8-29A683C0AA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6C9D82-D6E8-5631-A32F-A8D01B732040}"/>
              </a:ext>
            </a:extLst>
          </p:cNvPr>
          <p:cNvSpPr>
            <a:spLocks noGrp="1"/>
          </p:cNvSpPr>
          <p:nvPr>
            <p:ph type="body" idx="1"/>
          </p:nvPr>
        </p:nvSpPr>
        <p:spPr/>
        <p:txBody>
          <a:bodyPr/>
          <a:lstStyle/>
          <a:p>
            <a:pPr marL="171450" indent="-171450">
              <a:lnSpc>
                <a:spcPct val="100000"/>
              </a:lnSpc>
              <a:spcBef>
                <a:spcPts val="0"/>
              </a:spcBef>
              <a:spcAft>
                <a:spcPts val="0"/>
              </a:spcAft>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DB735370-D5D6-A4DC-77DB-B7126C66FF2C}"/>
              </a:ext>
            </a:extLst>
          </p:cNvPr>
          <p:cNvSpPr>
            <a:spLocks noGrp="1"/>
          </p:cNvSpPr>
          <p:nvPr>
            <p:ph type="sldNum" sz="quarter" idx="5"/>
          </p:nvPr>
        </p:nvSpPr>
        <p:spPr/>
        <p:txBody>
          <a:bodyPr/>
          <a:lstStyle/>
          <a:p>
            <a:fld id="{9A71AF91-5224-4CFC-BDDC-099581F3ADF7}" type="slidenum">
              <a:rPr lang="en-AU" smtClean="0"/>
              <a:t>19</a:t>
            </a:fld>
            <a:endParaRPr lang="en-AU"/>
          </a:p>
        </p:txBody>
      </p:sp>
    </p:spTree>
    <p:extLst>
      <p:ext uri="{BB962C8B-B14F-4D97-AF65-F5344CB8AC3E}">
        <p14:creationId xmlns:p14="http://schemas.microsoft.com/office/powerpoint/2010/main" val="3249527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975" indent="-171450" algn="just">
              <a:lnSpc>
                <a:spcPct val="130000"/>
              </a:lnSpc>
              <a:spcBef>
                <a:spcPts val="600"/>
              </a:spcBef>
              <a:spcAft>
                <a:spcPts val="600"/>
              </a:spcAft>
              <a:buFont typeface="Arial" panose="020B0604020202020204" pitchFamily="34" charset="0"/>
              <a:buChar char="•"/>
              <a:tabLst>
                <a:tab pos="180975" algn="l"/>
              </a:tabLst>
            </a:pPr>
            <a:endParaRPr lang="en-AU" dirty="0"/>
          </a:p>
        </p:txBody>
      </p:sp>
      <p:sp>
        <p:nvSpPr>
          <p:cNvPr id="4" name="Slide Number Placeholder 3"/>
          <p:cNvSpPr>
            <a:spLocks noGrp="1"/>
          </p:cNvSpPr>
          <p:nvPr>
            <p:ph type="sldNum" sz="quarter" idx="5"/>
          </p:nvPr>
        </p:nvSpPr>
        <p:spPr/>
        <p:txBody>
          <a:bodyPr/>
          <a:lstStyle/>
          <a:p>
            <a:fld id="{46F22C96-C3D6-4EED-B20F-3FA9D77B0447}" type="slidenum">
              <a:rPr lang="en-AU" smtClean="0"/>
              <a:t>20</a:t>
            </a:fld>
            <a:endParaRPr lang="en-AU"/>
          </a:p>
        </p:txBody>
      </p:sp>
    </p:spTree>
    <p:extLst>
      <p:ext uri="{BB962C8B-B14F-4D97-AF65-F5344CB8AC3E}">
        <p14:creationId xmlns:p14="http://schemas.microsoft.com/office/powerpoint/2010/main" val="4035677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6F22C96-C3D6-4EED-B20F-3FA9D77B0447}" type="slidenum">
              <a:rPr lang="en-AU" smtClean="0"/>
              <a:t>2</a:t>
            </a:fld>
            <a:endParaRPr lang="en-AU"/>
          </a:p>
        </p:txBody>
      </p:sp>
    </p:spTree>
    <p:extLst>
      <p:ext uri="{BB962C8B-B14F-4D97-AF65-F5344CB8AC3E}">
        <p14:creationId xmlns:p14="http://schemas.microsoft.com/office/powerpoint/2010/main" val="656230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1A376-B8F5-0193-5184-9AAACEF151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06748B-36DB-A3C8-2D4A-B98B431F12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33213C-E768-21AE-16D9-E1E10098A7FA}"/>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7AF74EDA-DEA0-CF45-92B5-275E9E261053}"/>
              </a:ext>
            </a:extLst>
          </p:cNvPr>
          <p:cNvSpPr>
            <a:spLocks noGrp="1"/>
          </p:cNvSpPr>
          <p:nvPr>
            <p:ph type="sldNum" sz="quarter" idx="5"/>
          </p:nvPr>
        </p:nvSpPr>
        <p:spPr/>
        <p:txBody>
          <a:bodyPr/>
          <a:lstStyle/>
          <a:p>
            <a:fld id="{9A71AF91-5224-4CFC-BDDC-099581F3ADF7}" type="slidenum">
              <a:rPr lang="en-AU" smtClean="0"/>
              <a:t>21</a:t>
            </a:fld>
            <a:endParaRPr lang="en-AU"/>
          </a:p>
        </p:txBody>
      </p:sp>
    </p:spTree>
    <p:extLst>
      <p:ext uri="{BB962C8B-B14F-4D97-AF65-F5344CB8AC3E}">
        <p14:creationId xmlns:p14="http://schemas.microsoft.com/office/powerpoint/2010/main" val="2254318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87E15-EDE8-97FE-F970-47A1229B03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06862E-FB5C-E5F9-D6DC-DA8E208DA2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380EE-13F8-68C9-AB6A-E3D7052FB1FA}"/>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7EB7B17C-04D6-CA4D-03E8-C72D6B746E48}"/>
              </a:ext>
            </a:extLst>
          </p:cNvPr>
          <p:cNvSpPr>
            <a:spLocks noGrp="1"/>
          </p:cNvSpPr>
          <p:nvPr>
            <p:ph type="sldNum" sz="quarter" idx="5"/>
          </p:nvPr>
        </p:nvSpPr>
        <p:spPr/>
        <p:txBody>
          <a:bodyPr/>
          <a:lstStyle/>
          <a:p>
            <a:fld id="{9A71AF91-5224-4CFC-BDDC-099581F3ADF7}" type="slidenum">
              <a:rPr lang="en-AU" smtClean="0"/>
              <a:t>22</a:t>
            </a:fld>
            <a:endParaRPr lang="en-AU"/>
          </a:p>
        </p:txBody>
      </p:sp>
    </p:spTree>
    <p:extLst>
      <p:ext uri="{BB962C8B-B14F-4D97-AF65-F5344CB8AC3E}">
        <p14:creationId xmlns:p14="http://schemas.microsoft.com/office/powerpoint/2010/main" val="179868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D9637-39DD-5C4D-930A-8C67504B8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208E48-15A0-F3F5-1BC2-3414203401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F7DFD6-F737-0CDB-EF1D-8B756E366EC6}"/>
              </a:ext>
            </a:extLst>
          </p:cNvPr>
          <p:cNvSpPr>
            <a:spLocks noGrp="1"/>
          </p:cNvSpPr>
          <p:nvPr>
            <p:ph type="body" idx="1"/>
          </p:nvPr>
        </p:nvSpPr>
        <p:spPr/>
        <p:txBody>
          <a:bodyPr/>
          <a:lstStyle/>
          <a:p>
            <a:pPr marL="0" lvl="0" indent="0">
              <a:buFont typeface="+mj-lt"/>
              <a:buNone/>
            </a:pPr>
            <a:endParaRPr lang="en-AU" dirty="0"/>
          </a:p>
        </p:txBody>
      </p:sp>
      <p:sp>
        <p:nvSpPr>
          <p:cNvPr id="4" name="Slide Number Placeholder 3">
            <a:extLst>
              <a:ext uri="{FF2B5EF4-FFF2-40B4-BE49-F238E27FC236}">
                <a16:creationId xmlns:a16="http://schemas.microsoft.com/office/drawing/2014/main" id="{3E4EA188-C3DA-D4E9-311C-F2E9B3D3445C}"/>
              </a:ext>
            </a:extLst>
          </p:cNvPr>
          <p:cNvSpPr>
            <a:spLocks noGrp="1"/>
          </p:cNvSpPr>
          <p:nvPr>
            <p:ph type="sldNum" sz="quarter" idx="5"/>
          </p:nvPr>
        </p:nvSpPr>
        <p:spPr/>
        <p:txBody>
          <a:bodyPr/>
          <a:lstStyle/>
          <a:p>
            <a:fld id="{9A71AF91-5224-4CFC-BDDC-099581F3ADF7}" type="slidenum">
              <a:rPr lang="en-AU" smtClean="0"/>
              <a:t>23</a:t>
            </a:fld>
            <a:endParaRPr lang="en-AU"/>
          </a:p>
        </p:txBody>
      </p:sp>
    </p:spTree>
    <p:extLst>
      <p:ext uri="{BB962C8B-B14F-4D97-AF65-F5344CB8AC3E}">
        <p14:creationId xmlns:p14="http://schemas.microsoft.com/office/powerpoint/2010/main" val="361023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90000"/>
              </a:lnSpc>
              <a:spcBef>
                <a:spcPts val="1000"/>
              </a:spcBef>
              <a:spcAft>
                <a:spcPts val="600"/>
              </a:spcAft>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46F22C96-C3D6-4EED-B20F-3FA9D77B0447}" type="slidenum">
              <a:rPr lang="en-AU" smtClean="0"/>
              <a:t>25</a:t>
            </a:fld>
            <a:endParaRPr lang="en-AU"/>
          </a:p>
        </p:txBody>
      </p:sp>
    </p:spTree>
    <p:extLst>
      <p:ext uri="{BB962C8B-B14F-4D97-AF65-F5344CB8AC3E}">
        <p14:creationId xmlns:p14="http://schemas.microsoft.com/office/powerpoint/2010/main" val="559089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F04B0-00F8-3D0E-15E2-A71FE075CB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962102-E26A-A310-A436-60F796B7B9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84CEB3-8B30-2448-ECD8-E3E39CA3836F}"/>
              </a:ext>
            </a:extLst>
          </p:cNvPr>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24EF96EC-C2E9-CE33-ED6C-5B11CC2115C1}"/>
              </a:ext>
            </a:extLst>
          </p:cNvPr>
          <p:cNvSpPr>
            <a:spLocks noGrp="1"/>
          </p:cNvSpPr>
          <p:nvPr>
            <p:ph type="sldNum" sz="quarter" idx="5"/>
          </p:nvPr>
        </p:nvSpPr>
        <p:spPr/>
        <p:txBody>
          <a:bodyPr/>
          <a:lstStyle/>
          <a:p>
            <a:fld id="{46F22C96-C3D6-4EED-B20F-3FA9D77B0447}" type="slidenum">
              <a:rPr lang="en-AU" smtClean="0"/>
              <a:t>26</a:t>
            </a:fld>
            <a:endParaRPr lang="en-AU"/>
          </a:p>
        </p:txBody>
      </p:sp>
    </p:spTree>
    <p:extLst>
      <p:ext uri="{BB962C8B-B14F-4D97-AF65-F5344CB8AC3E}">
        <p14:creationId xmlns:p14="http://schemas.microsoft.com/office/powerpoint/2010/main" val="3145128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6F22C96-C3D6-4EED-B20F-3FA9D77B0447}" type="slidenum">
              <a:rPr lang="en-AU" smtClean="0"/>
              <a:t>3</a:t>
            </a:fld>
            <a:endParaRPr lang="en-AU"/>
          </a:p>
        </p:txBody>
      </p:sp>
    </p:spTree>
    <p:extLst>
      <p:ext uri="{BB962C8B-B14F-4D97-AF65-F5344CB8AC3E}">
        <p14:creationId xmlns:p14="http://schemas.microsoft.com/office/powerpoint/2010/main" val="2041483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93AC8-ECF8-E1CE-FB4D-0C9BC9640C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8110E-EBB4-E848-855A-68B0A43F8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73A099-292E-E7CF-A3EC-BDEF986933A0}"/>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D6D66155-B786-7A0C-21C6-59B5EE93A253}"/>
              </a:ext>
            </a:extLst>
          </p:cNvPr>
          <p:cNvSpPr>
            <a:spLocks noGrp="1"/>
          </p:cNvSpPr>
          <p:nvPr>
            <p:ph type="sldNum" sz="quarter" idx="5"/>
          </p:nvPr>
        </p:nvSpPr>
        <p:spPr/>
        <p:txBody>
          <a:bodyPr/>
          <a:lstStyle/>
          <a:p>
            <a:fld id="{46F22C96-C3D6-4EED-B20F-3FA9D77B0447}" type="slidenum">
              <a:rPr lang="en-AU" smtClean="0"/>
              <a:t>5</a:t>
            </a:fld>
            <a:endParaRPr lang="en-AU"/>
          </a:p>
        </p:txBody>
      </p:sp>
    </p:spTree>
    <p:extLst>
      <p:ext uri="{BB962C8B-B14F-4D97-AF65-F5344CB8AC3E}">
        <p14:creationId xmlns:p14="http://schemas.microsoft.com/office/powerpoint/2010/main" val="629959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D1B9E-85B4-8361-6642-8E3FFF7EB1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48472-4FBF-4E90-A9D4-86B30BDB3B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0963C3-0CB8-8A9C-3346-712537F36A80}"/>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7C346DBA-74BF-3FC8-C8AE-A47883211360}"/>
              </a:ext>
            </a:extLst>
          </p:cNvPr>
          <p:cNvSpPr>
            <a:spLocks noGrp="1"/>
          </p:cNvSpPr>
          <p:nvPr>
            <p:ph type="sldNum" sz="quarter" idx="5"/>
          </p:nvPr>
        </p:nvSpPr>
        <p:spPr/>
        <p:txBody>
          <a:bodyPr/>
          <a:lstStyle/>
          <a:p>
            <a:fld id="{46F22C96-C3D6-4EED-B20F-3FA9D77B0447}" type="slidenum">
              <a:rPr lang="en-AU" smtClean="0"/>
              <a:t>6</a:t>
            </a:fld>
            <a:endParaRPr lang="en-AU"/>
          </a:p>
        </p:txBody>
      </p:sp>
    </p:spTree>
    <p:extLst>
      <p:ext uri="{BB962C8B-B14F-4D97-AF65-F5344CB8AC3E}">
        <p14:creationId xmlns:p14="http://schemas.microsoft.com/office/powerpoint/2010/main" val="1924774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F5DA5-0D8B-8CE7-55A2-BE055CDCB7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60967E-ACED-F7B7-B312-B69E205A0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B1F07B-8FA6-E593-0E58-2FB6D964DBE7}"/>
              </a:ext>
            </a:extLst>
          </p:cNvPr>
          <p:cNvSpPr>
            <a:spLocks noGrp="1"/>
          </p:cNvSpPr>
          <p:nvPr>
            <p:ph type="body" idx="1"/>
          </p:nvPr>
        </p:nvSpPr>
        <p:spPr/>
        <p:txBody>
          <a:bodyPr/>
          <a:lstStyle/>
          <a:p>
            <a:pPr marL="171450" indent="-171450">
              <a:lnSpc>
                <a:spcPct val="100000"/>
              </a:lnSpc>
              <a:spcBef>
                <a:spcPts val="0"/>
              </a:spcBef>
              <a:spcAft>
                <a:spcPts val="0"/>
              </a:spcAft>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8766EC48-236C-21CF-ADF3-3C623EDFE026}"/>
              </a:ext>
            </a:extLst>
          </p:cNvPr>
          <p:cNvSpPr>
            <a:spLocks noGrp="1"/>
          </p:cNvSpPr>
          <p:nvPr>
            <p:ph type="sldNum" sz="quarter" idx="5"/>
          </p:nvPr>
        </p:nvSpPr>
        <p:spPr/>
        <p:txBody>
          <a:bodyPr/>
          <a:lstStyle/>
          <a:p>
            <a:fld id="{46F22C96-C3D6-4EED-B20F-3FA9D77B0447}" type="slidenum">
              <a:rPr lang="en-AU" smtClean="0"/>
              <a:t>7</a:t>
            </a:fld>
            <a:endParaRPr lang="en-AU"/>
          </a:p>
        </p:txBody>
      </p:sp>
    </p:spTree>
    <p:extLst>
      <p:ext uri="{BB962C8B-B14F-4D97-AF65-F5344CB8AC3E}">
        <p14:creationId xmlns:p14="http://schemas.microsoft.com/office/powerpoint/2010/main" val="3097149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D72D7-13B1-80B8-F245-C045F65319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03DBF-0DB2-A853-48D8-F9EEEBF5BC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EA3E8E-6A58-80C7-8003-E5B425C051D5}"/>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CD6A5654-3CF9-9C6E-7187-9D9B2AAE7FB5}"/>
              </a:ext>
            </a:extLst>
          </p:cNvPr>
          <p:cNvSpPr>
            <a:spLocks noGrp="1"/>
          </p:cNvSpPr>
          <p:nvPr>
            <p:ph type="sldNum" sz="quarter" idx="5"/>
          </p:nvPr>
        </p:nvSpPr>
        <p:spPr/>
        <p:txBody>
          <a:bodyPr/>
          <a:lstStyle/>
          <a:p>
            <a:fld id="{46F22C96-C3D6-4EED-B20F-3FA9D77B0447}" type="slidenum">
              <a:rPr lang="en-AU" smtClean="0"/>
              <a:t>8</a:t>
            </a:fld>
            <a:endParaRPr lang="en-AU"/>
          </a:p>
        </p:txBody>
      </p:sp>
    </p:spTree>
    <p:extLst>
      <p:ext uri="{BB962C8B-B14F-4D97-AF65-F5344CB8AC3E}">
        <p14:creationId xmlns:p14="http://schemas.microsoft.com/office/powerpoint/2010/main" val="4019405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6F22C96-C3D6-4EED-B20F-3FA9D77B0447}" type="slidenum">
              <a:rPr lang="en-AU" smtClean="0"/>
              <a:t>9</a:t>
            </a:fld>
            <a:endParaRPr lang="en-AU"/>
          </a:p>
        </p:txBody>
      </p:sp>
    </p:spTree>
    <p:extLst>
      <p:ext uri="{BB962C8B-B14F-4D97-AF65-F5344CB8AC3E}">
        <p14:creationId xmlns:p14="http://schemas.microsoft.com/office/powerpoint/2010/main" val="1856911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F36C2-ED46-F530-10CC-25BBB59AEE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A150ED-0924-5941-39C8-5AF30198D8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B7A07D-DD45-A45F-6920-58C82465154B}"/>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8B5D37B-482F-2F2B-3268-1E1425705B64}"/>
              </a:ext>
            </a:extLst>
          </p:cNvPr>
          <p:cNvSpPr>
            <a:spLocks noGrp="1"/>
          </p:cNvSpPr>
          <p:nvPr>
            <p:ph type="sldNum" sz="quarter" idx="5"/>
          </p:nvPr>
        </p:nvSpPr>
        <p:spPr/>
        <p:txBody>
          <a:bodyPr/>
          <a:lstStyle/>
          <a:p>
            <a:fld id="{46F22C96-C3D6-4EED-B20F-3FA9D77B0447}" type="slidenum">
              <a:rPr lang="en-AU" smtClean="0"/>
              <a:t>10</a:t>
            </a:fld>
            <a:endParaRPr lang="en-AU"/>
          </a:p>
        </p:txBody>
      </p:sp>
    </p:spTree>
    <p:extLst>
      <p:ext uri="{BB962C8B-B14F-4D97-AF65-F5344CB8AC3E}">
        <p14:creationId xmlns:p14="http://schemas.microsoft.com/office/powerpoint/2010/main" val="39746375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24" name="Picture 23" descr="A colorful triangle shaped object&#10;&#10;AI-generated content may be incorrect.">
            <a:extLst>
              <a:ext uri="{FF2B5EF4-FFF2-40B4-BE49-F238E27FC236}">
                <a16:creationId xmlns:a16="http://schemas.microsoft.com/office/drawing/2014/main" id="{7BB052EE-F5D7-7659-3BA8-5EBD44A59C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607296" cy="2816352"/>
          </a:xfrm>
          <a:prstGeom prst="rect">
            <a:avLst/>
          </a:prstGeom>
        </p:spPr>
      </p:pic>
      <p:sp>
        <p:nvSpPr>
          <p:cNvPr id="23" name="Picture Placeholder 22">
            <a:extLst>
              <a:ext uri="{FF2B5EF4-FFF2-40B4-BE49-F238E27FC236}">
                <a16:creationId xmlns:a16="http://schemas.microsoft.com/office/drawing/2014/main" id="{DA0955A6-8376-5519-624D-CB26EC352466}"/>
              </a:ext>
            </a:extLst>
          </p:cNvPr>
          <p:cNvSpPr>
            <a:spLocks noGrp="1"/>
          </p:cNvSpPr>
          <p:nvPr>
            <p:ph type="pic" sz="quarter" idx="10"/>
          </p:nvPr>
        </p:nvSpPr>
        <p:spPr>
          <a:xfrm>
            <a:off x="6748718" y="0"/>
            <a:ext cx="5446256" cy="6864693"/>
          </a:xfrm>
          <a:custGeom>
            <a:avLst/>
            <a:gdLst>
              <a:gd name="connsiteX0" fmla="*/ 5446256 w 5446256"/>
              <a:gd name="connsiteY0" fmla="*/ 0 h 6864693"/>
              <a:gd name="connsiteX1" fmla="*/ 5441796 w 5446256"/>
              <a:gd name="connsiteY1" fmla="*/ 6864692 h 6864693"/>
              <a:gd name="connsiteX2" fmla="*/ 981308 w 5446256"/>
              <a:gd name="connsiteY2" fmla="*/ 6864693 h 6864693"/>
              <a:gd name="connsiteX3" fmla="*/ 0 w 5446256"/>
              <a:gd name="connsiteY3" fmla="*/ 1793117 h 6864693"/>
              <a:gd name="connsiteX4" fmla="*/ 2190100 w 5446256"/>
              <a:gd name="connsiteY4" fmla="*/ 2765503 h 6864693"/>
              <a:gd name="connsiteX5" fmla="*/ 1708367 w 5446256"/>
              <a:gd name="connsiteY5" fmla="*/ 347919 h 6864693"/>
              <a:gd name="connsiteX6" fmla="*/ 2689674 w 5446256"/>
              <a:gd name="connsiteY6" fmla="*/ 160579 h 6864693"/>
              <a:gd name="connsiteX7" fmla="*/ 2552448 w 5446256"/>
              <a:gd name="connsiteY7" fmla="*/ 268 h 6864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46256" h="6864693">
                <a:moveTo>
                  <a:pt x="5446256" y="0"/>
                </a:moveTo>
                <a:cubicBezTo>
                  <a:pt x="5443283" y="2291204"/>
                  <a:pt x="5444769" y="4573488"/>
                  <a:pt x="5441796" y="6864692"/>
                </a:cubicBezTo>
                <a:lnTo>
                  <a:pt x="981308" y="6864693"/>
                </a:lnTo>
                <a:lnTo>
                  <a:pt x="0" y="1793117"/>
                </a:lnTo>
                <a:lnTo>
                  <a:pt x="2190100" y="2765503"/>
                </a:lnTo>
                <a:lnTo>
                  <a:pt x="1708367" y="347919"/>
                </a:lnTo>
                <a:lnTo>
                  <a:pt x="2689674" y="160579"/>
                </a:lnTo>
                <a:lnTo>
                  <a:pt x="2552448" y="268"/>
                </a:lnTo>
                <a:close/>
              </a:path>
            </a:pathLst>
          </a:custGeom>
        </p:spPr>
        <p:txBody>
          <a:bodyPr wrap="square">
            <a:noAutofit/>
          </a:bodyPr>
          <a:lstStyle/>
          <a:p>
            <a:endParaRPr lang="en-AU"/>
          </a:p>
        </p:txBody>
      </p:sp>
      <p:sp>
        <p:nvSpPr>
          <p:cNvPr id="6" name="Title 1">
            <a:extLst>
              <a:ext uri="{FF2B5EF4-FFF2-40B4-BE49-F238E27FC236}">
                <a16:creationId xmlns:a16="http://schemas.microsoft.com/office/drawing/2014/main" id="{60B33F94-3E9A-1BE5-8B28-D8771354EB36}"/>
              </a:ext>
            </a:extLst>
          </p:cNvPr>
          <p:cNvSpPr>
            <a:spLocks noGrp="1"/>
          </p:cNvSpPr>
          <p:nvPr>
            <p:ph type="title"/>
          </p:nvPr>
        </p:nvSpPr>
        <p:spPr>
          <a:xfrm>
            <a:off x="1140575" y="2242347"/>
            <a:ext cx="4850176" cy="1186653"/>
          </a:xfrm>
        </p:spPr>
        <p:txBody>
          <a:bodyPr anchor="t">
            <a:normAutofit/>
          </a:bodyPr>
          <a:lstStyle>
            <a:lvl1pPr algn="l">
              <a:defRPr sz="3200" b="0">
                <a:solidFill>
                  <a:srgbClr val="234571"/>
                </a:solidFill>
                <a:latin typeface="Geologica SemiBold" pitchFamily="2" charset="0"/>
              </a:defRPr>
            </a:lvl1pPr>
          </a:lstStyle>
          <a:p>
            <a:r>
              <a:rPr lang="en-US"/>
              <a:t>Click to edit Master title style</a:t>
            </a:r>
            <a:endParaRPr lang="en-AU"/>
          </a:p>
        </p:txBody>
      </p:sp>
      <p:sp>
        <p:nvSpPr>
          <p:cNvPr id="13" name="Text Placeholder 12">
            <a:extLst>
              <a:ext uri="{FF2B5EF4-FFF2-40B4-BE49-F238E27FC236}">
                <a16:creationId xmlns:a16="http://schemas.microsoft.com/office/drawing/2014/main" id="{0373DF72-B55B-5A2A-FA23-308456457282}"/>
              </a:ext>
            </a:extLst>
          </p:cNvPr>
          <p:cNvSpPr>
            <a:spLocks noGrp="1"/>
          </p:cNvSpPr>
          <p:nvPr>
            <p:ph type="body" sz="quarter" idx="11"/>
          </p:nvPr>
        </p:nvSpPr>
        <p:spPr>
          <a:xfrm>
            <a:off x="1140575" y="3548063"/>
            <a:ext cx="4949075" cy="1371600"/>
          </a:xfrm>
        </p:spPr>
        <p:txBody>
          <a:bodyPr>
            <a:normAutofit/>
          </a:bodyPr>
          <a:lstStyle>
            <a:lvl1pPr marL="0" indent="0" algn="l">
              <a:buFontTx/>
              <a:buNone/>
              <a:defRPr sz="2400">
                <a:solidFill>
                  <a:srgbClr val="234571"/>
                </a:solidFill>
                <a:latin typeface="Geologica Cursive" pitchFamily="2" charset="0"/>
              </a:defRPr>
            </a:lvl1pPr>
            <a:lvl2pPr algn="ctr">
              <a:defRPr/>
            </a:lvl2pPr>
            <a:lvl3pPr algn="ctr">
              <a:defRPr/>
            </a:lvl3pPr>
            <a:lvl4pPr algn="ctr">
              <a:defRPr/>
            </a:lvl4pPr>
            <a:lvl5pPr algn="ctr">
              <a:defRPr/>
            </a:lvl5pPr>
          </a:lstStyle>
          <a:p>
            <a:pPr lvl="0"/>
            <a:r>
              <a:rPr lang="en-US"/>
              <a:t>Click to edit Master text styles</a:t>
            </a:r>
          </a:p>
        </p:txBody>
      </p:sp>
      <p:pic>
        <p:nvPicPr>
          <p:cNvPr id="4" name="Picture 3" descr="A black and white text&#10;&#10;AI-generated content may be incorrect.">
            <a:extLst>
              <a:ext uri="{FF2B5EF4-FFF2-40B4-BE49-F238E27FC236}">
                <a16:creationId xmlns:a16="http://schemas.microsoft.com/office/drawing/2014/main" id="{583CE4B1-D4BA-CBA3-A0C1-AB0381161599}"/>
              </a:ext>
            </a:extLst>
          </p:cNvPr>
          <p:cNvPicPr>
            <a:picLocks noChangeAspect="1"/>
          </p:cNvPicPr>
          <p:nvPr userDrawn="1"/>
        </p:nvPicPr>
        <p:blipFill>
          <a:blip r:embed="rId3"/>
          <a:stretch>
            <a:fillRect/>
          </a:stretch>
        </p:blipFill>
        <p:spPr>
          <a:xfrm>
            <a:off x="0" y="5452391"/>
            <a:ext cx="7879096" cy="1411227"/>
          </a:xfrm>
          <a:prstGeom prst="rect">
            <a:avLst/>
          </a:prstGeom>
        </p:spPr>
      </p:pic>
    </p:spTree>
    <p:extLst>
      <p:ext uri="{BB962C8B-B14F-4D97-AF65-F5344CB8AC3E}">
        <p14:creationId xmlns:p14="http://schemas.microsoft.com/office/powerpoint/2010/main" val="3607242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imag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8345EDD-4D7F-B772-5BFF-3AF6F30C79B9}"/>
              </a:ext>
            </a:extLst>
          </p:cNvPr>
          <p:cNvSpPr>
            <a:spLocks noGrp="1"/>
          </p:cNvSpPr>
          <p:nvPr>
            <p:ph type="pic" sz="quarter" idx="13"/>
          </p:nvPr>
        </p:nvSpPr>
        <p:spPr>
          <a:xfrm>
            <a:off x="9050862" y="-5560"/>
            <a:ext cx="3143949" cy="3435337"/>
          </a:xfrm>
          <a:custGeom>
            <a:avLst/>
            <a:gdLst>
              <a:gd name="connsiteX0" fmla="*/ 2706250 w 3393882"/>
              <a:gd name="connsiteY0" fmla="*/ 0 h 3434560"/>
              <a:gd name="connsiteX1" fmla="*/ 3393882 w 3393882"/>
              <a:gd name="connsiteY1" fmla="*/ 3431004 h 3434560"/>
              <a:gd name="connsiteX2" fmla="*/ 696055 w 3393882"/>
              <a:gd name="connsiteY2" fmla="*/ 3434560 h 3434560"/>
              <a:gd name="connsiteX3" fmla="*/ 0 w 3393882"/>
              <a:gd name="connsiteY3" fmla="*/ 2904 h 3434560"/>
              <a:gd name="connsiteX0" fmla="*/ 3143949 w 3393882"/>
              <a:gd name="connsiteY0" fmla="*/ 0 h 3434560"/>
              <a:gd name="connsiteX1" fmla="*/ 3393882 w 3393882"/>
              <a:gd name="connsiteY1" fmla="*/ 3431004 h 3434560"/>
              <a:gd name="connsiteX2" fmla="*/ 696055 w 3393882"/>
              <a:gd name="connsiteY2" fmla="*/ 3434560 h 3434560"/>
              <a:gd name="connsiteX3" fmla="*/ 0 w 3393882"/>
              <a:gd name="connsiteY3" fmla="*/ 2904 h 3434560"/>
              <a:gd name="connsiteX4" fmla="*/ 3143949 w 3393882"/>
              <a:gd name="connsiteY4" fmla="*/ 0 h 3434560"/>
              <a:gd name="connsiteX0" fmla="*/ 3143949 w 3143949"/>
              <a:gd name="connsiteY0" fmla="*/ 0 h 3435337"/>
              <a:gd name="connsiteX1" fmla="*/ 3142530 w 3143949"/>
              <a:gd name="connsiteY1" fmla="*/ 3435337 h 3435337"/>
              <a:gd name="connsiteX2" fmla="*/ 696055 w 3143949"/>
              <a:gd name="connsiteY2" fmla="*/ 3434560 h 3435337"/>
              <a:gd name="connsiteX3" fmla="*/ 0 w 3143949"/>
              <a:gd name="connsiteY3" fmla="*/ 2904 h 3435337"/>
              <a:gd name="connsiteX4" fmla="*/ 3143949 w 3143949"/>
              <a:gd name="connsiteY4" fmla="*/ 0 h 3435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949" h="3435337">
                <a:moveTo>
                  <a:pt x="3143949" y="0"/>
                </a:moveTo>
                <a:lnTo>
                  <a:pt x="3142530" y="3435337"/>
                </a:lnTo>
                <a:lnTo>
                  <a:pt x="696055" y="3434560"/>
                </a:lnTo>
                <a:lnTo>
                  <a:pt x="0" y="2904"/>
                </a:lnTo>
                <a:lnTo>
                  <a:pt x="3143949" y="0"/>
                </a:lnTo>
                <a:close/>
              </a:path>
            </a:pathLst>
          </a:custGeom>
        </p:spPr>
        <p:txBody>
          <a:bodyPr wrap="square">
            <a:noAutofit/>
          </a:bodyPr>
          <a:lstStyle/>
          <a:p>
            <a:endParaRPr lang="en-AU"/>
          </a:p>
        </p:txBody>
      </p:sp>
      <p:sp>
        <p:nvSpPr>
          <p:cNvPr id="14" name="Picture Placeholder 13">
            <a:extLst>
              <a:ext uri="{FF2B5EF4-FFF2-40B4-BE49-F238E27FC236}">
                <a16:creationId xmlns:a16="http://schemas.microsoft.com/office/drawing/2014/main" id="{9DC71765-953D-AED0-D3C2-68103959CC10}"/>
              </a:ext>
            </a:extLst>
          </p:cNvPr>
          <p:cNvSpPr>
            <a:spLocks noGrp="1"/>
          </p:cNvSpPr>
          <p:nvPr>
            <p:ph type="pic" sz="quarter" idx="11"/>
          </p:nvPr>
        </p:nvSpPr>
        <p:spPr>
          <a:xfrm>
            <a:off x="7053978" y="3429000"/>
            <a:ext cx="3393360" cy="3429000"/>
          </a:xfrm>
          <a:custGeom>
            <a:avLst/>
            <a:gdLst>
              <a:gd name="connsiteX0" fmla="*/ 2699965 w 3393360"/>
              <a:gd name="connsiteY0" fmla="*/ 0 h 3429000"/>
              <a:gd name="connsiteX1" fmla="*/ 3393360 w 3393360"/>
              <a:gd name="connsiteY1" fmla="*/ 3428423 h 3429000"/>
              <a:gd name="connsiteX2" fmla="*/ 3393360 w 3393360"/>
              <a:gd name="connsiteY2" fmla="*/ 3429000 h 3429000"/>
              <a:gd name="connsiteX3" fmla="*/ 694928 w 3393360"/>
              <a:gd name="connsiteY3" fmla="*/ 3429000 h 3429000"/>
              <a:gd name="connsiteX4" fmla="*/ 0 w 3393360"/>
              <a:gd name="connsiteY4" fmla="*/ 2904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360" h="3429000">
                <a:moveTo>
                  <a:pt x="2699965" y="0"/>
                </a:moveTo>
                <a:lnTo>
                  <a:pt x="3393360" y="3428423"/>
                </a:lnTo>
                <a:lnTo>
                  <a:pt x="3393360" y="3429000"/>
                </a:lnTo>
                <a:lnTo>
                  <a:pt x="694928" y="3429000"/>
                </a:lnTo>
                <a:lnTo>
                  <a:pt x="0" y="2904"/>
                </a:lnTo>
                <a:close/>
              </a:path>
            </a:pathLst>
          </a:custGeom>
        </p:spPr>
        <p:txBody>
          <a:bodyPr wrap="square">
            <a:noAutofit/>
          </a:bodyPr>
          <a:lstStyle/>
          <a:p>
            <a:endParaRPr lang="en-AU"/>
          </a:p>
        </p:txBody>
      </p:sp>
      <p:sp>
        <p:nvSpPr>
          <p:cNvPr id="11" name="Picture Placeholder 10">
            <a:extLst>
              <a:ext uri="{FF2B5EF4-FFF2-40B4-BE49-F238E27FC236}">
                <a16:creationId xmlns:a16="http://schemas.microsoft.com/office/drawing/2014/main" id="{A8DB60C5-8DFB-31AC-F3BD-F1D31C706C58}"/>
              </a:ext>
            </a:extLst>
          </p:cNvPr>
          <p:cNvSpPr>
            <a:spLocks noGrp="1"/>
          </p:cNvSpPr>
          <p:nvPr>
            <p:ph type="pic" sz="quarter" idx="10"/>
          </p:nvPr>
        </p:nvSpPr>
        <p:spPr>
          <a:xfrm>
            <a:off x="6356729" y="-2"/>
            <a:ext cx="3393882" cy="3434560"/>
          </a:xfrm>
          <a:custGeom>
            <a:avLst/>
            <a:gdLst>
              <a:gd name="connsiteX0" fmla="*/ 2706250 w 3393882"/>
              <a:gd name="connsiteY0" fmla="*/ 0 h 3434560"/>
              <a:gd name="connsiteX1" fmla="*/ 3393882 w 3393882"/>
              <a:gd name="connsiteY1" fmla="*/ 3431004 h 3434560"/>
              <a:gd name="connsiteX2" fmla="*/ 696055 w 3393882"/>
              <a:gd name="connsiteY2" fmla="*/ 3434560 h 3434560"/>
              <a:gd name="connsiteX3" fmla="*/ 0 w 3393882"/>
              <a:gd name="connsiteY3" fmla="*/ 2904 h 3434560"/>
            </a:gdLst>
            <a:ahLst/>
            <a:cxnLst>
              <a:cxn ang="0">
                <a:pos x="connsiteX0" y="connsiteY0"/>
              </a:cxn>
              <a:cxn ang="0">
                <a:pos x="connsiteX1" y="connsiteY1"/>
              </a:cxn>
              <a:cxn ang="0">
                <a:pos x="connsiteX2" y="connsiteY2"/>
              </a:cxn>
              <a:cxn ang="0">
                <a:pos x="connsiteX3" y="connsiteY3"/>
              </a:cxn>
            </a:cxnLst>
            <a:rect l="l" t="t" r="r" b="b"/>
            <a:pathLst>
              <a:path w="3393882" h="3434560">
                <a:moveTo>
                  <a:pt x="2706250" y="0"/>
                </a:moveTo>
                <a:lnTo>
                  <a:pt x="3393882" y="3431004"/>
                </a:lnTo>
                <a:lnTo>
                  <a:pt x="696055" y="3434560"/>
                </a:lnTo>
                <a:lnTo>
                  <a:pt x="0" y="2904"/>
                </a:lnTo>
                <a:close/>
              </a:path>
            </a:pathLst>
          </a:custGeom>
        </p:spPr>
        <p:txBody>
          <a:bodyPr wrap="square">
            <a:noAutofit/>
          </a:bodyPr>
          <a:lstStyle/>
          <a:p>
            <a:endParaRPr lang="en-AU"/>
          </a:p>
        </p:txBody>
      </p:sp>
      <p:sp>
        <p:nvSpPr>
          <p:cNvPr id="17" name="Picture Placeholder 16">
            <a:extLst>
              <a:ext uri="{FF2B5EF4-FFF2-40B4-BE49-F238E27FC236}">
                <a16:creationId xmlns:a16="http://schemas.microsoft.com/office/drawing/2014/main" id="{BA3A2459-5B5A-98DF-2A31-A8333958E538}"/>
              </a:ext>
            </a:extLst>
          </p:cNvPr>
          <p:cNvSpPr>
            <a:spLocks noGrp="1"/>
          </p:cNvSpPr>
          <p:nvPr>
            <p:ph type="pic" sz="quarter" idx="14"/>
          </p:nvPr>
        </p:nvSpPr>
        <p:spPr>
          <a:xfrm>
            <a:off x="9749100" y="3430324"/>
            <a:ext cx="2445449" cy="3438794"/>
          </a:xfrm>
          <a:custGeom>
            <a:avLst/>
            <a:gdLst>
              <a:gd name="connsiteX0" fmla="*/ 2706250 w 3393882"/>
              <a:gd name="connsiteY0" fmla="*/ 0 h 3434560"/>
              <a:gd name="connsiteX1" fmla="*/ 3393882 w 3393882"/>
              <a:gd name="connsiteY1" fmla="*/ 3431004 h 3434560"/>
              <a:gd name="connsiteX2" fmla="*/ 696055 w 3393882"/>
              <a:gd name="connsiteY2" fmla="*/ 3434560 h 3434560"/>
              <a:gd name="connsiteX3" fmla="*/ 0 w 3393882"/>
              <a:gd name="connsiteY3" fmla="*/ 2904 h 3434560"/>
              <a:gd name="connsiteX0" fmla="*/ 3143949 w 3393882"/>
              <a:gd name="connsiteY0" fmla="*/ 0 h 3434560"/>
              <a:gd name="connsiteX1" fmla="*/ 3393882 w 3393882"/>
              <a:gd name="connsiteY1" fmla="*/ 3431004 h 3434560"/>
              <a:gd name="connsiteX2" fmla="*/ 696055 w 3393882"/>
              <a:gd name="connsiteY2" fmla="*/ 3434560 h 3434560"/>
              <a:gd name="connsiteX3" fmla="*/ 0 w 3393882"/>
              <a:gd name="connsiteY3" fmla="*/ 2904 h 3434560"/>
              <a:gd name="connsiteX4" fmla="*/ 3143949 w 3393882"/>
              <a:gd name="connsiteY4" fmla="*/ 0 h 3434560"/>
              <a:gd name="connsiteX0" fmla="*/ 3143949 w 3143949"/>
              <a:gd name="connsiteY0" fmla="*/ 0 h 3435337"/>
              <a:gd name="connsiteX1" fmla="*/ 3142530 w 3143949"/>
              <a:gd name="connsiteY1" fmla="*/ 3435337 h 3435337"/>
              <a:gd name="connsiteX2" fmla="*/ 696055 w 3143949"/>
              <a:gd name="connsiteY2" fmla="*/ 3434560 h 3435337"/>
              <a:gd name="connsiteX3" fmla="*/ 0 w 3143949"/>
              <a:gd name="connsiteY3" fmla="*/ 2904 h 3435337"/>
              <a:gd name="connsiteX4" fmla="*/ 3143949 w 3143949"/>
              <a:gd name="connsiteY4" fmla="*/ 0 h 3435337"/>
              <a:gd name="connsiteX0" fmla="*/ 3143949 w 3143949"/>
              <a:gd name="connsiteY0" fmla="*/ 0 h 3434560"/>
              <a:gd name="connsiteX1" fmla="*/ 2444030 w 3143949"/>
              <a:gd name="connsiteY1" fmla="*/ 3431104 h 3434560"/>
              <a:gd name="connsiteX2" fmla="*/ 696055 w 3143949"/>
              <a:gd name="connsiteY2" fmla="*/ 3434560 h 3434560"/>
              <a:gd name="connsiteX3" fmla="*/ 0 w 3143949"/>
              <a:gd name="connsiteY3" fmla="*/ 2904 h 3434560"/>
              <a:gd name="connsiteX4" fmla="*/ 3143949 w 3143949"/>
              <a:gd name="connsiteY4" fmla="*/ 0 h 3434560"/>
              <a:gd name="connsiteX0" fmla="*/ 2445449 w 2445449"/>
              <a:gd name="connsiteY0" fmla="*/ 0 h 3438794"/>
              <a:gd name="connsiteX1" fmla="*/ 2444030 w 2445449"/>
              <a:gd name="connsiteY1" fmla="*/ 3435338 h 3438794"/>
              <a:gd name="connsiteX2" fmla="*/ 696055 w 2445449"/>
              <a:gd name="connsiteY2" fmla="*/ 3438794 h 3438794"/>
              <a:gd name="connsiteX3" fmla="*/ 0 w 2445449"/>
              <a:gd name="connsiteY3" fmla="*/ 7138 h 3438794"/>
              <a:gd name="connsiteX4" fmla="*/ 2445449 w 2445449"/>
              <a:gd name="connsiteY4" fmla="*/ 0 h 343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5449" h="3438794">
                <a:moveTo>
                  <a:pt x="2445449" y="0"/>
                </a:moveTo>
                <a:lnTo>
                  <a:pt x="2444030" y="3435338"/>
                </a:lnTo>
                <a:lnTo>
                  <a:pt x="696055" y="3438794"/>
                </a:lnTo>
                <a:lnTo>
                  <a:pt x="0" y="7138"/>
                </a:lnTo>
                <a:lnTo>
                  <a:pt x="2445449" y="0"/>
                </a:lnTo>
                <a:close/>
              </a:path>
            </a:pathLst>
          </a:custGeom>
        </p:spPr>
        <p:txBody>
          <a:bodyPr wrap="square">
            <a:noAutofit/>
          </a:bodyPr>
          <a:lstStyle/>
          <a:p>
            <a:endParaRPr lang="en-AU"/>
          </a:p>
        </p:txBody>
      </p:sp>
      <p:sp>
        <p:nvSpPr>
          <p:cNvPr id="18" name="Text Placeholder 3">
            <a:extLst>
              <a:ext uri="{FF2B5EF4-FFF2-40B4-BE49-F238E27FC236}">
                <a16:creationId xmlns:a16="http://schemas.microsoft.com/office/drawing/2014/main" id="{99E7A4C3-BEAD-5985-3666-A80779295030}"/>
              </a:ext>
            </a:extLst>
          </p:cNvPr>
          <p:cNvSpPr>
            <a:spLocks noGrp="1"/>
          </p:cNvSpPr>
          <p:nvPr>
            <p:ph type="body" sz="half" idx="2"/>
          </p:nvPr>
        </p:nvSpPr>
        <p:spPr>
          <a:xfrm>
            <a:off x="1140685" y="2340991"/>
            <a:ext cx="4955315" cy="1987042"/>
          </a:xfrm>
        </p:spPr>
        <p:txBody>
          <a:bodyPr>
            <a:normAutofit/>
          </a:bodyPr>
          <a:lstStyle>
            <a:lvl1pPr marL="0" indent="0">
              <a:buNone/>
              <a:defRPr sz="2000">
                <a:solidFill>
                  <a:srgbClr val="23457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9" name="Text Placeholder 12">
            <a:extLst>
              <a:ext uri="{FF2B5EF4-FFF2-40B4-BE49-F238E27FC236}">
                <a16:creationId xmlns:a16="http://schemas.microsoft.com/office/drawing/2014/main" id="{6B9F2142-D6DC-BF2E-6A24-3532EEDE9B23}"/>
              </a:ext>
            </a:extLst>
          </p:cNvPr>
          <p:cNvSpPr>
            <a:spLocks noGrp="1"/>
          </p:cNvSpPr>
          <p:nvPr>
            <p:ph type="body" sz="quarter" idx="15"/>
          </p:nvPr>
        </p:nvSpPr>
        <p:spPr>
          <a:xfrm>
            <a:off x="1140684" y="1699422"/>
            <a:ext cx="4955315" cy="641569"/>
          </a:xfrm>
        </p:spPr>
        <p:txBody>
          <a:bodyPr>
            <a:normAutofit/>
          </a:bodyPr>
          <a:lstStyle>
            <a:lvl1pPr marL="0" indent="0" algn="l">
              <a:buFontTx/>
              <a:buNone/>
              <a:defRPr sz="2400">
                <a:solidFill>
                  <a:srgbClr val="234571"/>
                </a:solidFill>
                <a:latin typeface="Geologica Cursive" pitchFamily="2" charset="0"/>
              </a:defRPr>
            </a:lvl1pPr>
            <a:lvl2pPr algn="ctr">
              <a:defRPr/>
            </a:lvl2pPr>
            <a:lvl3pPr algn="ctr">
              <a:defRPr/>
            </a:lvl3pPr>
            <a:lvl4pPr algn="ctr">
              <a:defRPr/>
            </a:lvl4pPr>
            <a:lvl5pPr algn="ctr">
              <a:defRPr/>
            </a:lvl5pPr>
          </a:lstStyle>
          <a:p>
            <a:pPr lvl="0"/>
            <a:r>
              <a:rPr lang="en-US"/>
              <a:t>Click to edit Master text styles</a:t>
            </a:r>
          </a:p>
        </p:txBody>
      </p:sp>
      <p:pic>
        <p:nvPicPr>
          <p:cNvPr id="20" name="Picture 19" descr="A logo with text and images of people&#10;&#10;AI-generated content may be incorrect.">
            <a:extLst>
              <a:ext uri="{FF2B5EF4-FFF2-40B4-BE49-F238E27FC236}">
                <a16:creationId xmlns:a16="http://schemas.microsoft.com/office/drawing/2014/main" id="{301B0B8A-9393-8BC2-FE17-EE2FDD7AC4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46120" cy="1261872"/>
          </a:xfrm>
          <a:prstGeom prst="rect">
            <a:avLst/>
          </a:prstGeom>
        </p:spPr>
      </p:pic>
      <p:pic>
        <p:nvPicPr>
          <p:cNvPr id="2" name="Picture 1" descr="A black background with different colored squares&#10;&#10;AI-generated content may be incorrect.">
            <a:extLst>
              <a:ext uri="{FF2B5EF4-FFF2-40B4-BE49-F238E27FC236}">
                <a16:creationId xmlns:a16="http://schemas.microsoft.com/office/drawing/2014/main" id="{65930EBE-C496-58DA-D619-5B80E9C738AB}"/>
              </a:ext>
            </a:extLst>
          </p:cNvPr>
          <p:cNvPicPr>
            <a:picLocks noChangeAspect="1"/>
          </p:cNvPicPr>
          <p:nvPr userDrawn="1"/>
        </p:nvPicPr>
        <p:blipFill>
          <a:blip r:embed="rId3">
            <a:alphaModFix/>
          </a:blip>
          <a:srcRect b="2214"/>
          <a:stretch/>
        </p:blipFill>
        <p:spPr>
          <a:xfrm>
            <a:off x="3899647" y="0"/>
            <a:ext cx="8292353" cy="6858000"/>
          </a:xfrm>
          <a:prstGeom prst="rect">
            <a:avLst/>
          </a:prstGeom>
        </p:spPr>
      </p:pic>
    </p:spTree>
    <p:extLst>
      <p:ext uri="{BB962C8B-B14F-4D97-AF65-F5344CB8AC3E}">
        <p14:creationId xmlns:p14="http://schemas.microsoft.com/office/powerpoint/2010/main" val="2747349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pic>
        <p:nvPicPr>
          <p:cNvPr id="2" name="Picture 1" descr="A black background with different colored squares&#10;&#10;AI-generated content may be incorrect.">
            <a:extLst>
              <a:ext uri="{FF2B5EF4-FFF2-40B4-BE49-F238E27FC236}">
                <a16:creationId xmlns:a16="http://schemas.microsoft.com/office/drawing/2014/main" id="{E467D698-6C04-B461-0B45-516BD25C227C}"/>
              </a:ext>
            </a:extLst>
          </p:cNvPr>
          <p:cNvPicPr>
            <a:picLocks noChangeAspect="1"/>
          </p:cNvPicPr>
          <p:nvPr userDrawn="1"/>
        </p:nvPicPr>
        <p:blipFill>
          <a:blip r:embed="rId2">
            <a:alphaModFix/>
          </a:blip>
          <a:srcRect b="2214"/>
          <a:stretch/>
        </p:blipFill>
        <p:spPr>
          <a:xfrm>
            <a:off x="3899647" y="0"/>
            <a:ext cx="8292353" cy="6858000"/>
          </a:xfrm>
          <a:prstGeom prst="rect">
            <a:avLst/>
          </a:prstGeom>
        </p:spPr>
      </p:pic>
      <p:sp>
        <p:nvSpPr>
          <p:cNvPr id="5" name="Picture Placeholder 4">
            <a:extLst>
              <a:ext uri="{FF2B5EF4-FFF2-40B4-BE49-F238E27FC236}">
                <a16:creationId xmlns:a16="http://schemas.microsoft.com/office/drawing/2014/main" id="{257651CE-434B-A1B5-EB6E-796603A76AAE}"/>
              </a:ext>
            </a:extLst>
          </p:cNvPr>
          <p:cNvSpPr>
            <a:spLocks noGrp="1"/>
          </p:cNvSpPr>
          <p:nvPr>
            <p:ph type="pic" sz="quarter" idx="13"/>
          </p:nvPr>
        </p:nvSpPr>
        <p:spPr>
          <a:xfrm>
            <a:off x="3666656" y="-1"/>
            <a:ext cx="4129344" cy="6861624"/>
          </a:xfrm>
          <a:custGeom>
            <a:avLst/>
            <a:gdLst>
              <a:gd name="connsiteX0" fmla="*/ 2705463 w 4087734"/>
              <a:gd name="connsiteY0" fmla="*/ 0 h 6860904"/>
              <a:gd name="connsiteX1" fmla="*/ 4087734 w 4087734"/>
              <a:gd name="connsiteY1" fmla="*/ 6858945 h 6860904"/>
              <a:gd name="connsiteX2" fmla="*/ 1388309 w 4087734"/>
              <a:gd name="connsiteY2" fmla="*/ 6860904 h 6860904"/>
              <a:gd name="connsiteX3" fmla="*/ 0 w 4087734"/>
              <a:gd name="connsiteY3" fmla="*/ 6789 h 6860904"/>
              <a:gd name="connsiteX4" fmla="*/ 0 w 4087734"/>
              <a:gd name="connsiteY4" fmla="*/ 2903 h 6860904"/>
              <a:gd name="connsiteX0" fmla="*/ 2705463 w 4087734"/>
              <a:gd name="connsiteY0" fmla="*/ 0 h 6858945"/>
              <a:gd name="connsiteX1" fmla="*/ 4087734 w 4087734"/>
              <a:gd name="connsiteY1" fmla="*/ 6858945 h 6858945"/>
              <a:gd name="connsiteX2" fmla="*/ 1266967 w 4087734"/>
              <a:gd name="connsiteY2" fmla="*/ 6262860 h 6858945"/>
              <a:gd name="connsiteX3" fmla="*/ 0 w 4087734"/>
              <a:gd name="connsiteY3" fmla="*/ 6789 h 6858945"/>
              <a:gd name="connsiteX4" fmla="*/ 0 w 4087734"/>
              <a:gd name="connsiteY4" fmla="*/ 2903 h 6858945"/>
              <a:gd name="connsiteX5" fmla="*/ 2705463 w 4087734"/>
              <a:gd name="connsiteY5" fmla="*/ 0 h 6858945"/>
              <a:gd name="connsiteX0" fmla="*/ 2705463 w 3970725"/>
              <a:gd name="connsiteY0" fmla="*/ 0 h 6262860"/>
              <a:gd name="connsiteX1" fmla="*/ 3970725 w 3970725"/>
              <a:gd name="connsiteY1" fmla="*/ 6260902 h 6262860"/>
              <a:gd name="connsiteX2" fmla="*/ 1266967 w 3970725"/>
              <a:gd name="connsiteY2" fmla="*/ 6262860 h 6262860"/>
              <a:gd name="connsiteX3" fmla="*/ 0 w 3970725"/>
              <a:gd name="connsiteY3" fmla="*/ 6789 h 6262860"/>
              <a:gd name="connsiteX4" fmla="*/ 0 w 3970725"/>
              <a:gd name="connsiteY4" fmla="*/ 2903 h 6262860"/>
              <a:gd name="connsiteX5" fmla="*/ 2705463 w 3970725"/>
              <a:gd name="connsiteY5" fmla="*/ 0 h 6262860"/>
              <a:gd name="connsiteX0" fmla="*/ 2705463 w 3970725"/>
              <a:gd name="connsiteY0" fmla="*/ 0 h 6260902"/>
              <a:gd name="connsiteX1" fmla="*/ 3970725 w 3970725"/>
              <a:gd name="connsiteY1" fmla="*/ 6260902 h 6260902"/>
              <a:gd name="connsiteX2" fmla="*/ 1264008 w 3970725"/>
              <a:gd name="connsiteY2" fmla="*/ 6251023 h 6260902"/>
              <a:gd name="connsiteX3" fmla="*/ 0 w 3970725"/>
              <a:gd name="connsiteY3" fmla="*/ 6789 h 6260902"/>
              <a:gd name="connsiteX4" fmla="*/ 0 w 3970725"/>
              <a:gd name="connsiteY4" fmla="*/ 2903 h 6260902"/>
              <a:gd name="connsiteX5" fmla="*/ 2705463 w 3970725"/>
              <a:gd name="connsiteY5" fmla="*/ 0 h 6260902"/>
              <a:gd name="connsiteX0" fmla="*/ 2705463 w 3967766"/>
              <a:gd name="connsiteY0" fmla="*/ 0 h 6252024"/>
              <a:gd name="connsiteX1" fmla="*/ 3967766 w 3967766"/>
              <a:gd name="connsiteY1" fmla="*/ 6252024 h 6252024"/>
              <a:gd name="connsiteX2" fmla="*/ 1264008 w 3967766"/>
              <a:gd name="connsiteY2" fmla="*/ 6251023 h 6252024"/>
              <a:gd name="connsiteX3" fmla="*/ 0 w 3967766"/>
              <a:gd name="connsiteY3" fmla="*/ 6789 h 6252024"/>
              <a:gd name="connsiteX4" fmla="*/ 0 w 3967766"/>
              <a:gd name="connsiteY4" fmla="*/ 2903 h 6252024"/>
              <a:gd name="connsiteX5" fmla="*/ 2705463 w 3967766"/>
              <a:gd name="connsiteY5" fmla="*/ 0 h 6252024"/>
              <a:gd name="connsiteX0" fmla="*/ 2705463 w 3967766"/>
              <a:gd name="connsiteY0" fmla="*/ 0 h 6882790"/>
              <a:gd name="connsiteX1" fmla="*/ 3967766 w 3967766"/>
              <a:gd name="connsiteY1" fmla="*/ 6252024 h 6882790"/>
              <a:gd name="connsiteX2" fmla="*/ 1397011 w 3967766"/>
              <a:gd name="connsiteY2" fmla="*/ 6882790 h 6882790"/>
              <a:gd name="connsiteX3" fmla="*/ 0 w 3967766"/>
              <a:gd name="connsiteY3" fmla="*/ 6789 h 6882790"/>
              <a:gd name="connsiteX4" fmla="*/ 0 w 3967766"/>
              <a:gd name="connsiteY4" fmla="*/ 2903 h 6882790"/>
              <a:gd name="connsiteX5" fmla="*/ 2705463 w 3967766"/>
              <a:gd name="connsiteY5" fmla="*/ 0 h 6882790"/>
              <a:gd name="connsiteX0" fmla="*/ 2705463 w 4100769"/>
              <a:gd name="connsiteY0" fmla="*/ 0 h 6882790"/>
              <a:gd name="connsiteX1" fmla="*/ 4100769 w 4100769"/>
              <a:gd name="connsiteY1" fmla="*/ 6861624 h 6882790"/>
              <a:gd name="connsiteX2" fmla="*/ 1397011 w 4100769"/>
              <a:gd name="connsiteY2" fmla="*/ 6882790 h 6882790"/>
              <a:gd name="connsiteX3" fmla="*/ 0 w 4100769"/>
              <a:gd name="connsiteY3" fmla="*/ 6789 h 6882790"/>
              <a:gd name="connsiteX4" fmla="*/ 0 w 4100769"/>
              <a:gd name="connsiteY4" fmla="*/ 2903 h 6882790"/>
              <a:gd name="connsiteX5" fmla="*/ 2705463 w 4100769"/>
              <a:gd name="connsiteY5" fmla="*/ 0 h 6882790"/>
              <a:gd name="connsiteX0" fmla="*/ 2705463 w 4100769"/>
              <a:gd name="connsiteY0" fmla="*/ 0 h 6861624"/>
              <a:gd name="connsiteX1" fmla="*/ 4100769 w 4100769"/>
              <a:gd name="connsiteY1" fmla="*/ 6861624 h 6861624"/>
              <a:gd name="connsiteX2" fmla="*/ 1385928 w 4100769"/>
              <a:gd name="connsiteY2" fmla="*/ 6860623 h 6861624"/>
              <a:gd name="connsiteX3" fmla="*/ 0 w 4100769"/>
              <a:gd name="connsiteY3" fmla="*/ 6789 h 6861624"/>
              <a:gd name="connsiteX4" fmla="*/ 0 w 4100769"/>
              <a:gd name="connsiteY4" fmla="*/ 2903 h 6861624"/>
              <a:gd name="connsiteX5" fmla="*/ 2705463 w 4100769"/>
              <a:gd name="connsiteY5" fmla="*/ 0 h 6861624"/>
              <a:gd name="connsiteX0" fmla="*/ 2734038 w 4100769"/>
              <a:gd name="connsiteY0" fmla="*/ 0 h 6861624"/>
              <a:gd name="connsiteX1" fmla="*/ 4100769 w 4100769"/>
              <a:gd name="connsiteY1" fmla="*/ 6861624 h 6861624"/>
              <a:gd name="connsiteX2" fmla="*/ 1385928 w 4100769"/>
              <a:gd name="connsiteY2" fmla="*/ 6860623 h 6861624"/>
              <a:gd name="connsiteX3" fmla="*/ 0 w 4100769"/>
              <a:gd name="connsiteY3" fmla="*/ 6789 h 6861624"/>
              <a:gd name="connsiteX4" fmla="*/ 0 w 4100769"/>
              <a:gd name="connsiteY4" fmla="*/ 2903 h 6861624"/>
              <a:gd name="connsiteX5" fmla="*/ 2734038 w 4100769"/>
              <a:gd name="connsiteY5" fmla="*/ 0 h 6861624"/>
              <a:gd name="connsiteX0" fmla="*/ 2734038 w 4129344"/>
              <a:gd name="connsiteY0" fmla="*/ 0 h 6861624"/>
              <a:gd name="connsiteX1" fmla="*/ 4129344 w 4129344"/>
              <a:gd name="connsiteY1" fmla="*/ 6861624 h 6861624"/>
              <a:gd name="connsiteX2" fmla="*/ 1385928 w 4129344"/>
              <a:gd name="connsiteY2" fmla="*/ 6860623 h 6861624"/>
              <a:gd name="connsiteX3" fmla="*/ 0 w 4129344"/>
              <a:gd name="connsiteY3" fmla="*/ 6789 h 6861624"/>
              <a:gd name="connsiteX4" fmla="*/ 0 w 4129344"/>
              <a:gd name="connsiteY4" fmla="*/ 2903 h 6861624"/>
              <a:gd name="connsiteX5" fmla="*/ 2734038 w 4129344"/>
              <a:gd name="connsiteY5" fmla="*/ 0 h 686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9344" h="6861624">
                <a:moveTo>
                  <a:pt x="2734038" y="0"/>
                </a:moveTo>
                <a:lnTo>
                  <a:pt x="4129344" y="6861624"/>
                </a:lnTo>
                <a:lnTo>
                  <a:pt x="1385928" y="6860623"/>
                </a:lnTo>
                <a:lnTo>
                  <a:pt x="0" y="6789"/>
                </a:lnTo>
                <a:lnTo>
                  <a:pt x="0" y="2903"/>
                </a:lnTo>
                <a:lnTo>
                  <a:pt x="2734038" y="0"/>
                </a:lnTo>
                <a:close/>
              </a:path>
            </a:pathLst>
          </a:custGeom>
        </p:spPr>
        <p:txBody>
          <a:bodyPr wrap="square">
            <a:noAutofit/>
          </a:bodyPr>
          <a:lstStyle/>
          <a:p>
            <a:endParaRPr lang="en-AU"/>
          </a:p>
        </p:txBody>
      </p:sp>
      <p:sp>
        <p:nvSpPr>
          <p:cNvPr id="3" name="Picture Placeholder 2">
            <a:extLst>
              <a:ext uri="{FF2B5EF4-FFF2-40B4-BE49-F238E27FC236}">
                <a16:creationId xmlns:a16="http://schemas.microsoft.com/office/drawing/2014/main" id="{3A5D2366-21FD-6A3C-7879-B3928356696A}"/>
              </a:ext>
            </a:extLst>
          </p:cNvPr>
          <p:cNvSpPr>
            <a:spLocks noGrp="1"/>
          </p:cNvSpPr>
          <p:nvPr>
            <p:ph type="pic" sz="quarter" idx="10"/>
          </p:nvPr>
        </p:nvSpPr>
        <p:spPr>
          <a:xfrm>
            <a:off x="6364662" y="-2904"/>
            <a:ext cx="4135359" cy="6877995"/>
          </a:xfrm>
          <a:custGeom>
            <a:avLst/>
            <a:gdLst>
              <a:gd name="connsiteX0" fmla="*/ 2705463 w 4087734"/>
              <a:gd name="connsiteY0" fmla="*/ 0 h 6860904"/>
              <a:gd name="connsiteX1" fmla="*/ 4087734 w 4087734"/>
              <a:gd name="connsiteY1" fmla="*/ 6858945 h 6860904"/>
              <a:gd name="connsiteX2" fmla="*/ 1388309 w 4087734"/>
              <a:gd name="connsiteY2" fmla="*/ 6860904 h 6860904"/>
              <a:gd name="connsiteX3" fmla="*/ 0 w 4087734"/>
              <a:gd name="connsiteY3" fmla="*/ 6789 h 6860904"/>
              <a:gd name="connsiteX4" fmla="*/ 0 w 4087734"/>
              <a:gd name="connsiteY4" fmla="*/ 2903 h 6860904"/>
              <a:gd name="connsiteX0" fmla="*/ 2705463 w 4135359"/>
              <a:gd name="connsiteY0" fmla="*/ 0 h 6877995"/>
              <a:gd name="connsiteX1" fmla="*/ 4135359 w 4135359"/>
              <a:gd name="connsiteY1" fmla="*/ 6877995 h 6877995"/>
              <a:gd name="connsiteX2" fmla="*/ 1388309 w 4135359"/>
              <a:gd name="connsiteY2" fmla="*/ 6860904 h 6877995"/>
              <a:gd name="connsiteX3" fmla="*/ 0 w 4135359"/>
              <a:gd name="connsiteY3" fmla="*/ 6789 h 6877995"/>
              <a:gd name="connsiteX4" fmla="*/ 0 w 4135359"/>
              <a:gd name="connsiteY4" fmla="*/ 2903 h 6877995"/>
              <a:gd name="connsiteX5" fmla="*/ 2705463 w 4135359"/>
              <a:gd name="connsiteY5" fmla="*/ 0 h 6877995"/>
              <a:gd name="connsiteX0" fmla="*/ 2743563 w 4135359"/>
              <a:gd name="connsiteY0" fmla="*/ 0 h 6877995"/>
              <a:gd name="connsiteX1" fmla="*/ 4135359 w 4135359"/>
              <a:gd name="connsiteY1" fmla="*/ 6877995 h 6877995"/>
              <a:gd name="connsiteX2" fmla="*/ 1388309 w 4135359"/>
              <a:gd name="connsiteY2" fmla="*/ 6860904 h 6877995"/>
              <a:gd name="connsiteX3" fmla="*/ 0 w 4135359"/>
              <a:gd name="connsiteY3" fmla="*/ 6789 h 6877995"/>
              <a:gd name="connsiteX4" fmla="*/ 0 w 4135359"/>
              <a:gd name="connsiteY4" fmla="*/ 2903 h 6877995"/>
              <a:gd name="connsiteX5" fmla="*/ 2743563 w 4135359"/>
              <a:gd name="connsiteY5" fmla="*/ 0 h 687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5359" h="6877995">
                <a:moveTo>
                  <a:pt x="2743563" y="0"/>
                </a:moveTo>
                <a:lnTo>
                  <a:pt x="4135359" y="6877995"/>
                </a:lnTo>
                <a:lnTo>
                  <a:pt x="1388309" y="6860904"/>
                </a:lnTo>
                <a:lnTo>
                  <a:pt x="0" y="6789"/>
                </a:lnTo>
                <a:lnTo>
                  <a:pt x="0" y="2903"/>
                </a:lnTo>
                <a:lnTo>
                  <a:pt x="2743563" y="0"/>
                </a:lnTo>
                <a:close/>
              </a:path>
            </a:pathLst>
          </a:custGeom>
        </p:spPr>
        <p:txBody>
          <a:bodyPr wrap="square">
            <a:noAutofit/>
          </a:bodyPr>
          <a:lstStyle/>
          <a:p>
            <a:endParaRPr lang="en-AU"/>
          </a:p>
        </p:txBody>
      </p:sp>
      <p:pic>
        <p:nvPicPr>
          <p:cNvPr id="10" name="Picture 9" descr="A logo with text and images of people&#10;&#10;AI-generated content may be incorrect.">
            <a:extLst>
              <a:ext uri="{FF2B5EF4-FFF2-40B4-BE49-F238E27FC236}">
                <a16:creationId xmlns:a16="http://schemas.microsoft.com/office/drawing/2014/main" id="{3CEC01D8-C173-0F25-D6A8-05DB45F011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246120" cy="1261872"/>
          </a:xfrm>
          <a:prstGeom prst="rect">
            <a:avLst/>
          </a:prstGeom>
        </p:spPr>
      </p:pic>
      <p:sp>
        <p:nvSpPr>
          <p:cNvPr id="12" name="Text Placeholder 12">
            <a:extLst>
              <a:ext uri="{FF2B5EF4-FFF2-40B4-BE49-F238E27FC236}">
                <a16:creationId xmlns:a16="http://schemas.microsoft.com/office/drawing/2014/main" id="{83B4EA84-7389-CF8E-5A17-7023DB36C1FF}"/>
              </a:ext>
            </a:extLst>
          </p:cNvPr>
          <p:cNvSpPr>
            <a:spLocks noGrp="1"/>
          </p:cNvSpPr>
          <p:nvPr>
            <p:ph type="body" sz="quarter" idx="11"/>
          </p:nvPr>
        </p:nvSpPr>
        <p:spPr>
          <a:xfrm>
            <a:off x="1140685" y="1699422"/>
            <a:ext cx="2766298" cy="1337668"/>
          </a:xfrm>
        </p:spPr>
        <p:txBody>
          <a:bodyPr>
            <a:normAutofit/>
          </a:bodyPr>
          <a:lstStyle>
            <a:lvl1pPr marL="0" indent="0" algn="l">
              <a:buFontTx/>
              <a:buNone/>
              <a:defRPr sz="2400">
                <a:solidFill>
                  <a:srgbClr val="234571"/>
                </a:solidFill>
                <a:latin typeface="Geologica Cursive" pitchFamily="2" charset="0"/>
              </a:defRPr>
            </a:lvl1pPr>
            <a:lvl2pPr algn="ctr">
              <a:defRPr/>
            </a:lvl2pPr>
            <a:lvl3pPr algn="ctr">
              <a:defRPr/>
            </a:lvl3pPr>
            <a:lvl4pPr algn="ctr">
              <a:defRPr/>
            </a:lvl4pPr>
            <a:lvl5pPr algn="ctr">
              <a:defRPr/>
            </a:lvl5pPr>
          </a:lstStyle>
          <a:p>
            <a:pPr lvl="0"/>
            <a:r>
              <a:rPr lang="en-US"/>
              <a:t>Click to edit Master text styles</a:t>
            </a:r>
          </a:p>
        </p:txBody>
      </p:sp>
      <p:sp>
        <p:nvSpPr>
          <p:cNvPr id="8" name="Text Placeholder 3">
            <a:extLst>
              <a:ext uri="{FF2B5EF4-FFF2-40B4-BE49-F238E27FC236}">
                <a16:creationId xmlns:a16="http://schemas.microsoft.com/office/drawing/2014/main" id="{BC0F3039-F5F6-13B6-237A-6FBA9CE5F091}"/>
              </a:ext>
            </a:extLst>
          </p:cNvPr>
          <p:cNvSpPr>
            <a:spLocks noGrp="1"/>
          </p:cNvSpPr>
          <p:nvPr>
            <p:ph type="body" sz="half" idx="2"/>
          </p:nvPr>
        </p:nvSpPr>
        <p:spPr>
          <a:xfrm>
            <a:off x="1142602" y="3061759"/>
            <a:ext cx="2963732" cy="760342"/>
          </a:xfrm>
        </p:spPr>
        <p:txBody>
          <a:bodyPr>
            <a:normAutofit/>
          </a:bodyPr>
          <a:lstStyle>
            <a:lvl1pPr marL="0" indent="0">
              <a:buNone/>
              <a:defRPr sz="2000">
                <a:solidFill>
                  <a:srgbClr val="23457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Picture Placeholder 3">
            <a:extLst>
              <a:ext uri="{FF2B5EF4-FFF2-40B4-BE49-F238E27FC236}">
                <a16:creationId xmlns:a16="http://schemas.microsoft.com/office/drawing/2014/main" id="{467BFC30-D0BE-2114-34E4-22DB15FEDC53}"/>
              </a:ext>
            </a:extLst>
          </p:cNvPr>
          <p:cNvSpPr>
            <a:spLocks noGrp="1"/>
          </p:cNvSpPr>
          <p:nvPr>
            <p:ph type="pic" sz="quarter" idx="12"/>
          </p:nvPr>
        </p:nvSpPr>
        <p:spPr>
          <a:xfrm>
            <a:off x="9063624" y="-2905"/>
            <a:ext cx="3126798" cy="6860904"/>
          </a:xfrm>
          <a:custGeom>
            <a:avLst/>
            <a:gdLst>
              <a:gd name="connsiteX0" fmla="*/ 2705463 w 4087734"/>
              <a:gd name="connsiteY0" fmla="*/ 0 h 6860904"/>
              <a:gd name="connsiteX1" fmla="*/ 4087734 w 4087734"/>
              <a:gd name="connsiteY1" fmla="*/ 6858945 h 6860904"/>
              <a:gd name="connsiteX2" fmla="*/ 1388309 w 4087734"/>
              <a:gd name="connsiteY2" fmla="*/ 6860904 h 6860904"/>
              <a:gd name="connsiteX3" fmla="*/ 0 w 4087734"/>
              <a:gd name="connsiteY3" fmla="*/ 6789 h 6860904"/>
              <a:gd name="connsiteX4" fmla="*/ 0 w 4087734"/>
              <a:gd name="connsiteY4" fmla="*/ 2903 h 6860904"/>
              <a:gd name="connsiteX0" fmla="*/ 3120460 w 4087734"/>
              <a:gd name="connsiteY0" fmla="*/ 0 h 6860904"/>
              <a:gd name="connsiteX1" fmla="*/ 4087734 w 4087734"/>
              <a:gd name="connsiteY1" fmla="*/ 6858945 h 6860904"/>
              <a:gd name="connsiteX2" fmla="*/ 1388309 w 4087734"/>
              <a:gd name="connsiteY2" fmla="*/ 6860904 h 6860904"/>
              <a:gd name="connsiteX3" fmla="*/ 0 w 4087734"/>
              <a:gd name="connsiteY3" fmla="*/ 6789 h 6860904"/>
              <a:gd name="connsiteX4" fmla="*/ 0 w 4087734"/>
              <a:gd name="connsiteY4" fmla="*/ 2903 h 6860904"/>
              <a:gd name="connsiteX5" fmla="*/ 3120460 w 4087734"/>
              <a:gd name="connsiteY5" fmla="*/ 0 h 6860904"/>
              <a:gd name="connsiteX0" fmla="*/ 3120460 w 3131131"/>
              <a:gd name="connsiteY0" fmla="*/ 0 h 6860904"/>
              <a:gd name="connsiteX1" fmla="*/ 3131131 w 3131131"/>
              <a:gd name="connsiteY1" fmla="*/ 6851911 h 6860904"/>
              <a:gd name="connsiteX2" fmla="*/ 1388309 w 3131131"/>
              <a:gd name="connsiteY2" fmla="*/ 6860904 h 6860904"/>
              <a:gd name="connsiteX3" fmla="*/ 0 w 3131131"/>
              <a:gd name="connsiteY3" fmla="*/ 6789 h 6860904"/>
              <a:gd name="connsiteX4" fmla="*/ 0 w 3131131"/>
              <a:gd name="connsiteY4" fmla="*/ 2903 h 6860904"/>
              <a:gd name="connsiteX5" fmla="*/ 3120460 w 3131131"/>
              <a:gd name="connsiteY5" fmla="*/ 0 h 6860904"/>
              <a:gd name="connsiteX0" fmla="*/ 3120460 w 3170134"/>
              <a:gd name="connsiteY0" fmla="*/ 0 h 6916916"/>
              <a:gd name="connsiteX1" fmla="*/ 3170134 w 3170134"/>
              <a:gd name="connsiteY1" fmla="*/ 6916916 h 6916916"/>
              <a:gd name="connsiteX2" fmla="*/ 1388309 w 3170134"/>
              <a:gd name="connsiteY2" fmla="*/ 6860904 h 6916916"/>
              <a:gd name="connsiteX3" fmla="*/ 0 w 3170134"/>
              <a:gd name="connsiteY3" fmla="*/ 6789 h 6916916"/>
              <a:gd name="connsiteX4" fmla="*/ 0 w 3170134"/>
              <a:gd name="connsiteY4" fmla="*/ 2903 h 6916916"/>
              <a:gd name="connsiteX5" fmla="*/ 3120460 w 3170134"/>
              <a:gd name="connsiteY5" fmla="*/ 0 h 6916916"/>
              <a:gd name="connsiteX0" fmla="*/ 3120460 w 3135465"/>
              <a:gd name="connsiteY0" fmla="*/ 0 h 6873579"/>
              <a:gd name="connsiteX1" fmla="*/ 3135465 w 3135465"/>
              <a:gd name="connsiteY1" fmla="*/ 6873579 h 6873579"/>
              <a:gd name="connsiteX2" fmla="*/ 1388309 w 3135465"/>
              <a:gd name="connsiteY2" fmla="*/ 6860904 h 6873579"/>
              <a:gd name="connsiteX3" fmla="*/ 0 w 3135465"/>
              <a:gd name="connsiteY3" fmla="*/ 6789 h 6873579"/>
              <a:gd name="connsiteX4" fmla="*/ 0 w 3135465"/>
              <a:gd name="connsiteY4" fmla="*/ 2903 h 6873579"/>
              <a:gd name="connsiteX5" fmla="*/ 3120460 w 3135465"/>
              <a:gd name="connsiteY5" fmla="*/ 0 h 6873579"/>
              <a:gd name="connsiteX0" fmla="*/ 3120460 w 3120523"/>
              <a:gd name="connsiteY0" fmla="*/ 0 h 6860904"/>
              <a:gd name="connsiteX1" fmla="*/ 2836443 w 3120523"/>
              <a:gd name="connsiteY1" fmla="*/ 6561556 h 6860904"/>
              <a:gd name="connsiteX2" fmla="*/ 1388309 w 3120523"/>
              <a:gd name="connsiteY2" fmla="*/ 6860904 h 6860904"/>
              <a:gd name="connsiteX3" fmla="*/ 0 w 3120523"/>
              <a:gd name="connsiteY3" fmla="*/ 6789 h 6860904"/>
              <a:gd name="connsiteX4" fmla="*/ 0 w 3120523"/>
              <a:gd name="connsiteY4" fmla="*/ 2903 h 6860904"/>
              <a:gd name="connsiteX5" fmla="*/ 3120460 w 3120523"/>
              <a:gd name="connsiteY5" fmla="*/ 0 h 6860904"/>
              <a:gd name="connsiteX0" fmla="*/ 3120460 w 3126798"/>
              <a:gd name="connsiteY0" fmla="*/ 0 h 6860904"/>
              <a:gd name="connsiteX1" fmla="*/ 3126798 w 3126798"/>
              <a:gd name="connsiteY1" fmla="*/ 6860578 h 6860904"/>
              <a:gd name="connsiteX2" fmla="*/ 1388309 w 3126798"/>
              <a:gd name="connsiteY2" fmla="*/ 6860904 h 6860904"/>
              <a:gd name="connsiteX3" fmla="*/ 0 w 3126798"/>
              <a:gd name="connsiteY3" fmla="*/ 6789 h 6860904"/>
              <a:gd name="connsiteX4" fmla="*/ 0 w 3126798"/>
              <a:gd name="connsiteY4" fmla="*/ 2903 h 6860904"/>
              <a:gd name="connsiteX5" fmla="*/ 3120460 w 3126798"/>
              <a:gd name="connsiteY5" fmla="*/ 0 h 686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6798" h="6860904">
                <a:moveTo>
                  <a:pt x="3120460" y="0"/>
                </a:moveTo>
                <a:cubicBezTo>
                  <a:pt x="3125462" y="2291193"/>
                  <a:pt x="3121796" y="4569385"/>
                  <a:pt x="3126798" y="6860578"/>
                </a:cubicBezTo>
                <a:lnTo>
                  <a:pt x="1388309" y="6860904"/>
                </a:lnTo>
                <a:lnTo>
                  <a:pt x="0" y="6789"/>
                </a:lnTo>
                <a:lnTo>
                  <a:pt x="0" y="2903"/>
                </a:lnTo>
                <a:lnTo>
                  <a:pt x="3120460" y="0"/>
                </a:lnTo>
                <a:close/>
              </a:path>
            </a:pathLst>
          </a:custGeom>
        </p:spPr>
        <p:txBody>
          <a:bodyPr wrap="square">
            <a:noAutofit/>
          </a:bodyPr>
          <a:lstStyle/>
          <a:p>
            <a:endParaRPr lang="en-AU"/>
          </a:p>
        </p:txBody>
      </p:sp>
    </p:spTree>
    <p:extLst>
      <p:ext uri="{BB962C8B-B14F-4D97-AF65-F5344CB8AC3E}">
        <p14:creationId xmlns:p14="http://schemas.microsoft.com/office/powerpoint/2010/main" val="335950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image graphic">
    <p:spTree>
      <p:nvGrpSpPr>
        <p:cNvPr id="1" name=""/>
        <p:cNvGrpSpPr/>
        <p:nvPr/>
      </p:nvGrpSpPr>
      <p:grpSpPr>
        <a:xfrm>
          <a:off x="0" y="0"/>
          <a:ext cx="0" cy="0"/>
          <a:chOff x="0" y="0"/>
          <a:chExt cx="0" cy="0"/>
        </a:xfrm>
      </p:grpSpPr>
      <p:pic>
        <p:nvPicPr>
          <p:cNvPr id="2" name="Picture 1" descr="A black background with different colored squares&#10;&#10;AI-generated content may be incorrect.">
            <a:extLst>
              <a:ext uri="{FF2B5EF4-FFF2-40B4-BE49-F238E27FC236}">
                <a16:creationId xmlns:a16="http://schemas.microsoft.com/office/drawing/2014/main" id="{E66F51B5-31AC-C53D-BA57-FB39B99AB9B2}"/>
              </a:ext>
            </a:extLst>
          </p:cNvPr>
          <p:cNvPicPr>
            <a:picLocks noChangeAspect="1"/>
          </p:cNvPicPr>
          <p:nvPr userDrawn="1"/>
        </p:nvPicPr>
        <p:blipFill>
          <a:blip r:embed="rId2">
            <a:alphaModFix/>
          </a:blip>
          <a:srcRect b="2214"/>
          <a:stretch/>
        </p:blipFill>
        <p:spPr>
          <a:xfrm>
            <a:off x="3899647" y="0"/>
            <a:ext cx="8292353" cy="6858000"/>
          </a:xfrm>
          <a:prstGeom prst="rect">
            <a:avLst/>
          </a:prstGeom>
        </p:spPr>
      </p:pic>
      <p:sp>
        <p:nvSpPr>
          <p:cNvPr id="11" name="Picture Placeholder 10">
            <a:extLst>
              <a:ext uri="{FF2B5EF4-FFF2-40B4-BE49-F238E27FC236}">
                <a16:creationId xmlns:a16="http://schemas.microsoft.com/office/drawing/2014/main" id="{D4936BEB-2F3D-784A-ACE2-F7023FA5C021}"/>
              </a:ext>
            </a:extLst>
          </p:cNvPr>
          <p:cNvSpPr>
            <a:spLocks noGrp="1"/>
          </p:cNvSpPr>
          <p:nvPr>
            <p:ph type="pic" sz="quarter" idx="18"/>
          </p:nvPr>
        </p:nvSpPr>
        <p:spPr>
          <a:xfrm>
            <a:off x="5295720" y="3661935"/>
            <a:ext cx="5124944" cy="3198233"/>
          </a:xfrm>
          <a:custGeom>
            <a:avLst/>
            <a:gdLst>
              <a:gd name="connsiteX0" fmla="*/ 2786537 w 5135375"/>
              <a:gd name="connsiteY0" fmla="*/ 0 h 3198233"/>
              <a:gd name="connsiteX1" fmla="*/ 5135375 w 5135375"/>
              <a:gd name="connsiteY1" fmla="*/ 2314168 h 3198233"/>
              <a:gd name="connsiteX2" fmla="*/ 4355318 w 5135375"/>
              <a:gd name="connsiteY2" fmla="*/ 3198233 h 3198233"/>
              <a:gd name="connsiteX3" fmla="*/ 0 w 5135375"/>
              <a:gd name="connsiteY3" fmla="*/ 3198233 h 3198233"/>
              <a:gd name="connsiteX0" fmla="*/ 2786537 w 5124944"/>
              <a:gd name="connsiteY0" fmla="*/ 0 h 3198233"/>
              <a:gd name="connsiteX1" fmla="*/ 5124944 w 5124944"/>
              <a:gd name="connsiteY1" fmla="*/ 2310692 h 3198233"/>
              <a:gd name="connsiteX2" fmla="*/ 4355318 w 5124944"/>
              <a:gd name="connsiteY2" fmla="*/ 3198233 h 3198233"/>
              <a:gd name="connsiteX3" fmla="*/ 0 w 5124944"/>
              <a:gd name="connsiteY3" fmla="*/ 3198233 h 3198233"/>
              <a:gd name="connsiteX4" fmla="*/ 2786537 w 5124944"/>
              <a:gd name="connsiteY4" fmla="*/ 0 h 319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4944" h="3198233">
                <a:moveTo>
                  <a:pt x="2786537" y="0"/>
                </a:moveTo>
                <a:lnTo>
                  <a:pt x="5124944" y="2310692"/>
                </a:lnTo>
                <a:lnTo>
                  <a:pt x="4355318" y="3198233"/>
                </a:lnTo>
                <a:lnTo>
                  <a:pt x="0" y="3198233"/>
                </a:lnTo>
                <a:lnTo>
                  <a:pt x="2786537" y="0"/>
                </a:lnTo>
                <a:close/>
              </a:path>
            </a:pathLst>
          </a:custGeom>
        </p:spPr>
        <p:txBody>
          <a:bodyPr wrap="square">
            <a:noAutofit/>
          </a:bodyPr>
          <a:lstStyle/>
          <a:p>
            <a:endParaRPr lang="en-AU"/>
          </a:p>
        </p:txBody>
      </p:sp>
      <p:sp>
        <p:nvSpPr>
          <p:cNvPr id="14" name="Picture Placeholder 13">
            <a:extLst>
              <a:ext uri="{FF2B5EF4-FFF2-40B4-BE49-F238E27FC236}">
                <a16:creationId xmlns:a16="http://schemas.microsoft.com/office/drawing/2014/main" id="{92603B37-EF12-D06D-8AD7-675965062ACA}"/>
              </a:ext>
            </a:extLst>
          </p:cNvPr>
          <p:cNvSpPr>
            <a:spLocks noGrp="1"/>
          </p:cNvSpPr>
          <p:nvPr>
            <p:ph type="pic" sz="quarter" idx="17"/>
          </p:nvPr>
        </p:nvSpPr>
        <p:spPr>
          <a:xfrm>
            <a:off x="6890384" y="1173479"/>
            <a:ext cx="4249667" cy="4312470"/>
          </a:xfrm>
          <a:custGeom>
            <a:avLst/>
            <a:gdLst>
              <a:gd name="connsiteX0" fmla="*/ 2809875 w 5010150"/>
              <a:gd name="connsiteY0" fmla="*/ 0 h 5695950"/>
              <a:gd name="connsiteX1" fmla="*/ 5010150 w 5010150"/>
              <a:gd name="connsiteY1" fmla="*/ 5686425 h 5695950"/>
              <a:gd name="connsiteX2" fmla="*/ 4410075 w 5010150"/>
              <a:gd name="connsiteY2" fmla="*/ 5695950 h 5695950"/>
              <a:gd name="connsiteX3" fmla="*/ 0 w 5010150"/>
              <a:gd name="connsiteY3" fmla="*/ 1371600 h 5695950"/>
              <a:gd name="connsiteX0" fmla="*/ 2809875 w 5010150"/>
              <a:gd name="connsiteY0" fmla="*/ 0 h 5695950"/>
              <a:gd name="connsiteX1" fmla="*/ 5010150 w 5010150"/>
              <a:gd name="connsiteY1" fmla="*/ 5686425 h 5695950"/>
              <a:gd name="connsiteX2" fmla="*/ 4410075 w 5010150"/>
              <a:gd name="connsiteY2" fmla="*/ 5695950 h 5695950"/>
              <a:gd name="connsiteX3" fmla="*/ 0 w 5010150"/>
              <a:gd name="connsiteY3" fmla="*/ 1371600 h 5695950"/>
              <a:gd name="connsiteX4" fmla="*/ 2809875 w 5010150"/>
              <a:gd name="connsiteY4" fmla="*/ 0 h 5695950"/>
              <a:gd name="connsiteX0" fmla="*/ 2806065 w 5010150"/>
              <a:gd name="connsiteY0" fmla="*/ 0 h 5695950"/>
              <a:gd name="connsiteX1" fmla="*/ 5010150 w 5010150"/>
              <a:gd name="connsiteY1" fmla="*/ 5686425 h 5695950"/>
              <a:gd name="connsiteX2" fmla="*/ 4410075 w 5010150"/>
              <a:gd name="connsiteY2" fmla="*/ 5695950 h 5695950"/>
              <a:gd name="connsiteX3" fmla="*/ 0 w 5010150"/>
              <a:gd name="connsiteY3" fmla="*/ 1371600 h 5695950"/>
              <a:gd name="connsiteX4" fmla="*/ 2806065 w 5010150"/>
              <a:gd name="connsiteY4" fmla="*/ 0 h 5695950"/>
              <a:gd name="connsiteX0" fmla="*/ 2600325 w 4804410"/>
              <a:gd name="connsiteY0" fmla="*/ 0 h 5695950"/>
              <a:gd name="connsiteX1" fmla="*/ 4804410 w 4804410"/>
              <a:gd name="connsiteY1" fmla="*/ 5686425 h 5695950"/>
              <a:gd name="connsiteX2" fmla="*/ 4204335 w 4804410"/>
              <a:gd name="connsiteY2" fmla="*/ 5695950 h 5695950"/>
              <a:gd name="connsiteX3" fmla="*/ 0 w 4804410"/>
              <a:gd name="connsiteY3" fmla="*/ 1443990 h 5695950"/>
              <a:gd name="connsiteX4" fmla="*/ 2600325 w 4804410"/>
              <a:gd name="connsiteY4" fmla="*/ 0 h 5695950"/>
              <a:gd name="connsiteX0" fmla="*/ 2821305 w 5025390"/>
              <a:gd name="connsiteY0" fmla="*/ 0 h 5695950"/>
              <a:gd name="connsiteX1" fmla="*/ 5025390 w 5025390"/>
              <a:gd name="connsiteY1" fmla="*/ 5686425 h 5695950"/>
              <a:gd name="connsiteX2" fmla="*/ 4425315 w 5025390"/>
              <a:gd name="connsiteY2" fmla="*/ 5695950 h 5695950"/>
              <a:gd name="connsiteX3" fmla="*/ 0 w 5025390"/>
              <a:gd name="connsiteY3" fmla="*/ 1352550 h 5695950"/>
              <a:gd name="connsiteX4" fmla="*/ 2821305 w 5025390"/>
              <a:gd name="connsiteY4" fmla="*/ 0 h 5695950"/>
              <a:gd name="connsiteX0" fmla="*/ 2844165 w 5025390"/>
              <a:gd name="connsiteY0" fmla="*/ 0 h 5703570"/>
              <a:gd name="connsiteX1" fmla="*/ 5025390 w 5025390"/>
              <a:gd name="connsiteY1" fmla="*/ 5694045 h 5703570"/>
              <a:gd name="connsiteX2" fmla="*/ 4425315 w 5025390"/>
              <a:gd name="connsiteY2" fmla="*/ 5703570 h 5703570"/>
              <a:gd name="connsiteX3" fmla="*/ 0 w 5025390"/>
              <a:gd name="connsiteY3" fmla="*/ 1360170 h 5703570"/>
              <a:gd name="connsiteX4" fmla="*/ 2844165 w 5025390"/>
              <a:gd name="connsiteY4" fmla="*/ 0 h 5703570"/>
              <a:gd name="connsiteX0" fmla="*/ 2844165 w 5025390"/>
              <a:gd name="connsiteY0" fmla="*/ 0 h 5694045"/>
              <a:gd name="connsiteX1" fmla="*/ 5025390 w 5025390"/>
              <a:gd name="connsiteY1" fmla="*/ 5694045 h 5694045"/>
              <a:gd name="connsiteX2" fmla="*/ 3021212 w 5025390"/>
              <a:gd name="connsiteY2" fmla="*/ 4316803 h 5694045"/>
              <a:gd name="connsiteX3" fmla="*/ 0 w 5025390"/>
              <a:gd name="connsiteY3" fmla="*/ 1360170 h 5694045"/>
              <a:gd name="connsiteX4" fmla="*/ 2844165 w 5025390"/>
              <a:gd name="connsiteY4" fmla="*/ 0 h 5694045"/>
              <a:gd name="connsiteX0" fmla="*/ 2844165 w 4249667"/>
              <a:gd name="connsiteY0" fmla="*/ 0 h 4316803"/>
              <a:gd name="connsiteX1" fmla="*/ 4249667 w 4249667"/>
              <a:gd name="connsiteY1" fmla="*/ 3722235 h 4316803"/>
              <a:gd name="connsiteX2" fmla="*/ 3021212 w 4249667"/>
              <a:gd name="connsiteY2" fmla="*/ 4316803 h 4316803"/>
              <a:gd name="connsiteX3" fmla="*/ 0 w 4249667"/>
              <a:gd name="connsiteY3" fmla="*/ 1360170 h 4316803"/>
              <a:gd name="connsiteX4" fmla="*/ 2844165 w 4249667"/>
              <a:gd name="connsiteY4" fmla="*/ 0 h 4316803"/>
              <a:gd name="connsiteX0" fmla="*/ 2844165 w 4249667"/>
              <a:gd name="connsiteY0" fmla="*/ 0 h 4082786"/>
              <a:gd name="connsiteX1" fmla="*/ 4249667 w 4249667"/>
              <a:gd name="connsiteY1" fmla="*/ 3722235 h 4082786"/>
              <a:gd name="connsiteX2" fmla="*/ 3142554 w 4249667"/>
              <a:gd name="connsiteY2" fmla="*/ 4082786 h 4082786"/>
              <a:gd name="connsiteX3" fmla="*/ 0 w 4249667"/>
              <a:gd name="connsiteY3" fmla="*/ 1360170 h 4082786"/>
              <a:gd name="connsiteX4" fmla="*/ 2844165 w 4249667"/>
              <a:gd name="connsiteY4" fmla="*/ 0 h 4082786"/>
              <a:gd name="connsiteX0" fmla="*/ 2844165 w 4249667"/>
              <a:gd name="connsiteY0" fmla="*/ 0 h 4312470"/>
              <a:gd name="connsiteX1" fmla="*/ 4249667 w 4249667"/>
              <a:gd name="connsiteY1" fmla="*/ 3722235 h 4312470"/>
              <a:gd name="connsiteX2" fmla="*/ 3003877 w 4249667"/>
              <a:gd name="connsiteY2" fmla="*/ 4312470 h 4312470"/>
              <a:gd name="connsiteX3" fmla="*/ 0 w 4249667"/>
              <a:gd name="connsiteY3" fmla="*/ 1360170 h 4312470"/>
              <a:gd name="connsiteX4" fmla="*/ 2844165 w 4249667"/>
              <a:gd name="connsiteY4" fmla="*/ 0 h 4312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9667" h="4312470">
                <a:moveTo>
                  <a:pt x="2844165" y="0"/>
                </a:moveTo>
                <a:lnTo>
                  <a:pt x="4249667" y="3722235"/>
                </a:lnTo>
                <a:lnTo>
                  <a:pt x="3003877" y="4312470"/>
                </a:lnTo>
                <a:lnTo>
                  <a:pt x="0" y="1360170"/>
                </a:lnTo>
                <a:lnTo>
                  <a:pt x="2844165" y="0"/>
                </a:lnTo>
                <a:close/>
              </a:path>
            </a:pathLst>
          </a:custGeom>
        </p:spPr>
        <p:txBody>
          <a:bodyPr wrap="square">
            <a:noAutofit/>
          </a:bodyPr>
          <a:lstStyle/>
          <a:p>
            <a:endParaRPr lang="en-AU"/>
          </a:p>
        </p:txBody>
      </p:sp>
      <p:sp>
        <p:nvSpPr>
          <p:cNvPr id="10" name="Picture Placeholder 9">
            <a:extLst>
              <a:ext uri="{FF2B5EF4-FFF2-40B4-BE49-F238E27FC236}">
                <a16:creationId xmlns:a16="http://schemas.microsoft.com/office/drawing/2014/main" id="{7F1FD2C4-18AA-9267-744D-5376D16C0AF0}"/>
              </a:ext>
            </a:extLst>
          </p:cNvPr>
          <p:cNvSpPr>
            <a:spLocks noGrp="1"/>
          </p:cNvSpPr>
          <p:nvPr>
            <p:ph type="pic" sz="quarter" idx="16"/>
          </p:nvPr>
        </p:nvSpPr>
        <p:spPr>
          <a:xfrm>
            <a:off x="9267826" y="-19049"/>
            <a:ext cx="2943225" cy="4377166"/>
          </a:xfrm>
          <a:custGeom>
            <a:avLst/>
            <a:gdLst>
              <a:gd name="connsiteX0" fmla="*/ 2943225 w 2943225"/>
              <a:gd name="connsiteY0" fmla="*/ 0 h 6886575"/>
              <a:gd name="connsiteX1" fmla="*/ 2943225 w 2943225"/>
              <a:gd name="connsiteY1" fmla="*/ 6886575 h 6886575"/>
              <a:gd name="connsiteX2" fmla="*/ 2619375 w 2943225"/>
              <a:gd name="connsiteY2" fmla="*/ 6886575 h 6886575"/>
              <a:gd name="connsiteX3" fmla="*/ 0 w 2943225"/>
              <a:gd name="connsiteY3" fmla="*/ 9525 h 6886575"/>
              <a:gd name="connsiteX0" fmla="*/ 2943225 w 2943225"/>
              <a:gd name="connsiteY0" fmla="*/ 0 h 6886575"/>
              <a:gd name="connsiteX1" fmla="*/ 2933700 w 2943225"/>
              <a:gd name="connsiteY1" fmla="*/ 3467100 h 6886575"/>
              <a:gd name="connsiteX2" fmla="*/ 2619375 w 2943225"/>
              <a:gd name="connsiteY2" fmla="*/ 6886575 h 6886575"/>
              <a:gd name="connsiteX3" fmla="*/ 0 w 2943225"/>
              <a:gd name="connsiteY3" fmla="*/ 9525 h 6886575"/>
              <a:gd name="connsiteX4" fmla="*/ 2943225 w 2943225"/>
              <a:gd name="connsiteY4" fmla="*/ 0 h 6886575"/>
              <a:gd name="connsiteX0" fmla="*/ 2943225 w 2943225"/>
              <a:gd name="connsiteY0" fmla="*/ 0 h 3476625"/>
              <a:gd name="connsiteX1" fmla="*/ 2933700 w 2943225"/>
              <a:gd name="connsiteY1" fmla="*/ 3467100 h 3476625"/>
              <a:gd name="connsiteX2" fmla="*/ 1333500 w 2943225"/>
              <a:gd name="connsiteY2" fmla="*/ 3476625 h 3476625"/>
              <a:gd name="connsiteX3" fmla="*/ 0 w 2943225"/>
              <a:gd name="connsiteY3" fmla="*/ 9525 h 3476625"/>
              <a:gd name="connsiteX4" fmla="*/ 2943225 w 2943225"/>
              <a:gd name="connsiteY4" fmla="*/ 0 h 3476625"/>
              <a:gd name="connsiteX0" fmla="*/ 2943225 w 2943225"/>
              <a:gd name="connsiteY0" fmla="*/ 0 h 4000997"/>
              <a:gd name="connsiteX1" fmla="*/ 2933700 w 2943225"/>
              <a:gd name="connsiteY1" fmla="*/ 3467100 h 4000997"/>
              <a:gd name="connsiteX2" fmla="*/ 1524180 w 2943225"/>
              <a:gd name="connsiteY2" fmla="*/ 4000997 h 4000997"/>
              <a:gd name="connsiteX3" fmla="*/ 0 w 2943225"/>
              <a:gd name="connsiteY3" fmla="*/ 9525 h 4000997"/>
              <a:gd name="connsiteX4" fmla="*/ 2943225 w 2943225"/>
              <a:gd name="connsiteY4" fmla="*/ 0 h 4000997"/>
              <a:gd name="connsiteX0" fmla="*/ 2943225 w 2943225"/>
              <a:gd name="connsiteY0" fmla="*/ 0 h 4377166"/>
              <a:gd name="connsiteX1" fmla="*/ 2920700 w 2943225"/>
              <a:gd name="connsiteY1" fmla="*/ 4377166 h 4377166"/>
              <a:gd name="connsiteX2" fmla="*/ 1524180 w 2943225"/>
              <a:gd name="connsiteY2" fmla="*/ 4000997 h 4377166"/>
              <a:gd name="connsiteX3" fmla="*/ 0 w 2943225"/>
              <a:gd name="connsiteY3" fmla="*/ 9525 h 4377166"/>
              <a:gd name="connsiteX4" fmla="*/ 2943225 w 2943225"/>
              <a:gd name="connsiteY4" fmla="*/ 0 h 4377166"/>
              <a:gd name="connsiteX0" fmla="*/ 2943225 w 2943225"/>
              <a:gd name="connsiteY0" fmla="*/ 0 h 4377166"/>
              <a:gd name="connsiteX1" fmla="*/ 2920700 w 2943225"/>
              <a:gd name="connsiteY1" fmla="*/ 4377166 h 4377166"/>
              <a:gd name="connsiteX2" fmla="*/ 1602185 w 2943225"/>
              <a:gd name="connsiteY2" fmla="*/ 3974996 h 4377166"/>
              <a:gd name="connsiteX3" fmla="*/ 0 w 2943225"/>
              <a:gd name="connsiteY3" fmla="*/ 9525 h 4377166"/>
              <a:gd name="connsiteX4" fmla="*/ 2943225 w 2943225"/>
              <a:gd name="connsiteY4" fmla="*/ 0 h 4377166"/>
              <a:gd name="connsiteX0" fmla="*/ 2943225 w 2943225"/>
              <a:gd name="connsiteY0" fmla="*/ 0 h 4377166"/>
              <a:gd name="connsiteX1" fmla="*/ 2920700 w 2943225"/>
              <a:gd name="connsiteY1" fmla="*/ 4377166 h 4377166"/>
              <a:gd name="connsiteX2" fmla="*/ 1515512 w 2943225"/>
              <a:gd name="connsiteY2" fmla="*/ 3992331 h 4377166"/>
              <a:gd name="connsiteX3" fmla="*/ 0 w 2943225"/>
              <a:gd name="connsiteY3" fmla="*/ 9525 h 4377166"/>
              <a:gd name="connsiteX4" fmla="*/ 2943225 w 2943225"/>
              <a:gd name="connsiteY4" fmla="*/ 0 h 437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225" h="4377166">
                <a:moveTo>
                  <a:pt x="2943225" y="0"/>
                </a:moveTo>
                <a:lnTo>
                  <a:pt x="2920700" y="4377166"/>
                </a:lnTo>
                <a:lnTo>
                  <a:pt x="1515512" y="3992331"/>
                </a:lnTo>
                <a:lnTo>
                  <a:pt x="0" y="9525"/>
                </a:lnTo>
                <a:lnTo>
                  <a:pt x="2943225" y="0"/>
                </a:lnTo>
                <a:close/>
              </a:path>
            </a:pathLst>
          </a:custGeom>
        </p:spPr>
        <p:txBody>
          <a:bodyPr wrap="square">
            <a:noAutofit/>
          </a:bodyPr>
          <a:lstStyle/>
          <a:p>
            <a:endParaRPr lang="en-AU"/>
          </a:p>
        </p:txBody>
      </p:sp>
      <p:pic>
        <p:nvPicPr>
          <p:cNvPr id="8" name="Picture 7" descr="A logo with text and images of people&#10;&#10;AI-generated content may be incorrect.">
            <a:extLst>
              <a:ext uri="{FF2B5EF4-FFF2-40B4-BE49-F238E27FC236}">
                <a16:creationId xmlns:a16="http://schemas.microsoft.com/office/drawing/2014/main" id="{467D99D0-579A-C56C-3526-17F30ADA73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246120" cy="1261872"/>
          </a:xfrm>
          <a:prstGeom prst="rect">
            <a:avLst/>
          </a:prstGeom>
        </p:spPr>
      </p:pic>
      <p:sp>
        <p:nvSpPr>
          <p:cNvPr id="4" name="Text Placeholder 3">
            <a:extLst>
              <a:ext uri="{FF2B5EF4-FFF2-40B4-BE49-F238E27FC236}">
                <a16:creationId xmlns:a16="http://schemas.microsoft.com/office/drawing/2014/main" id="{7FDEFA9C-4BD2-1C38-F1ED-B3060FF0A329}"/>
              </a:ext>
            </a:extLst>
          </p:cNvPr>
          <p:cNvSpPr>
            <a:spLocks noGrp="1"/>
          </p:cNvSpPr>
          <p:nvPr>
            <p:ph type="body" sz="half" idx="2"/>
          </p:nvPr>
        </p:nvSpPr>
        <p:spPr>
          <a:xfrm>
            <a:off x="1140685" y="2340991"/>
            <a:ext cx="4955315" cy="1987042"/>
          </a:xfrm>
        </p:spPr>
        <p:txBody>
          <a:bodyPr>
            <a:normAutofit/>
          </a:bodyPr>
          <a:lstStyle>
            <a:lvl1pPr marL="0" indent="0">
              <a:buNone/>
              <a:defRPr sz="2000">
                <a:solidFill>
                  <a:srgbClr val="23457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 Placeholder 12">
            <a:extLst>
              <a:ext uri="{FF2B5EF4-FFF2-40B4-BE49-F238E27FC236}">
                <a16:creationId xmlns:a16="http://schemas.microsoft.com/office/drawing/2014/main" id="{058A94FF-8915-1E8D-A8FF-BF81A2FFE605}"/>
              </a:ext>
            </a:extLst>
          </p:cNvPr>
          <p:cNvSpPr>
            <a:spLocks noGrp="1"/>
          </p:cNvSpPr>
          <p:nvPr>
            <p:ph type="body" sz="quarter" idx="15"/>
          </p:nvPr>
        </p:nvSpPr>
        <p:spPr>
          <a:xfrm>
            <a:off x="1140684" y="1699422"/>
            <a:ext cx="4955315" cy="641569"/>
          </a:xfrm>
        </p:spPr>
        <p:txBody>
          <a:bodyPr>
            <a:normAutofit/>
          </a:bodyPr>
          <a:lstStyle>
            <a:lvl1pPr marL="0" indent="0" algn="l">
              <a:buFontTx/>
              <a:buNone/>
              <a:defRPr sz="2400">
                <a:solidFill>
                  <a:srgbClr val="234571"/>
                </a:solidFill>
                <a:latin typeface="Geologica Cursive" pitchFamily="2" charset="0"/>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4109931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lain page">
    <p:spTree>
      <p:nvGrpSpPr>
        <p:cNvPr id="1" name=""/>
        <p:cNvGrpSpPr/>
        <p:nvPr/>
      </p:nvGrpSpPr>
      <p:grpSpPr>
        <a:xfrm>
          <a:off x="0" y="0"/>
          <a:ext cx="0" cy="0"/>
          <a:chOff x="0" y="0"/>
          <a:chExt cx="0" cy="0"/>
        </a:xfrm>
      </p:grpSpPr>
      <p:pic>
        <p:nvPicPr>
          <p:cNvPr id="10" name="Picture 9" descr="A logo with text and images of people&#10;&#10;AI-generated content may be incorrect.">
            <a:extLst>
              <a:ext uri="{FF2B5EF4-FFF2-40B4-BE49-F238E27FC236}">
                <a16:creationId xmlns:a16="http://schemas.microsoft.com/office/drawing/2014/main" id="{D525D06A-84A0-1393-2399-71CC743FD5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46120" cy="1261872"/>
          </a:xfrm>
          <a:prstGeom prst="rect">
            <a:avLst/>
          </a:prstGeom>
        </p:spPr>
      </p:pic>
      <p:pic>
        <p:nvPicPr>
          <p:cNvPr id="3" name="Picture 2" descr="A black background with different colored squares&#10;&#10;AI-generated content may be incorrect.">
            <a:extLst>
              <a:ext uri="{FF2B5EF4-FFF2-40B4-BE49-F238E27FC236}">
                <a16:creationId xmlns:a16="http://schemas.microsoft.com/office/drawing/2014/main" id="{747ACDF2-76F4-970B-6C29-C168B384338D}"/>
              </a:ext>
            </a:extLst>
          </p:cNvPr>
          <p:cNvPicPr>
            <a:picLocks noChangeAspect="1"/>
          </p:cNvPicPr>
          <p:nvPr userDrawn="1"/>
        </p:nvPicPr>
        <p:blipFill>
          <a:blip r:embed="rId3">
            <a:alphaModFix/>
          </a:blip>
          <a:srcRect b="2214"/>
          <a:stretch/>
        </p:blipFill>
        <p:spPr>
          <a:xfrm>
            <a:off x="3899647" y="0"/>
            <a:ext cx="8292353" cy="6858000"/>
          </a:xfrm>
          <a:prstGeom prst="rect">
            <a:avLst/>
          </a:prstGeom>
        </p:spPr>
      </p:pic>
    </p:spTree>
    <p:extLst>
      <p:ext uri="{BB962C8B-B14F-4D97-AF65-F5344CB8AC3E}">
        <p14:creationId xmlns:p14="http://schemas.microsoft.com/office/powerpoint/2010/main" val="1033865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lain page">
    <p:spTree>
      <p:nvGrpSpPr>
        <p:cNvPr id="1" name=""/>
        <p:cNvGrpSpPr/>
        <p:nvPr/>
      </p:nvGrpSpPr>
      <p:grpSpPr>
        <a:xfrm>
          <a:off x="0" y="0"/>
          <a:ext cx="0" cy="0"/>
          <a:chOff x="0" y="0"/>
          <a:chExt cx="0" cy="0"/>
        </a:xfrm>
      </p:grpSpPr>
      <p:pic>
        <p:nvPicPr>
          <p:cNvPr id="10" name="Picture 9" descr="A logo with text and images of people&#10;&#10;AI-generated content may be incorrect.">
            <a:extLst>
              <a:ext uri="{FF2B5EF4-FFF2-40B4-BE49-F238E27FC236}">
                <a16:creationId xmlns:a16="http://schemas.microsoft.com/office/drawing/2014/main" id="{D525D06A-84A0-1393-2399-71CC743FD5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46120" cy="1261872"/>
          </a:xfrm>
          <a:prstGeom prst="rect">
            <a:avLst/>
          </a:prstGeom>
        </p:spPr>
      </p:pic>
      <p:pic>
        <p:nvPicPr>
          <p:cNvPr id="3" name="Picture 2" descr="A black background with different colored squares&#10;&#10;AI-generated content may be incorrect.">
            <a:extLst>
              <a:ext uri="{FF2B5EF4-FFF2-40B4-BE49-F238E27FC236}">
                <a16:creationId xmlns:a16="http://schemas.microsoft.com/office/drawing/2014/main" id="{747ACDF2-76F4-970B-6C29-C168B384338D}"/>
              </a:ext>
            </a:extLst>
          </p:cNvPr>
          <p:cNvPicPr>
            <a:picLocks noChangeAspect="1"/>
          </p:cNvPicPr>
          <p:nvPr userDrawn="1"/>
        </p:nvPicPr>
        <p:blipFill>
          <a:blip r:embed="rId3">
            <a:alphaModFix/>
          </a:blip>
          <a:srcRect b="2214"/>
          <a:stretch/>
        </p:blipFill>
        <p:spPr>
          <a:xfrm>
            <a:off x="3899647" y="0"/>
            <a:ext cx="8292353" cy="6858000"/>
          </a:xfrm>
          <a:prstGeom prst="rect">
            <a:avLst/>
          </a:prstGeom>
        </p:spPr>
      </p:pic>
      <p:pic>
        <p:nvPicPr>
          <p:cNvPr id="4" name="Picture 3" descr="A black and white text&#10;&#10;AI-generated content may be incorrect.">
            <a:extLst>
              <a:ext uri="{FF2B5EF4-FFF2-40B4-BE49-F238E27FC236}">
                <a16:creationId xmlns:a16="http://schemas.microsoft.com/office/drawing/2014/main" id="{E6D2E74C-41BD-3EA3-176E-B39A512ED615}"/>
              </a:ext>
            </a:extLst>
          </p:cNvPr>
          <p:cNvPicPr>
            <a:picLocks noChangeAspect="1"/>
          </p:cNvPicPr>
          <p:nvPr userDrawn="1"/>
        </p:nvPicPr>
        <p:blipFill>
          <a:blip r:embed="rId4"/>
          <a:stretch>
            <a:fillRect/>
          </a:stretch>
        </p:blipFill>
        <p:spPr>
          <a:xfrm>
            <a:off x="0" y="5446773"/>
            <a:ext cx="7879096" cy="1411227"/>
          </a:xfrm>
          <a:prstGeom prst="rect">
            <a:avLst/>
          </a:prstGeom>
        </p:spPr>
      </p:pic>
      <p:sp>
        <p:nvSpPr>
          <p:cNvPr id="2" name="TextBox 1">
            <a:extLst>
              <a:ext uri="{FF2B5EF4-FFF2-40B4-BE49-F238E27FC236}">
                <a16:creationId xmlns:a16="http://schemas.microsoft.com/office/drawing/2014/main" id="{D0D2E281-8D1F-364C-722B-00B48E9EF9E6}"/>
              </a:ext>
            </a:extLst>
          </p:cNvPr>
          <p:cNvSpPr txBox="1"/>
          <p:nvPr userDrawn="1"/>
        </p:nvSpPr>
        <p:spPr>
          <a:xfrm>
            <a:off x="1155939" y="3254472"/>
            <a:ext cx="4431102" cy="1947264"/>
          </a:xfrm>
          <a:prstGeom prst="rect">
            <a:avLst/>
          </a:prstGeom>
          <a:noFill/>
        </p:spPr>
        <p:txBody>
          <a:bodyPr wrap="square" rtlCol="0">
            <a:spAutoFit/>
          </a:bodyPr>
          <a:lstStyle/>
          <a:p>
            <a:pPr marR="0" algn="l" rtl="0">
              <a:lnSpc>
                <a:spcPts val="2300"/>
              </a:lnSpc>
            </a:pPr>
            <a:r>
              <a:rPr lang="en-AU" sz="2400" b="0" i="0" u="none" strike="noStrike" baseline="30000">
                <a:solidFill>
                  <a:srgbClr val="000000"/>
                </a:solidFill>
                <a:latin typeface="+mn-lt"/>
              </a:rPr>
              <a:t>The Department of Planning, Lands and Heritage </a:t>
            </a:r>
            <a:br>
              <a:rPr lang="en-AU" sz="2400" b="0" i="0" u="none" strike="noStrike" baseline="30000">
                <a:solidFill>
                  <a:srgbClr val="000000"/>
                </a:solidFill>
                <a:latin typeface="+mn-lt"/>
              </a:rPr>
            </a:br>
            <a:r>
              <a:rPr lang="en-AU" sz="2400" b="0" i="0" u="none" strike="noStrike" baseline="30000">
                <a:solidFill>
                  <a:srgbClr val="000000"/>
                </a:solidFill>
                <a:latin typeface="+mn-lt"/>
              </a:rPr>
              <a:t>Gordon Stephenson House  </a:t>
            </a:r>
            <a:br>
              <a:rPr lang="en-AU" sz="2400" b="0" i="0" u="none" strike="noStrike" baseline="30000">
                <a:solidFill>
                  <a:srgbClr val="000000"/>
                </a:solidFill>
                <a:latin typeface="+mn-lt"/>
              </a:rPr>
            </a:br>
            <a:r>
              <a:rPr lang="en-AU" sz="2400" b="0" i="0" u="none" strike="noStrike" baseline="30000">
                <a:solidFill>
                  <a:srgbClr val="000000"/>
                </a:solidFill>
                <a:latin typeface="+mn-lt"/>
              </a:rPr>
              <a:t>140 William Street Perth WA 6000</a:t>
            </a:r>
          </a:p>
          <a:p>
            <a:pPr marR="0" algn="l" rtl="0">
              <a:lnSpc>
                <a:spcPts val="2300"/>
              </a:lnSpc>
            </a:pPr>
            <a:r>
              <a:rPr lang="en-AU" sz="2400" b="0" i="0" u="none" strike="noStrike" baseline="30000">
                <a:solidFill>
                  <a:srgbClr val="000000"/>
                </a:solidFill>
                <a:latin typeface="+mn-lt"/>
              </a:rPr>
              <a:t>  </a:t>
            </a:r>
          </a:p>
          <a:p>
            <a:pPr marR="0" algn="l" rtl="0">
              <a:lnSpc>
                <a:spcPts val="2300"/>
              </a:lnSpc>
            </a:pPr>
            <a:r>
              <a:rPr lang="en-US" sz="2400" b="0" i="0" u="none" strike="noStrike" baseline="30000">
                <a:solidFill>
                  <a:srgbClr val="000000"/>
                </a:solidFill>
                <a:latin typeface="+mn-lt"/>
              </a:rPr>
              <a:t>website: www.dplh.wa.gov.au</a:t>
            </a:r>
            <a:br>
              <a:rPr lang="en-US" sz="2400" b="0" i="0" u="none" strike="noStrike" baseline="30000">
                <a:solidFill>
                  <a:srgbClr val="000000"/>
                </a:solidFill>
                <a:latin typeface="+mn-lt"/>
              </a:rPr>
            </a:br>
            <a:r>
              <a:rPr lang="en-US" sz="2400" b="0" i="0" u="none" strike="noStrike" baseline="30000">
                <a:solidFill>
                  <a:srgbClr val="000000"/>
                </a:solidFill>
                <a:latin typeface="+mn-lt"/>
              </a:rPr>
              <a:t>telephone: 08 6551 8002</a:t>
            </a:r>
            <a:endParaRPr lang="en-AU" sz="2400">
              <a:latin typeface="+mn-lt"/>
            </a:endParaRPr>
          </a:p>
        </p:txBody>
      </p:sp>
      <p:sp>
        <p:nvSpPr>
          <p:cNvPr id="7" name="Title 1">
            <a:extLst>
              <a:ext uri="{FF2B5EF4-FFF2-40B4-BE49-F238E27FC236}">
                <a16:creationId xmlns:a16="http://schemas.microsoft.com/office/drawing/2014/main" id="{9557FA98-990A-51EA-88C7-0A664D7B40A2}"/>
              </a:ext>
            </a:extLst>
          </p:cNvPr>
          <p:cNvSpPr>
            <a:spLocks noGrp="1"/>
          </p:cNvSpPr>
          <p:nvPr>
            <p:ph type="title" hasCustomPrompt="1"/>
          </p:nvPr>
        </p:nvSpPr>
        <p:spPr>
          <a:xfrm>
            <a:off x="1155939" y="2234248"/>
            <a:ext cx="5736566" cy="733240"/>
          </a:xfrm>
        </p:spPr>
        <p:txBody>
          <a:bodyPr anchor="t">
            <a:normAutofit/>
          </a:bodyPr>
          <a:lstStyle>
            <a:lvl1pPr algn="l">
              <a:defRPr sz="3200" b="0">
                <a:solidFill>
                  <a:srgbClr val="234571"/>
                </a:solidFill>
                <a:latin typeface="Geologica SemiBold" pitchFamily="2" charset="0"/>
              </a:defRPr>
            </a:lvl1pPr>
          </a:lstStyle>
          <a:p>
            <a:r>
              <a:rPr lang="en-US"/>
              <a:t>Thank you</a:t>
            </a:r>
            <a:endParaRPr lang="en-AU"/>
          </a:p>
        </p:txBody>
      </p:sp>
    </p:spTree>
    <p:extLst>
      <p:ext uri="{BB962C8B-B14F-4D97-AF65-F5344CB8AC3E}">
        <p14:creationId xmlns:p14="http://schemas.microsoft.com/office/powerpoint/2010/main" val="1281612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EDC53-78E7-6499-A8A9-7693A0502D1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F012A36C-79A9-8DA7-E68B-355377D82FBA}"/>
              </a:ext>
            </a:extLst>
          </p:cNvPr>
          <p:cNvSpPr>
            <a:spLocks noGrp="1"/>
          </p:cNvSpPr>
          <p:nvPr>
            <p:ph type="dt" sz="half" idx="10"/>
          </p:nvPr>
        </p:nvSpPr>
        <p:spPr/>
        <p:txBody>
          <a:bodyPr/>
          <a:lstStyle/>
          <a:p>
            <a:fld id="{91B0DF80-23F3-4592-B683-F06A50FE10A4}" type="datetimeFigureOut">
              <a:rPr lang="en-AU" smtClean="0"/>
              <a:t>24/04/2026</a:t>
            </a:fld>
            <a:endParaRPr lang="en-AU"/>
          </a:p>
        </p:txBody>
      </p:sp>
      <p:sp>
        <p:nvSpPr>
          <p:cNvPr id="4" name="Footer Placeholder 3">
            <a:extLst>
              <a:ext uri="{FF2B5EF4-FFF2-40B4-BE49-F238E27FC236}">
                <a16:creationId xmlns:a16="http://schemas.microsoft.com/office/drawing/2014/main" id="{6AAE2D6D-9CD7-2DDE-8BA8-7CCCC8B13FC7}"/>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B615CBE8-E602-5929-9352-7467B3F3FA01}"/>
              </a:ext>
            </a:extLst>
          </p:cNvPr>
          <p:cNvSpPr>
            <a:spLocks noGrp="1"/>
          </p:cNvSpPr>
          <p:nvPr>
            <p:ph type="sldNum" sz="quarter" idx="12"/>
          </p:nvPr>
        </p:nvSpPr>
        <p:spPr/>
        <p:txBody>
          <a:bodyPr/>
          <a:lstStyle/>
          <a:p>
            <a:fld id="{448A7EE8-0C25-45D9-9182-48FB16F715C4}" type="slidenum">
              <a:rPr lang="en-AU" smtClean="0"/>
              <a:t>‹#›</a:t>
            </a:fld>
            <a:endParaRPr lang="en-AU"/>
          </a:p>
        </p:txBody>
      </p:sp>
    </p:spTree>
    <p:extLst>
      <p:ext uri="{BB962C8B-B14F-4D97-AF65-F5344CB8AC3E}">
        <p14:creationId xmlns:p14="http://schemas.microsoft.com/office/powerpoint/2010/main" val="2114075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7B07F-49D6-D7D4-EB4C-32774DD3F64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38D8A49-7FDB-FC46-B0A1-89840E816A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888B6F6-FD04-A20C-83EC-277F3F6C2B86}"/>
              </a:ext>
            </a:extLst>
          </p:cNvPr>
          <p:cNvSpPr>
            <a:spLocks noGrp="1"/>
          </p:cNvSpPr>
          <p:nvPr>
            <p:ph type="dt" sz="half" idx="10"/>
          </p:nvPr>
        </p:nvSpPr>
        <p:spPr/>
        <p:txBody>
          <a:bodyPr/>
          <a:lstStyle/>
          <a:p>
            <a:fld id="{91B0DF80-23F3-4592-B683-F06A50FE10A4}" type="datetimeFigureOut">
              <a:rPr lang="en-AU" smtClean="0"/>
              <a:t>24/04/2026</a:t>
            </a:fld>
            <a:endParaRPr lang="en-AU"/>
          </a:p>
        </p:txBody>
      </p:sp>
      <p:sp>
        <p:nvSpPr>
          <p:cNvPr id="5" name="Footer Placeholder 4">
            <a:extLst>
              <a:ext uri="{FF2B5EF4-FFF2-40B4-BE49-F238E27FC236}">
                <a16:creationId xmlns:a16="http://schemas.microsoft.com/office/drawing/2014/main" id="{66851574-1A7C-6C15-D42A-643351D2CB8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7070521-27A4-CBB9-5BAF-570C42D0A306}"/>
              </a:ext>
            </a:extLst>
          </p:cNvPr>
          <p:cNvSpPr>
            <a:spLocks noGrp="1"/>
          </p:cNvSpPr>
          <p:nvPr>
            <p:ph type="sldNum" sz="quarter" idx="12"/>
          </p:nvPr>
        </p:nvSpPr>
        <p:spPr/>
        <p:txBody>
          <a:bodyPr/>
          <a:lstStyle/>
          <a:p>
            <a:fld id="{448A7EE8-0C25-45D9-9182-48FB16F715C4}" type="slidenum">
              <a:rPr lang="en-AU" smtClean="0"/>
              <a:t>‹#›</a:t>
            </a:fld>
            <a:endParaRPr lang="en-AU"/>
          </a:p>
        </p:txBody>
      </p:sp>
    </p:spTree>
    <p:extLst>
      <p:ext uri="{BB962C8B-B14F-4D97-AF65-F5344CB8AC3E}">
        <p14:creationId xmlns:p14="http://schemas.microsoft.com/office/powerpoint/2010/main" val="4035656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B547B-C124-D4F4-A8F2-5DA613CAFB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8CE69DC-EAB0-8958-6817-133B9BE135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DD1B08-A39E-3569-6F64-EA75454B0AE2}"/>
              </a:ext>
            </a:extLst>
          </p:cNvPr>
          <p:cNvSpPr>
            <a:spLocks noGrp="1"/>
          </p:cNvSpPr>
          <p:nvPr>
            <p:ph type="dt" sz="half" idx="10"/>
          </p:nvPr>
        </p:nvSpPr>
        <p:spPr/>
        <p:txBody>
          <a:bodyPr/>
          <a:lstStyle/>
          <a:p>
            <a:fld id="{91B0DF80-23F3-4592-B683-F06A50FE10A4}" type="datetimeFigureOut">
              <a:rPr lang="en-AU" smtClean="0"/>
              <a:t>24/04/2026</a:t>
            </a:fld>
            <a:endParaRPr lang="en-AU"/>
          </a:p>
        </p:txBody>
      </p:sp>
      <p:sp>
        <p:nvSpPr>
          <p:cNvPr id="5" name="Footer Placeholder 4">
            <a:extLst>
              <a:ext uri="{FF2B5EF4-FFF2-40B4-BE49-F238E27FC236}">
                <a16:creationId xmlns:a16="http://schemas.microsoft.com/office/drawing/2014/main" id="{720B4F7E-7967-12CC-D256-C81747AFEC3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0D2025C-B600-64B6-60E1-929CB23BB8B7}"/>
              </a:ext>
            </a:extLst>
          </p:cNvPr>
          <p:cNvSpPr>
            <a:spLocks noGrp="1"/>
          </p:cNvSpPr>
          <p:nvPr>
            <p:ph type="sldNum" sz="quarter" idx="12"/>
          </p:nvPr>
        </p:nvSpPr>
        <p:spPr/>
        <p:txBody>
          <a:bodyPr/>
          <a:lstStyle/>
          <a:p>
            <a:fld id="{448A7EE8-0C25-45D9-9182-48FB16F715C4}" type="slidenum">
              <a:rPr lang="en-AU" smtClean="0"/>
              <a:t>‹#›</a:t>
            </a:fld>
            <a:endParaRPr lang="en-AU"/>
          </a:p>
        </p:txBody>
      </p:sp>
    </p:spTree>
    <p:extLst>
      <p:ext uri="{BB962C8B-B14F-4D97-AF65-F5344CB8AC3E}">
        <p14:creationId xmlns:p14="http://schemas.microsoft.com/office/powerpoint/2010/main" val="396313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BB711-44F3-D033-A107-A2FE41A56CA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FB79D2A-941D-3D71-2FA7-B2B40BE91A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D078C7EB-1D39-3721-EF38-AC7F12369A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5D7B440-E431-F264-8360-2DBCE11F60C7}"/>
              </a:ext>
            </a:extLst>
          </p:cNvPr>
          <p:cNvSpPr>
            <a:spLocks noGrp="1"/>
          </p:cNvSpPr>
          <p:nvPr>
            <p:ph type="dt" sz="half" idx="10"/>
          </p:nvPr>
        </p:nvSpPr>
        <p:spPr/>
        <p:txBody>
          <a:bodyPr/>
          <a:lstStyle/>
          <a:p>
            <a:fld id="{91B0DF80-23F3-4592-B683-F06A50FE10A4}" type="datetimeFigureOut">
              <a:rPr lang="en-AU" smtClean="0"/>
              <a:t>24/04/2026</a:t>
            </a:fld>
            <a:endParaRPr lang="en-AU"/>
          </a:p>
        </p:txBody>
      </p:sp>
      <p:sp>
        <p:nvSpPr>
          <p:cNvPr id="6" name="Footer Placeholder 5">
            <a:extLst>
              <a:ext uri="{FF2B5EF4-FFF2-40B4-BE49-F238E27FC236}">
                <a16:creationId xmlns:a16="http://schemas.microsoft.com/office/drawing/2014/main" id="{52E3CCF1-6FBA-1BD7-F751-45B4EFD8F59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84443D2-765B-4836-939F-0208A60408D2}"/>
              </a:ext>
            </a:extLst>
          </p:cNvPr>
          <p:cNvSpPr>
            <a:spLocks noGrp="1"/>
          </p:cNvSpPr>
          <p:nvPr>
            <p:ph type="sldNum" sz="quarter" idx="12"/>
          </p:nvPr>
        </p:nvSpPr>
        <p:spPr/>
        <p:txBody>
          <a:bodyPr/>
          <a:lstStyle/>
          <a:p>
            <a:fld id="{448A7EE8-0C25-45D9-9182-48FB16F715C4}" type="slidenum">
              <a:rPr lang="en-AU" smtClean="0"/>
              <a:t>‹#›</a:t>
            </a:fld>
            <a:endParaRPr lang="en-AU"/>
          </a:p>
        </p:txBody>
      </p:sp>
    </p:spTree>
    <p:extLst>
      <p:ext uri="{BB962C8B-B14F-4D97-AF65-F5344CB8AC3E}">
        <p14:creationId xmlns:p14="http://schemas.microsoft.com/office/powerpoint/2010/main" val="3709816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0A806-191D-B439-5D0E-A5AEEA818B68}"/>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C5887B0-E3FC-8554-2DD1-DF465C80BE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497257-4E7C-AD19-BD2C-730E80068E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83A1E051-4E0A-071A-FF28-11BB48E90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6BF94A-D8DF-76D0-6CD3-08AC0A5F30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9E9A3C59-1AAE-E609-09C8-6C4C361A6EEB}"/>
              </a:ext>
            </a:extLst>
          </p:cNvPr>
          <p:cNvSpPr>
            <a:spLocks noGrp="1"/>
          </p:cNvSpPr>
          <p:nvPr>
            <p:ph type="dt" sz="half" idx="10"/>
          </p:nvPr>
        </p:nvSpPr>
        <p:spPr/>
        <p:txBody>
          <a:bodyPr/>
          <a:lstStyle/>
          <a:p>
            <a:fld id="{91B0DF80-23F3-4592-B683-F06A50FE10A4}" type="datetimeFigureOut">
              <a:rPr lang="en-AU" smtClean="0"/>
              <a:t>24/04/2026</a:t>
            </a:fld>
            <a:endParaRPr lang="en-AU"/>
          </a:p>
        </p:txBody>
      </p:sp>
      <p:sp>
        <p:nvSpPr>
          <p:cNvPr id="8" name="Footer Placeholder 7">
            <a:extLst>
              <a:ext uri="{FF2B5EF4-FFF2-40B4-BE49-F238E27FC236}">
                <a16:creationId xmlns:a16="http://schemas.microsoft.com/office/drawing/2014/main" id="{32144B85-3751-B024-895E-7DDC1E739267}"/>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B163D81-6FAA-2BBA-3428-600C3A7C9D45}"/>
              </a:ext>
            </a:extLst>
          </p:cNvPr>
          <p:cNvSpPr>
            <a:spLocks noGrp="1"/>
          </p:cNvSpPr>
          <p:nvPr>
            <p:ph type="sldNum" sz="quarter" idx="12"/>
          </p:nvPr>
        </p:nvSpPr>
        <p:spPr/>
        <p:txBody>
          <a:bodyPr/>
          <a:lstStyle/>
          <a:p>
            <a:fld id="{448A7EE8-0C25-45D9-9182-48FB16F715C4}" type="slidenum">
              <a:rPr lang="en-AU" smtClean="0"/>
              <a:t>‹#›</a:t>
            </a:fld>
            <a:endParaRPr lang="en-AU"/>
          </a:p>
        </p:txBody>
      </p:sp>
    </p:spTree>
    <p:extLst>
      <p:ext uri="{BB962C8B-B14F-4D97-AF65-F5344CB8AC3E}">
        <p14:creationId xmlns:p14="http://schemas.microsoft.com/office/powerpoint/2010/main" val="985986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descr="A black background with different colored squares&#10;&#10;AI-generated content may be incorrect.">
            <a:extLst>
              <a:ext uri="{FF2B5EF4-FFF2-40B4-BE49-F238E27FC236}">
                <a16:creationId xmlns:a16="http://schemas.microsoft.com/office/drawing/2014/main" id="{624A7872-1605-1A25-4705-2AF9FF4CEDAD}"/>
              </a:ext>
            </a:extLst>
          </p:cNvPr>
          <p:cNvPicPr>
            <a:picLocks noChangeAspect="1"/>
          </p:cNvPicPr>
          <p:nvPr userDrawn="1"/>
        </p:nvPicPr>
        <p:blipFill>
          <a:blip r:embed="rId2">
            <a:alphaModFix/>
          </a:blip>
          <a:srcRect b="2214"/>
          <a:stretch/>
        </p:blipFill>
        <p:spPr>
          <a:xfrm>
            <a:off x="3899647" y="0"/>
            <a:ext cx="8292353" cy="6858000"/>
          </a:xfrm>
          <a:prstGeom prst="rect">
            <a:avLst/>
          </a:prstGeom>
        </p:spPr>
      </p:pic>
      <p:pic>
        <p:nvPicPr>
          <p:cNvPr id="7" name="Picture 6" descr="A logo with text and images of people&#10;&#10;AI-generated content may be incorrect.">
            <a:extLst>
              <a:ext uri="{FF2B5EF4-FFF2-40B4-BE49-F238E27FC236}">
                <a16:creationId xmlns:a16="http://schemas.microsoft.com/office/drawing/2014/main" id="{D7A73CEC-1BB5-1E55-7F46-C6076E4142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246120" cy="1261872"/>
          </a:xfrm>
          <a:prstGeom prst="rect">
            <a:avLst/>
          </a:prstGeom>
        </p:spPr>
      </p:pic>
      <p:sp>
        <p:nvSpPr>
          <p:cNvPr id="9" name="Text Placeholder 12">
            <a:extLst>
              <a:ext uri="{FF2B5EF4-FFF2-40B4-BE49-F238E27FC236}">
                <a16:creationId xmlns:a16="http://schemas.microsoft.com/office/drawing/2014/main" id="{99B9D6B8-CE06-D0AA-1F79-B9C6980DD27D}"/>
              </a:ext>
            </a:extLst>
          </p:cNvPr>
          <p:cNvSpPr>
            <a:spLocks noGrp="1"/>
          </p:cNvSpPr>
          <p:nvPr>
            <p:ph type="body" sz="quarter" idx="11"/>
          </p:nvPr>
        </p:nvSpPr>
        <p:spPr>
          <a:xfrm>
            <a:off x="1140684" y="1699422"/>
            <a:ext cx="4955315" cy="641569"/>
          </a:xfrm>
        </p:spPr>
        <p:txBody>
          <a:bodyPr>
            <a:normAutofit/>
          </a:bodyPr>
          <a:lstStyle>
            <a:lvl1pPr marL="0" indent="0" algn="l">
              <a:buFontTx/>
              <a:buNone/>
              <a:defRPr sz="2400">
                <a:solidFill>
                  <a:srgbClr val="234571"/>
                </a:solidFill>
                <a:latin typeface="Geologica Cursive" pitchFamily="2" charset="0"/>
              </a:defRPr>
            </a:lvl1pPr>
            <a:lvl2pPr algn="ctr">
              <a:defRPr/>
            </a:lvl2pPr>
            <a:lvl3pPr algn="ctr">
              <a:defRPr/>
            </a:lvl3pPr>
            <a:lvl4pPr algn="ctr">
              <a:defRPr/>
            </a:lvl4pPr>
            <a:lvl5pPr algn="ctr">
              <a:defRPr/>
            </a:lvl5pPr>
          </a:lstStyle>
          <a:p>
            <a:pPr lvl="0"/>
            <a:r>
              <a:rPr lang="en-US"/>
              <a:t>Click to edit Master text styles</a:t>
            </a:r>
          </a:p>
        </p:txBody>
      </p:sp>
      <p:sp>
        <p:nvSpPr>
          <p:cNvPr id="11" name="Text Placeholder 10">
            <a:extLst>
              <a:ext uri="{FF2B5EF4-FFF2-40B4-BE49-F238E27FC236}">
                <a16:creationId xmlns:a16="http://schemas.microsoft.com/office/drawing/2014/main" id="{6062966B-7766-D603-6530-0057A9FC0DDB}"/>
              </a:ext>
            </a:extLst>
          </p:cNvPr>
          <p:cNvSpPr>
            <a:spLocks noGrp="1"/>
          </p:cNvSpPr>
          <p:nvPr>
            <p:ph type="body" sz="quarter" idx="12"/>
          </p:nvPr>
        </p:nvSpPr>
        <p:spPr>
          <a:xfrm>
            <a:off x="1141413" y="2341563"/>
            <a:ext cx="4954587" cy="2582862"/>
          </a:xfrm>
        </p:spPr>
        <p:txBody>
          <a:bodyPr>
            <a:normAutofit/>
          </a:bodyPr>
          <a:lstStyle>
            <a:lvl1pPr>
              <a:defRPr sz="2400">
                <a:solidFill>
                  <a:srgbClr val="234571"/>
                </a:solidFill>
              </a:defRPr>
            </a:lvl1pPr>
          </a:lstStyle>
          <a:p>
            <a:pPr lvl="0"/>
            <a:r>
              <a:rPr lang="en-US"/>
              <a:t>Click to edit Master text styles</a:t>
            </a:r>
          </a:p>
        </p:txBody>
      </p:sp>
    </p:spTree>
    <p:extLst>
      <p:ext uri="{BB962C8B-B14F-4D97-AF65-F5344CB8AC3E}">
        <p14:creationId xmlns:p14="http://schemas.microsoft.com/office/powerpoint/2010/main" val="958810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26DDA-F4D6-07CA-B3F0-6210E374C42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F3422F90-1D73-EDB6-455D-5B52401174BE}"/>
              </a:ext>
            </a:extLst>
          </p:cNvPr>
          <p:cNvSpPr>
            <a:spLocks noGrp="1"/>
          </p:cNvSpPr>
          <p:nvPr>
            <p:ph type="dt" sz="half" idx="10"/>
          </p:nvPr>
        </p:nvSpPr>
        <p:spPr/>
        <p:txBody>
          <a:bodyPr/>
          <a:lstStyle/>
          <a:p>
            <a:fld id="{91B0DF80-23F3-4592-B683-F06A50FE10A4}" type="datetimeFigureOut">
              <a:rPr lang="en-AU" smtClean="0"/>
              <a:t>24/04/2026</a:t>
            </a:fld>
            <a:endParaRPr lang="en-AU"/>
          </a:p>
        </p:txBody>
      </p:sp>
      <p:sp>
        <p:nvSpPr>
          <p:cNvPr id="4" name="Footer Placeholder 3">
            <a:extLst>
              <a:ext uri="{FF2B5EF4-FFF2-40B4-BE49-F238E27FC236}">
                <a16:creationId xmlns:a16="http://schemas.microsoft.com/office/drawing/2014/main" id="{77B01EF0-DFC5-BA28-26C5-2522AAA48205}"/>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E99C4A5-7D5E-96E7-0BD7-F67E943973FE}"/>
              </a:ext>
            </a:extLst>
          </p:cNvPr>
          <p:cNvSpPr>
            <a:spLocks noGrp="1"/>
          </p:cNvSpPr>
          <p:nvPr>
            <p:ph type="sldNum" sz="quarter" idx="12"/>
          </p:nvPr>
        </p:nvSpPr>
        <p:spPr/>
        <p:txBody>
          <a:bodyPr/>
          <a:lstStyle/>
          <a:p>
            <a:fld id="{448A7EE8-0C25-45D9-9182-48FB16F715C4}" type="slidenum">
              <a:rPr lang="en-AU" smtClean="0"/>
              <a:t>‹#›</a:t>
            </a:fld>
            <a:endParaRPr lang="en-AU"/>
          </a:p>
        </p:txBody>
      </p:sp>
    </p:spTree>
    <p:extLst>
      <p:ext uri="{BB962C8B-B14F-4D97-AF65-F5344CB8AC3E}">
        <p14:creationId xmlns:p14="http://schemas.microsoft.com/office/powerpoint/2010/main" val="3313592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58863A-3B32-3D99-AE24-C4C59FA724F1}"/>
              </a:ext>
            </a:extLst>
          </p:cNvPr>
          <p:cNvSpPr>
            <a:spLocks noGrp="1"/>
          </p:cNvSpPr>
          <p:nvPr>
            <p:ph type="dt" sz="half" idx="10"/>
          </p:nvPr>
        </p:nvSpPr>
        <p:spPr/>
        <p:txBody>
          <a:bodyPr/>
          <a:lstStyle/>
          <a:p>
            <a:fld id="{91B0DF80-23F3-4592-B683-F06A50FE10A4}" type="datetimeFigureOut">
              <a:rPr lang="en-AU" smtClean="0"/>
              <a:t>24/04/2026</a:t>
            </a:fld>
            <a:endParaRPr lang="en-AU"/>
          </a:p>
        </p:txBody>
      </p:sp>
      <p:sp>
        <p:nvSpPr>
          <p:cNvPr id="3" name="Footer Placeholder 2">
            <a:extLst>
              <a:ext uri="{FF2B5EF4-FFF2-40B4-BE49-F238E27FC236}">
                <a16:creationId xmlns:a16="http://schemas.microsoft.com/office/drawing/2014/main" id="{076409DD-758D-91E1-B504-C514CA58E7E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16453BE1-6464-12DA-6C5A-27F1BC1B598F}"/>
              </a:ext>
            </a:extLst>
          </p:cNvPr>
          <p:cNvSpPr>
            <a:spLocks noGrp="1"/>
          </p:cNvSpPr>
          <p:nvPr>
            <p:ph type="sldNum" sz="quarter" idx="12"/>
          </p:nvPr>
        </p:nvSpPr>
        <p:spPr/>
        <p:txBody>
          <a:bodyPr/>
          <a:lstStyle/>
          <a:p>
            <a:fld id="{448A7EE8-0C25-45D9-9182-48FB16F715C4}" type="slidenum">
              <a:rPr lang="en-AU" smtClean="0"/>
              <a:t>‹#›</a:t>
            </a:fld>
            <a:endParaRPr lang="en-AU"/>
          </a:p>
        </p:txBody>
      </p:sp>
    </p:spTree>
    <p:extLst>
      <p:ext uri="{BB962C8B-B14F-4D97-AF65-F5344CB8AC3E}">
        <p14:creationId xmlns:p14="http://schemas.microsoft.com/office/powerpoint/2010/main" val="3421818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A466D-51CC-7C0E-B8A9-EC433FB45C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7E456B52-0453-2AA3-5988-4C4782DFCA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D4FC8B98-A0F0-E4A0-73B2-204A86885D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EE62EE-6DB0-A793-8471-CCE090FB9EAC}"/>
              </a:ext>
            </a:extLst>
          </p:cNvPr>
          <p:cNvSpPr>
            <a:spLocks noGrp="1"/>
          </p:cNvSpPr>
          <p:nvPr>
            <p:ph type="dt" sz="half" idx="10"/>
          </p:nvPr>
        </p:nvSpPr>
        <p:spPr/>
        <p:txBody>
          <a:bodyPr/>
          <a:lstStyle/>
          <a:p>
            <a:fld id="{91B0DF80-23F3-4592-B683-F06A50FE10A4}" type="datetimeFigureOut">
              <a:rPr lang="en-AU" smtClean="0"/>
              <a:t>24/04/2026</a:t>
            </a:fld>
            <a:endParaRPr lang="en-AU"/>
          </a:p>
        </p:txBody>
      </p:sp>
      <p:sp>
        <p:nvSpPr>
          <p:cNvPr id="6" name="Footer Placeholder 5">
            <a:extLst>
              <a:ext uri="{FF2B5EF4-FFF2-40B4-BE49-F238E27FC236}">
                <a16:creationId xmlns:a16="http://schemas.microsoft.com/office/drawing/2014/main" id="{0FEB8E34-FC07-5A17-A15D-930CA6A9B7C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B4FE652-9F68-0B08-6FD5-3EBBA2B46245}"/>
              </a:ext>
            </a:extLst>
          </p:cNvPr>
          <p:cNvSpPr>
            <a:spLocks noGrp="1"/>
          </p:cNvSpPr>
          <p:nvPr>
            <p:ph type="sldNum" sz="quarter" idx="12"/>
          </p:nvPr>
        </p:nvSpPr>
        <p:spPr/>
        <p:txBody>
          <a:bodyPr/>
          <a:lstStyle/>
          <a:p>
            <a:fld id="{448A7EE8-0C25-45D9-9182-48FB16F715C4}" type="slidenum">
              <a:rPr lang="en-AU" smtClean="0"/>
              <a:t>‹#›</a:t>
            </a:fld>
            <a:endParaRPr lang="en-AU"/>
          </a:p>
        </p:txBody>
      </p:sp>
    </p:spTree>
    <p:extLst>
      <p:ext uri="{BB962C8B-B14F-4D97-AF65-F5344CB8AC3E}">
        <p14:creationId xmlns:p14="http://schemas.microsoft.com/office/powerpoint/2010/main" val="3191379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D3BE-BA80-833A-14B6-08F8594F67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87653B05-6BEF-1781-6BFE-168C24BFB9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8E38339-31CF-28BA-AB82-4F7DC99324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62F686-E1BB-44C1-CD1B-F0F883062068}"/>
              </a:ext>
            </a:extLst>
          </p:cNvPr>
          <p:cNvSpPr>
            <a:spLocks noGrp="1"/>
          </p:cNvSpPr>
          <p:nvPr>
            <p:ph type="dt" sz="half" idx="10"/>
          </p:nvPr>
        </p:nvSpPr>
        <p:spPr/>
        <p:txBody>
          <a:bodyPr/>
          <a:lstStyle/>
          <a:p>
            <a:fld id="{91B0DF80-23F3-4592-B683-F06A50FE10A4}" type="datetimeFigureOut">
              <a:rPr lang="en-AU" smtClean="0"/>
              <a:t>24/04/2026</a:t>
            </a:fld>
            <a:endParaRPr lang="en-AU"/>
          </a:p>
        </p:txBody>
      </p:sp>
      <p:sp>
        <p:nvSpPr>
          <p:cNvPr id="6" name="Footer Placeholder 5">
            <a:extLst>
              <a:ext uri="{FF2B5EF4-FFF2-40B4-BE49-F238E27FC236}">
                <a16:creationId xmlns:a16="http://schemas.microsoft.com/office/drawing/2014/main" id="{441A90C0-2D64-461D-E0A0-34E1006AFEF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9EABA09-D46E-55F3-2F5F-3F5546266F53}"/>
              </a:ext>
            </a:extLst>
          </p:cNvPr>
          <p:cNvSpPr>
            <a:spLocks noGrp="1"/>
          </p:cNvSpPr>
          <p:nvPr>
            <p:ph type="sldNum" sz="quarter" idx="12"/>
          </p:nvPr>
        </p:nvSpPr>
        <p:spPr/>
        <p:txBody>
          <a:bodyPr/>
          <a:lstStyle/>
          <a:p>
            <a:fld id="{448A7EE8-0C25-45D9-9182-48FB16F715C4}" type="slidenum">
              <a:rPr lang="en-AU" smtClean="0"/>
              <a:t>‹#›</a:t>
            </a:fld>
            <a:endParaRPr lang="en-AU"/>
          </a:p>
        </p:txBody>
      </p:sp>
    </p:spTree>
    <p:extLst>
      <p:ext uri="{BB962C8B-B14F-4D97-AF65-F5344CB8AC3E}">
        <p14:creationId xmlns:p14="http://schemas.microsoft.com/office/powerpoint/2010/main" val="21418530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83E58-436F-D779-F528-778C1068262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7E1F68E-5EFF-D7BC-F75D-4C2C4C17A9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EC143A7-E9CA-8CE9-BA02-D6261723FD3D}"/>
              </a:ext>
            </a:extLst>
          </p:cNvPr>
          <p:cNvSpPr>
            <a:spLocks noGrp="1"/>
          </p:cNvSpPr>
          <p:nvPr>
            <p:ph type="dt" sz="half" idx="10"/>
          </p:nvPr>
        </p:nvSpPr>
        <p:spPr/>
        <p:txBody>
          <a:bodyPr/>
          <a:lstStyle/>
          <a:p>
            <a:fld id="{91B0DF80-23F3-4592-B683-F06A50FE10A4}" type="datetimeFigureOut">
              <a:rPr lang="en-AU" smtClean="0"/>
              <a:t>24/04/2026</a:t>
            </a:fld>
            <a:endParaRPr lang="en-AU"/>
          </a:p>
        </p:txBody>
      </p:sp>
      <p:sp>
        <p:nvSpPr>
          <p:cNvPr id="5" name="Footer Placeholder 4">
            <a:extLst>
              <a:ext uri="{FF2B5EF4-FFF2-40B4-BE49-F238E27FC236}">
                <a16:creationId xmlns:a16="http://schemas.microsoft.com/office/drawing/2014/main" id="{6C31FFCF-77ED-BF05-E41F-9FA1C16144C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AF57A1D-175C-909B-FFFA-88A7EA5FA990}"/>
              </a:ext>
            </a:extLst>
          </p:cNvPr>
          <p:cNvSpPr>
            <a:spLocks noGrp="1"/>
          </p:cNvSpPr>
          <p:nvPr>
            <p:ph type="sldNum" sz="quarter" idx="12"/>
          </p:nvPr>
        </p:nvSpPr>
        <p:spPr/>
        <p:txBody>
          <a:bodyPr/>
          <a:lstStyle/>
          <a:p>
            <a:fld id="{448A7EE8-0C25-45D9-9182-48FB16F715C4}" type="slidenum">
              <a:rPr lang="en-AU" smtClean="0"/>
              <a:t>‹#›</a:t>
            </a:fld>
            <a:endParaRPr lang="en-AU"/>
          </a:p>
        </p:txBody>
      </p:sp>
    </p:spTree>
    <p:extLst>
      <p:ext uri="{BB962C8B-B14F-4D97-AF65-F5344CB8AC3E}">
        <p14:creationId xmlns:p14="http://schemas.microsoft.com/office/powerpoint/2010/main" val="3694459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A3D0C3-03D5-A38F-0E7B-FB7B84D0BB2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F965BE4-CBA6-C76C-527A-E58DA26106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A5D21C8-AF64-F9B7-E049-C32AFF4DB640}"/>
              </a:ext>
            </a:extLst>
          </p:cNvPr>
          <p:cNvSpPr>
            <a:spLocks noGrp="1"/>
          </p:cNvSpPr>
          <p:nvPr>
            <p:ph type="dt" sz="half" idx="10"/>
          </p:nvPr>
        </p:nvSpPr>
        <p:spPr/>
        <p:txBody>
          <a:bodyPr/>
          <a:lstStyle/>
          <a:p>
            <a:fld id="{91B0DF80-23F3-4592-B683-F06A50FE10A4}" type="datetimeFigureOut">
              <a:rPr lang="en-AU" smtClean="0"/>
              <a:t>24/04/2026</a:t>
            </a:fld>
            <a:endParaRPr lang="en-AU"/>
          </a:p>
        </p:txBody>
      </p:sp>
      <p:sp>
        <p:nvSpPr>
          <p:cNvPr id="5" name="Footer Placeholder 4">
            <a:extLst>
              <a:ext uri="{FF2B5EF4-FFF2-40B4-BE49-F238E27FC236}">
                <a16:creationId xmlns:a16="http://schemas.microsoft.com/office/drawing/2014/main" id="{AA9CDEB2-92EC-702F-2E4E-9962A224415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EE7D1D6-C73F-75FC-DA11-A55DAD3C25DE}"/>
              </a:ext>
            </a:extLst>
          </p:cNvPr>
          <p:cNvSpPr>
            <a:spLocks noGrp="1"/>
          </p:cNvSpPr>
          <p:nvPr>
            <p:ph type="sldNum" sz="quarter" idx="12"/>
          </p:nvPr>
        </p:nvSpPr>
        <p:spPr/>
        <p:txBody>
          <a:bodyPr/>
          <a:lstStyle/>
          <a:p>
            <a:fld id="{448A7EE8-0C25-45D9-9182-48FB16F715C4}" type="slidenum">
              <a:rPr lang="en-AU" smtClean="0"/>
              <a:t>‹#›</a:t>
            </a:fld>
            <a:endParaRPr lang="en-AU"/>
          </a:p>
        </p:txBody>
      </p:sp>
    </p:spTree>
    <p:extLst>
      <p:ext uri="{BB962C8B-B14F-4D97-AF65-F5344CB8AC3E}">
        <p14:creationId xmlns:p14="http://schemas.microsoft.com/office/powerpoint/2010/main" val="1586664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F069A1EF-1572-C12F-4865-87B9B0B75C7B}"/>
              </a:ext>
            </a:extLst>
          </p:cNvPr>
          <p:cNvSpPr>
            <a:spLocks noGrp="1"/>
          </p:cNvSpPr>
          <p:nvPr>
            <p:ph type="body" sz="quarter" idx="11"/>
          </p:nvPr>
        </p:nvSpPr>
        <p:spPr>
          <a:xfrm>
            <a:off x="1140684" y="1699422"/>
            <a:ext cx="4955315" cy="641569"/>
          </a:xfrm>
        </p:spPr>
        <p:txBody>
          <a:bodyPr>
            <a:normAutofit/>
          </a:bodyPr>
          <a:lstStyle>
            <a:lvl1pPr marL="0" indent="0" algn="l">
              <a:buFontTx/>
              <a:buNone/>
              <a:defRPr sz="2400">
                <a:solidFill>
                  <a:srgbClr val="234571"/>
                </a:solidFill>
                <a:latin typeface="Geologica Cursive" pitchFamily="2" charset="0"/>
              </a:defRPr>
            </a:lvl1pPr>
            <a:lvl2pPr algn="ctr">
              <a:defRPr/>
            </a:lvl2pPr>
            <a:lvl3pPr algn="ctr">
              <a:defRPr/>
            </a:lvl3pPr>
            <a:lvl4pPr algn="ctr">
              <a:defRPr/>
            </a:lvl4pPr>
            <a:lvl5pPr algn="ctr">
              <a:defRPr/>
            </a:lvl5pPr>
          </a:lstStyle>
          <a:p>
            <a:pPr lvl="0"/>
            <a:r>
              <a:rPr lang="en-US"/>
              <a:t>Click to edit Master text styles</a:t>
            </a:r>
          </a:p>
        </p:txBody>
      </p:sp>
      <p:sp>
        <p:nvSpPr>
          <p:cNvPr id="9" name="Text Placeholder 10">
            <a:extLst>
              <a:ext uri="{FF2B5EF4-FFF2-40B4-BE49-F238E27FC236}">
                <a16:creationId xmlns:a16="http://schemas.microsoft.com/office/drawing/2014/main" id="{91E4B9CE-D5CB-584C-2ED2-EB59AF6DF02D}"/>
              </a:ext>
            </a:extLst>
          </p:cNvPr>
          <p:cNvSpPr>
            <a:spLocks noGrp="1"/>
          </p:cNvSpPr>
          <p:nvPr>
            <p:ph type="body" sz="quarter" idx="12"/>
          </p:nvPr>
        </p:nvSpPr>
        <p:spPr>
          <a:xfrm>
            <a:off x="1141413" y="2341563"/>
            <a:ext cx="4241470" cy="2582862"/>
          </a:xfrm>
        </p:spPr>
        <p:txBody>
          <a:bodyPr>
            <a:normAutofit/>
          </a:bodyPr>
          <a:lstStyle>
            <a:lvl1pPr>
              <a:defRPr sz="2400">
                <a:solidFill>
                  <a:srgbClr val="234571"/>
                </a:solidFill>
              </a:defRPr>
            </a:lvl1pPr>
          </a:lstStyle>
          <a:p>
            <a:pPr lvl="0"/>
            <a:r>
              <a:rPr lang="en-US"/>
              <a:t>Click to edit Master text styles</a:t>
            </a:r>
          </a:p>
        </p:txBody>
      </p:sp>
      <p:sp>
        <p:nvSpPr>
          <p:cNvPr id="10" name="Text Placeholder 10">
            <a:extLst>
              <a:ext uri="{FF2B5EF4-FFF2-40B4-BE49-F238E27FC236}">
                <a16:creationId xmlns:a16="http://schemas.microsoft.com/office/drawing/2014/main" id="{FFCF720D-3EE1-6422-10F4-4D6ABDD670F7}"/>
              </a:ext>
            </a:extLst>
          </p:cNvPr>
          <p:cNvSpPr>
            <a:spLocks noGrp="1"/>
          </p:cNvSpPr>
          <p:nvPr>
            <p:ph type="body" sz="quarter" idx="13"/>
          </p:nvPr>
        </p:nvSpPr>
        <p:spPr>
          <a:xfrm>
            <a:off x="5758361" y="2341563"/>
            <a:ext cx="4241470" cy="2582862"/>
          </a:xfrm>
        </p:spPr>
        <p:txBody>
          <a:bodyPr>
            <a:normAutofit/>
          </a:bodyPr>
          <a:lstStyle>
            <a:lvl1pPr>
              <a:defRPr sz="2400">
                <a:solidFill>
                  <a:srgbClr val="234571"/>
                </a:solidFill>
              </a:defRPr>
            </a:lvl1pPr>
          </a:lstStyle>
          <a:p>
            <a:pPr lvl="0"/>
            <a:r>
              <a:rPr lang="en-US"/>
              <a:t>Click to edit Master text styles</a:t>
            </a:r>
          </a:p>
        </p:txBody>
      </p:sp>
      <p:pic>
        <p:nvPicPr>
          <p:cNvPr id="2" name="Picture 1" descr="A black background with different colored squares&#10;&#10;AI-generated content may be incorrect.">
            <a:extLst>
              <a:ext uri="{FF2B5EF4-FFF2-40B4-BE49-F238E27FC236}">
                <a16:creationId xmlns:a16="http://schemas.microsoft.com/office/drawing/2014/main" id="{8EDC2A5F-CD1D-160D-0449-F2C775E3A5AE}"/>
              </a:ext>
            </a:extLst>
          </p:cNvPr>
          <p:cNvPicPr>
            <a:picLocks noChangeAspect="1"/>
          </p:cNvPicPr>
          <p:nvPr userDrawn="1"/>
        </p:nvPicPr>
        <p:blipFill>
          <a:blip r:embed="rId2">
            <a:alphaModFix/>
          </a:blip>
          <a:srcRect b="2214"/>
          <a:stretch/>
        </p:blipFill>
        <p:spPr>
          <a:xfrm>
            <a:off x="3899647" y="0"/>
            <a:ext cx="8292353" cy="6858000"/>
          </a:xfrm>
          <a:prstGeom prst="rect">
            <a:avLst/>
          </a:prstGeom>
        </p:spPr>
      </p:pic>
    </p:spTree>
    <p:extLst>
      <p:ext uri="{BB962C8B-B14F-4D97-AF65-F5344CB8AC3E}">
        <p14:creationId xmlns:p14="http://schemas.microsoft.com/office/powerpoint/2010/main" val="525295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mall single image">
    <p:spTree>
      <p:nvGrpSpPr>
        <p:cNvPr id="1" name=""/>
        <p:cNvGrpSpPr/>
        <p:nvPr/>
      </p:nvGrpSpPr>
      <p:grpSpPr>
        <a:xfrm>
          <a:off x="0" y="0"/>
          <a:ext cx="0" cy="0"/>
          <a:chOff x="0" y="0"/>
          <a:chExt cx="0" cy="0"/>
        </a:xfrm>
      </p:grpSpPr>
      <p:sp>
        <p:nvSpPr>
          <p:cNvPr id="8" name="Picture Placeholder 18">
            <a:extLst>
              <a:ext uri="{FF2B5EF4-FFF2-40B4-BE49-F238E27FC236}">
                <a16:creationId xmlns:a16="http://schemas.microsoft.com/office/drawing/2014/main" id="{3ED732BE-6A02-F7CD-FE59-45752CCB55BF}"/>
              </a:ext>
            </a:extLst>
          </p:cNvPr>
          <p:cNvSpPr>
            <a:spLocks noGrp="1"/>
          </p:cNvSpPr>
          <p:nvPr>
            <p:ph type="pic" sz="quarter" idx="10"/>
          </p:nvPr>
        </p:nvSpPr>
        <p:spPr>
          <a:xfrm>
            <a:off x="8758901" y="-3646"/>
            <a:ext cx="3445048" cy="6870908"/>
          </a:xfrm>
          <a:custGeom>
            <a:avLst/>
            <a:gdLst>
              <a:gd name="connsiteX0" fmla="*/ 0 w 3799724"/>
              <a:gd name="connsiteY0" fmla="*/ 0 h 6865365"/>
              <a:gd name="connsiteX1" fmla="*/ 3799724 w 3799724"/>
              <a:gd name="connsiteY1" fmla="*/ 3245 h 6865365"/>
              <a:gd name="connsiteX2" fmla="*/ 3799724 w 3799724"/>
              <a:gd name="connsiteY2" fmla="*/ 6865365 h 6865365"/>
              <a:gd name="connsiteX3" fmla="*/ 1346709 w 3799724"/>
              <a:gd name="connsiteY3" fmla="*/ 6865365 h 6865365"/>
              <a:gd name="connsiteX0" fmla="*/ 0 w 3799724"/>
              <a:gd name="connsiteY0" fmla="*/ 0 h 6865365"/>
              <a:gd name="connsiteX1" fmla="*/ 3439506 w 3799724"/>
              <a:gd name="connsiteY1" fmla="*/ 14328 h 6865365"/>
              <a:gd name="connsiteX2" fmla="*/ 3799724 w 3799724"/>
              <a:gd name="connsiteY2" fmla="*/ 6865365 h 6865365"/>
              <a:gd name="connsiteX3" fmla="*/ 1346709 w 3799724"/>
              <a:gd name="connsiteY3" fmla="*/ 6865365 h 6865365"/>
              <a:gd name="connsiteX4" fmla="*/ 0 w 3799724"/>
              <a:gd name="connsiteY4" fmla="*/ 0 h 6865365"/>
              <a:gd name="connsiteX0" fmla="*/ 0 w 3439506"/>
              <a:gd name="connsiteY0" fmla="*/ 0 h 6876449"/>
              <a:gd name="connsiteX1" fmla="*/ 3439506 w 3439506"/>
              <a:gd name="connsiteY1" fmla="*/ 14328 h 6876449"/>
              <a:gd name="connsiteX2" fmla="*/ 3422880 w 3439506"/>
              <a:gd name="connsiteY2" fmla="*/ 6876449 h 6876449"/>
              <a:gd name="connsiteX3" fmla="*/ 1346709 w 3439506"/>
              <a:gd name="connsiteY3" fmla="*/ 6865365 h 6876449"/>
              <a:gd name="connsiteX4" fmla="*/ 0 w 3439506"/>
              <a:gd name="connsiteY4" fmla="*/ 0 h 6876449"/>
              <a:gd name="connsiteX0" fmla="*/ 0 w 3445048"/>
              <a:gd name="connsiteY0" fmla="*/ 0 h 6870908"/>
              <a:gd name="connsiteX1" fmla="*/ 3445048 w 3445048"/>
              <a:gd name="connsiteY1" fmla="*/ 8787 h 6870908"/>
              <a:gd name="connsiteX2" fmla="*/ 3428422 w 3445048"/>
              <a:gd name="connsiteY2" fmla="*/ 6870908 h 6870908"/>
              <a:gd name="connsiteX3" fmla="*/ 1352251 w 3445048"/>
              <a:gd name="connsiteY3" fmla="*/ 6859824 h 6870908"/>
              <a:gd name="connsiteX4" fmla="*/ 0 w 3445048"/>
              <a:gd name="connsiteY4" fmla="*/ 0 h 6870908"/>
              <a:gd name="connsiteX0" fmla="*/ 0 w 3445048"/>
              <a:gd name="connsiteY0" fmla="*/ 0 h 6870908"/>
              <a:gd name="connsiteX1" fmla="*/ 3445048 w 3445048"/>
              <a:gd name="connsiteY1" fmla="*/ 8787 h 6870908"/>
              <a:gd name="connsiteX2" fmla="*/ 3428422 w 3445048"/>
              <a:gd name="connsiteY2" fmla="*/ 6870908 h 6870908"/>
              <a:gd name="connsiteX3" fmla="*/ 1352251 w 3445048"/>
              <a:gd name="connsiteY3" fmla="*/ 6859824 h 6870908"/>
              <a:gd name="connsiteX4" fmla="*/ 0 w 3445048"/>
              <a:gd name="connsiteY4" fmla="*/ 0 h 6870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5048" h="6870908">
                <a:moveTo>
                  <a:pt x="0" y="0"/>
                </a:moveTo>
                <a:lnTo>
                  <a:pt x="3445048" y="8787"/>
                </a:lnTo>
                <a:lnTo>
                  <a:pt x="3428422" y="6870908"/>
                </a:lnTo>
                <a:lnTo>
                  <a:pt x="1352251" y="6859824"/>
                </a:lnTo>
                <a:lnTo>
                  <a:pt x="0" y="0"/>
                </a:lnTo>
                <a:close/>
              </a:path>
            </a:pathLst>
          </a:custGeom>
        </p:spPr>
        <p:txBody>
          <a:bodyPr wrap="square">
            <a:noAutofit/>
          </a:bodyPr>
          <a:lstStyle/>
          <a:p>
            <a:endParaRPr lang="en-AU"/>
          </a:p>
        </p:txBody>
      </p:sp>
      <p:pic>
        <p:nvPicPr>
          <p:cNvPr id="9" name="Picture 8" descr="A logo with text and images of people&#10;&#10;AI-generated content may be incorrect.">
            <a:extLst>
              <a:ext uri="{FF2B5EF4-FFF2-40B4-BE49-F238E27FC236}">
                <a16:creationId xmlns:a16="http://schemas.microsoft.com/office/drawing/2014/main" id="{40DFC143-434E-B4DF-B2ED-AE2E746CCD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46120" cy="1261872"/>
          </a:xfrm>
          <a:prstGeom prst="rect">
            <a:avLst/>
          </a:prstGeom>
        </p:spPr>
      </p:pic>
      <p:sp>
        <p:nvSpPr>
          <p:cNvPr id="11" name="Text Placeholder 12">
            <a:extLst>
              <a:ext uri="{FF2B5EF4-FFF2-40B4-BE49-F238E27FC236}">
                <a16:creationId xmlns:a16="http://schemas.microsoft.com/office/drawing/2014/main" id="{6F12AC20-707F-03FE-B19C-BC6116A3CCA0}"/>
              </a:ext>
            </a:extLst>
          </p:cNvPr>
          <p:cNvSpPr>
            <a:spLocks noGrp="1"/>
          </p:cNvSpPr>
          <p:nvPr>
            <p:ph type="body" sz="quarter" idx="11"/>
          </p:nvPr>
        </p:nvSpPr>
        <p:spPr>
          <a:xfrm>
            <a:off x="1140684" y="1699422"/>
            <a:ext cx="4955315" cy="641569"/>
          </a:xfrm>
        </p:spPr>
        <p:txBody>
          <a:bodyPr>
            <a:normAutofit/>
          </a:bodyPr>
          <a:lstStyle>
            <a:lvl1pPr marL="0" indent="0" algn="l">
              <a:buFontTx/>
              <a:buNone/>
              <a:defRPr sz="2400">
                <a:solidFill>
                  <a:srgbClr val="234571"/>
                </a:solidFill>
                <a:latin typeface="Geologica Cursive" pitchFamily="2" charset="0"/>
              </a:defRPr>
            </a:lvl1pPr>
            <a:lvl2pPr algn="ctr">
              <a:defRPr/>
            </a:lvl2pPr>
            <a:lvl3pPr algn="ctr">
              <a:defRPr/>
            </a:lvl3pPr>
            <a:lvl4pPr algn="ctr">
              <a:defRPr/>
            </a:lvl4pPr>
            <a:lvl5pPr algn="ctr">
              <a:defRPr/>
            </a:lvl5pPr>
          </a:lstStyle>
          <a:p>
            <a:pPr lvl="0"/>
            <a:r>
              <a:rPr lang="en-US"/>
              <a:t>Click to edit Master text styles</a:t>
            </a:r>
          </a:p>
        </p:txBody>
      </p:sp>
      <p:sp>
        <p:nvSpPr>
          <p:cNvPr id="12" name="Text Placeholder 10">
            <a:extLst>
              <a:ext uri="{FF2B5EF4-FFF2-40B4-BE49-F238E27FC236}">
                <a16:creationId xmlns:a16="http://schemas.microsoft.com/office/drawing/2014/main" id="{9CECAF4D-5402-A12C-4C71-3B6AB5F9A720}"/>
              </a:ext>
            </a:extLst>
          </p:cNvPr>
          <p:cNvSpPr>
            <a:spLocks noGrp="1"/>
          </p:cNvSpPr>
          <p:nvPr>
            <p:ph type="body" sz="quarter" idx="12"/>
          </p:nvPr>
        </p:nvSpPr>
        <p:spPr>
          <a:xfrm>
            <a:off x="1141414" y="2341563"/>
            <a:ext cx="3502630" cy="2582862"/>
          </a:xfrm>
        </p:spPr>
        <p:txBody>
          <a:bodyPr>
            <a:normAutofit/>
          </a:bodyPr>
          <a:lstStyle>
            <a:lvl1pPr>
              <a:defRPr sz="2400">
                <a:solidFill>
                  <a:srgbClr val="234571"/>
                </a:solidFill>
              </a:defRPr>
            </a:lvl1pPr>
          </a:lstStyle>
          <a:p>
            <a:pPr lvl="0"/>
            <a:r>
              <a:rPr lang="en-US"/>
              <a:t>Click to edit Master text styles</a:t>
            </a:r>
          </a:p>
        </p:txBody>
      </p:sp>
      <p:sp>
        <p:nvSpPr>
          <p:cNvPr id="14" name="Text Placeholder 10">
            <a:extLst>
              <a:ext uri="{FF2B5EF4-FFF2-40B4-BE49-F238E27FC236}">
                <a16:creationId xmlns:a16="http://schemas.microsoft.com/office/drawing/2014/main" id="{80AF6FB5-55E6-E04F-640E-8B44969499AC}"/>
              </a:ext>
            </a:extLst>
          </p:cNvPr>
          <p:cNvSpPr>
            <a:spLocks noGrp="1"/>
          </p:cNvSpPr>
          <p:nvPr>
            <p:ph type="body" sz="quarter" idx="13"/>
          </p:nvPr>
        </p:nvSpPr>
        <p:spPr>
          <a:xfrm>
            <a:off x="5012374" y="2340963"/>
            <a:ext cx="3502630" cy="2582862"/>
          </a:xfrm>
        </p:spPr>
        <p:txBody>
          <a:bodyPr>
            <a:normAutofit/>
          </a:bodyPr>
          <a:lstStyle>
            <a:lvl1pPr>
              <a:defRPr sz="2400">
                <a:solidFill>
                  <a:srgbClr val="234571"/>
                </a:solidFill>
              </a:defRPr>
            </a:lvl1pPr>
          </a:lstStyle>
          <a:p>
            <a:pPr lvl="0"/>
            <a:r>
              <a:rPr lang="en-US"/>
              <a:t>Click to edit Master text styles</a:t>
            </a:r>
          </a:p>
        </p:txBody>
      </p:sp>
      <p:pic>
        <p:nvPicPr>
          <p:cNvPr id="2" name="Picture 1" descr="A black background with different colored squares&#10;&#10;AI-generated content may be incorrect.">
            <a:extLst>
              <a:ext uri="{FF2B5EF4-FFF2-40B4-BE49-F238E27FC236}">
                <a16:creationId xmlns:a16="http://schemas.microsoft.com/office/drawing/2014/main" id="{4F70D4FE-6D16-2F87-4E2B-BC4FA4ED113A}"/>
              </a:ext>
            </a:extLst>
          </p:cNvPr>
          <p:cNvPicPr>
            <a:picLocks noChangeAspect="1"/>
          </p:cNvPicPr>
          <p:nvPr userDrawn="1"/>
        </p:nvPicPr>
        <p:blipFill>
          <a:blip r:embed="rId3">
            <a:alphaModFix/>
          </a:blip>
          <a:srcRect b="2214"/>
          <a:stretch/>
        </p:blipFill>
        <p:spPr>
          <a:xfrm>
            <a:off x="3899647" y="0"/>
            <a:ext cx="8292353" cy="6858000"/>
          </a:xfrm>
          <a:prstGeom prst="rect">
            <a:avLst/>
          </a:prstGeom>
        </p:spPr>
      </p:pic>
    </p:spTree>
    <p:extLst>
      <p:ext uri="{BB962C8B-B14F-4D97-AF65-F5344CB8AC3E}">
        <p14:creationId xmlns:p14="http://schemas.microsoft.com/office/powerpoint/2010/main" val="2191627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A70640F-D89D-5AE7-40BB-60B9364C50C3}"/>
              </a:ext>
            </a:extLst>
          </p:cNvPr>
          <p:cNvSpPr>
            <a:spLocks noGrp="1"/>
          </p:cNvSpPr>
          <p:nvPr>
            <p:ph type="pic" sz="quarter" idx="10"/>
          </p:nvPr>
        </p:nvSpPr>
        <p:spPr>
          <a:xfrm>
            <a:off x="-11016" y="-11017"/>
            <a:ext cx="12206689" cy="6874525"/>
          </a:xfrm>
          <a:custGeom>
            <a:avLst/>
            <a:gdLst>
              <a:gd name="connsiteX0" fmla="*/ 3822853 w 12206689"/>
              <a:gd name="connsiteY0" fmla="*/ 0 h 6874525"/>
              <a:gd name="connsiteX1" fmla="*/ 12206689 w 12206689"/>
              <a:gd name="connsiteY1" fmla="*/ 22034 h 6874525"/>
              <a:gd name="connsiteX2" fmla="*/ 12206689 w 12206689"/>
              <a:gd name="connsiteY2" fmla="*/ 6874525 h 6874525"/>
              <a:gd name="connsiteX3" fmla="*/ 0 w 12206689"/>
              <a:gd name="connsiteY3" fmla="*/ 6874525 h 6874525"/>
              <a:gd name="connsiteX4" fmla="*/ 0 w 12206689"/>
              <a:gd name="connsiteY4" fmla="*/ 2071171 h 6874525"/>
              <a:gd name="connsiteX5" fmla="*/ 4054207 w 12206689"/>
              <a:gd name="connsiteY5" fmla="*/ 1288974 h 68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689" h="6874525">
                <a:moveTo>
                  <a:pt x="3822853" y="0"/>
                </a:moveTo>
                <a:lnTo>
                  <a:pt x="12206689" y="22034"/>
                </a:lnTo>
                <a:lnTo>
                  <a:pt x="12206689" y="6874525"/>
                </a:lnTo>
                <a:lnTo>
                  <a:pt x="0" y="6874525"/>
                </a:lnTo>
                <a:lnTo>
                  <a:pt x="0" y="2071171"/>
                </a:lnTo>
                <a:lnTo>
                  <a:pt x="4054207" y="1288974"/>
                </a:lnTo>
                <a:close/>
              </a:path>
            </a:pathLst>
          </a:custGeom>
        </p:spPr>
        <p:txBody>
          <a:bodyPr wrap="square">
            <a:noAutofit/>
          </a:bodyPr>
          <a:lstStyle/>
          <a:p>
            <a:endParaRPr lang="en-AU"/>
          </a:p>
        </p:txBody>
      </p:sp>
      <p:pic>
        <p:nvPicPr>
          <p:cNvPr id="15" name="Picture 14" descr="A logo with text and images of people&#10;&#10;AI-generated content may be incorrect.">
            <a:extLst>
              <a:ext uri="{FF2B5EF4-FFF2-40B4-BE49-F238E27FC236}">
                <a16:creationId xmlns:a16="http://schemas.microsoft.com/office/drawing/2014/main" id="{84A8150F-4E7B-EB00-1E9D-BAF52F7068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46120" cy="1261872"/>
          </a:xfrm>
          <a:prstGeom prst="rect">
            <a:avLst/>
          </a:prstGeom>
        </p:spPr>
      </p:pic>
      <p:pic>
        <p:nvPicPr>
          <p:cNvPr id="2" name="Picture 1" descr="A black background with different colored squares&#10;&#10;AI-generated content may be incorrect.">
            <a:extLst>
              <a:ext uri="{FF2B5EF4-FFF2-40B4-BE49-F238E27FC236}">
                <a16:creationId xmlns:a16="http://schemas.microsoft.com/office/drawing/2014/main" id="{8A96EFB5-E3DB-F1F2-D331-9063CE257074}"/>
              </a:ext>
            </a:extLst>
          </p:cNvPr>
          <p:cNvPicPr>
            <a:picLocks noChangeAspect="1"/>
          </p:cNvPicPr>
          <p:nvPr userDrawn="1"/>
        </p:nvPicPr>
        <p:blipFill>
          <a:blip r:embed="rId3">
            <a:alphaModFix/>
          </a:blip>
          <a:srcRect b="2214"/>
          <a:stretch/>
        </p:blipFill>
        <p:spPr>
          <a:xfrm>
            <a:off x="3899647" y="0"/>
            <a:ext cx="8292353" cy="6858000"/>
          </a:xfrm>
          <a:prstGeom prst="rect">
            <a:avLst/>
          </a:prstGeom>
        </p:spPr>
      </p:pic>
    </p:spTree>
    <p:extLst>
      <p:ext uri="{BB962C8B-B14F-4D97-AF65-F5344CB8AC3E}">
        <p14:creationId xmlns:p14="http://schemas.microsoft.com/office/powerpoint/2010/main" val="2772183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ingle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33E585C-0E35-81E7-AB4E-CDAD65604FC0}"/>
              </a:ext>
            </a:extLst>
          </p:cNvPr>
          <p:cNvSpPr>
            <a:spLocks noGrp="1"/>
          </p:cNvSpPr>
          <p:nvPr>
            <p:ph type="pic" sz="quarter" idx="16"/>
          </p:nvPr>
        </p:nvSpPr>
        <p:spPr>
          <a:xfrm>
            <a:off x="3778786" y="-22034"/>
            <a:ext cx="8413214" cy="6885542"/>
          </a:xfrm>
          <a:custGeom>
            <a:avLst/>
            <a:gdLst>
              <a:gd name="connsiteX0" fmla="*/ 0 w 8413214"/>
              <a:gd name="connsiteY0" fmla="*/ 0 h 6885542"/>
              <a:gd name="connsiteX1" fmla="*/ 8413214 w 8413214"/>
              <a:gd name="connsiteY1" fmla="*/ 11012 h 6885542"/>
              <a:gd name="connsiteX2" fmla="*/ 8413214 w 8413214"/>
              <a:gd name="connsiteY2" fmla="*/ 6885542 h 6885542"/>
              <a:gd name="connsiteX3" fmla="*/ 1388125 w 8413214"/>
              <a:gd name="connsiteY3" fmla="*/ 6885542 h 6885542"/>
            </a:gdLst>
            <a:ahLst/>
            <a:cxnLst>
              <a:cxn ang="0">
                <a:pos x="connsiteX0" y="connsiteY0"/>
              </a:cxn>
              <a:cxn ang="0">
                <a:pos x="connsiteX1" y="connsiteY1"/>
              </a:cxn>
              <a:cxn ang="0">
                <a:pos x="connsiteX2" y="connsiteY2"/>
              </a:cxn>
              <a:cxn ang="0">
                <a:pos x="connsiteX3" y="connsiteY3"/>
              </a:cxn>
            </a:cxnLst>
            <a:rect l="l" t="t" r="r" b="b"/>
            <a:pathLst>
              <a:path w="8413214" h="6885542">
                <a:moveTo>
                  <a:pt x="0" y="0"/>
                </a:moveTo>
                <a:lnTo>
                  <a:pt x="8413214" y="11012"/>
                </a:lnTo>
                <a:lnTo>
                  <a:pt x="8413214" y="6885542"/>
                </a:lnTo>
                <a:lnTo>
                  <a:pt x="1388125" y="6885542"/>
                </a:lnTo>
                <a:close/>
              </a:path>
            </a:pathLst>
          </a:custGeom>
        </p:spPr>
        <p:txBody>
          <a:bodyPr wrap="square">
            <a:noAutofit/>
          </a:bodyPr>
          <a:lstStyle/>
          <a:p>
            <a:endParaRPr lang="en-AU"/>
          </a:p>
        </p:txBody>
      </p:sp>
      <p:pic>
        <p:nvPicPr>
          <p:cNvPr id="6" name="Picture 5" descr="A logo with text and images of people&#10;&#10;AI-generated content may be incorrect.">
            <a:extLst>
              <a:ext uri="{FF2B5EF4-FFF2-40B4-BE49-F238E27FC236}">
                <a16:creationId xmlns:a16="http://schemas.microsoft.com/office/drawing/2014/main" id="{51B073BC-1A96-411A-9483-87985D4E8F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46120" cy="1261872"/>
          </a:xfrm>
          <a:prstGeom prst="rect">
            <a:avLst/>
          </a:prstGeom>
        </p:spPr>
      </p:pic>
      <p:sp>
        <p:nvSpPr>
          <p:cNvPr id="16" name="Text Placeholder 12">
            <a:extLst>
              <a:ext uri="{FF2B5EF4-FFF2-40B4-BE49-F238E27FC236}">
                <a16:creationId xmlns:a16="http://schemas.microsoft.com/office/drawing/2014/main" id="{9F460C2C-EDA6-3FFB-039F-B6F78270234A}"/>
              </a:ext>
            </a:extLst>
          </p:cNvPr>
          <p:cNvSpPr>
            <a:spLocks noGrp="1"/>
          </p:cNvSpPr>
          <p:nvPr>
            <p:ph type="body" sz="quarter" idx="15"/>
          </p:nvPr>
        </p:nvSpPr>
        <p:spPr>
          <a:xfrm>
            <a:off x="1140684" y="1699422"/>
            <a:ext cx="2965649" cy="780253"/>
          </a:xfrm>
        </p:spPr>
        <p:txBody>
          <a:bodyPr>
            <a:noAutofit/>
          </a:bodyPr>
          <a:lstStyle>
            <a:lvl1pPr marL="0" indent="0" algn="l">
              <a:buFontTx/>
              <a:buNone/>
              <a:defRPr sz="2400">
                <a:solidFill>
                  <a:srgbClr val="234571"/>
                </a:solidFill>
                <a:latin typeface="Geologica Cursive" pitchFamily="2" charset="0"/>
              </a:defRPr>
            </a:lvl1pPr>
            <a:lvl2pPr algn="ctr">
              <a:defRPr/>
            </a:lvl2pPr>
            <a:lvl3pPr algn="ctr">
              <a:defRPr/>
            </a:lvl3pPr>
            <a:lvl4pPr algn="ctr">
              <a:defRPr/>
            </a:lvl4pPr>
            <a:lvl5pPr algn="ctr">
              <a:defRPr/>
            </a:lvl5pPr>
          </a:lstStyle>
          <a:p>
            <a:pPr lvl="0"/>
            <a:r>
              <a:rPr lang="en-US"/>
              <a:t>Click to edit Master text styles</a:t>
            </a:r>
          </a:p>
        </p:txBody>
      </p:sp>
      <p:sp>
        <p:nvSpPr>
          <p:cNvPr id="18" name="Text Placeholder 3">
            <a:extLst>
              <a:ext uri="{FF2B5EF4-FFF2-40B4-BE49-F238E27FC236}">
                <a16:creationId xmlns:a16="http://schemas.microsoft.com/office/drawing/2014/main" id="{8CB5D207-691D-5021-E404-B5E1F29FF502}"/>
              </a:ext>
            </a:extLst>
          </p:cNvPr>
          <p:cNvSpPr>
            <a:spLocks noGrp="1"/>
          </p:cNvSpPr>
          <p:nvPr>
            <p:ph type="body" sz="half" idx="2"/>
          </p:nvPr>
        </p:nvSpPr>
        <p:spPr>
          <a:xfrm>
            <a:off x="1142602" y="2699809"/>
            <a:ext cx="2963732" cy="760342"/>
          </a:xfrm>
        </p:spPr>
        <p:txBody>
          <a:bodyPr>
            <a:normAutofit/>
          </a:bodyPr>
          <a:lstStyle>
            <a:lvl1pPr marL="0" indent="0">
              <a:buNone/>
              <a:defRPr sz="2000">
                <a:solidFill>
                  <a:srgbClr val="23457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50990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Single image across p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E06A38A-EBBC-479A-A0C3-842723E93400}"/>
              </a:ext>
            </a:extLst>
          </p:cNvPr>
          <p:cNvSpPr>
            <a:spLocks noGrp="1"/>
          </p:cNvSpPr>
          <p:nvPr>
            <p:ph type="pic" sz="quarter" idx="10"/>
          </p:nvPr>
        </p:nvSpPr>
        <p:spPr>
          <a:xfrm>
            <a:off x="0" y="2434729"/>
            <a:ext cx="12192000" cy="4423272"/>
          </a:xfrm>
          <a:custGeom>
            <a:avLst/>
            <a:gdLst>
              <a:gd name="connsiteX0" fmla="*/ 0 w 12192000"/>
              <a:gd name="connsiteY0" fmla="*/ 0 h 4423272"/>
              <a:gd name="connsiteX1" fmla="*/ 12192000 w 12192000"/>
              <a:gd name="connsiteY1" fmla="*/ 0 h 4423272"/>
              <a:gd name="connsiteX2" fmla="*/ 12192000 w 12192000"/>
              <a:gd name="connsiteY2" fmla="*/ 4423272 h 4423272"/>
              <a:gd name="connsiteX3" fmla="*/ 0 w 12192000"/>
              <a:gd name="connsiteY3" fmla="*/ 4423272 h 4423272"/>
            </a:gdLst>
            <a:ahLst/>
            <a:cxnLst>
              <a:cxn ang="0">
                <a:pos x="connsiteX0" y="connsiteY0"/>
              </a:cxn>
              <a:cxn ang="0">
                <a:pos x="connsiteX1" y="connsiteY1"/>
              </a:cxn>
              <a:cxn ang="0">
                <a:pos x="connsiteX2" y="connsiteY2"/>
              </a:cxn>
              <a:cxn ang="0">
                <a:pos x="connsiteX3" y="connsiteY3"/>
              </a:cxn>
            </a:cxnLst>
            <a:rect l="l" t="t" r="r" b="b"/>
            <a:pathLst>
              <a:path w="12192000" h="4423272">
                <a:moveTo>
                  <a:pt x="0" y="0"/>
                </a:moveTo>
                <a:lnTo>
                  <a:pt x="12192000" y="0"/>
                </a:lnTo>
                <a:lnTo>
                  <a:pt x="12192000" y="4423272"/>
                </a:lnTo>
                <a:lnTo>
                  <a:pt x="0" y="4423272"/>
                </a:lnTo>
                <a:close/>
              </a:path>
            </a:pathLst>
          </a:custGeom>
        </p:spPr>
        <p:txBody>
          <a:bodyPr wrap="square">
            <a:noAutofit/>
          </a:bodyPr>
          <a:lstStyle/>
          <a:p>
            <a:endParaRPr lang="en-AU"/>
          </a:p>
        </p:txBody>
      </p:sp>
      <p:pic>
        <p:nvPicPr>
          <p:cNvPr id="6" name="Picture 5" descr="A logo with text and images of people&#10;&#10;AI-generated content may be incorrect.">
            <a:extLst>
              <a:ext uri="{FF2B5EF4-FFF2-40B4-BE49-F238E27FC236}">
                <a16:creationId xmlns:a16="http://schemas.microsoft.com/office/drawing/2014/main" id="{31963CD5-415F-AAE7-7C40-C61660D41B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46120" cy="1261872"/>
          </a:xfrm>
          <a:prstGeom prst="rect">
            <a:avLst/>
          </a:prstGeom>
        </p:spPr>
      </p:pic>
      <p:sp>
        <p:nvSpPr>
          <p:cNvPr id="5" name="Title Placeholder 1">
            <a:extLst>
              <a:ext uri="{FF2B5EF4-FFF2-40B4-BE49-F238E27FC236}">
                <a16:creationId xmlns:a16="http://schemas.microsoft.com/office/drawing/2014/main" id="{3D7B4C4E-39C4-7BB8-68F1-027F2564F53B}"/>
              </a:ext>
            </a:extLst>
          </p:cNvPr>
          <p:cNvSpPr>
            <a:spLocks noGrp="1"/>
          </p:cNvSpPr>
          <p:nvPr>
            <p:ph type="title"/>
          </p:nvPr>
        </p:nvSpPr>
        <p:spPr>
          <a:xfrm>
            <a:off x="1120588" y="1694841"/>
            <a:ext cx="10515600" cy="1325563"/>
          </a:xfrm>
          <a:prstGeom prst="rect">
            <a:avLst/>
          </a:prstGeom>
        </p:spPr>
        <p:txBody>
          <a:bodyPr vert="horz" lIns="91440" tIns="45720" rIns="91440" bIns="45720" rtlCol="0" anchor="t">
            <a:normAutofit/>
          </a:bodyPr>
          <a:lstStyle>
            <a:lvl1pPr>
              <a:defRPr sz="2400" baseline="0">
                <a:solidFill>
                  <a:srgbClr val="234571"/>
                </a:solidFill>
                <a:latin typeface="Geologica Cursive" pitchFamily="2" charset="0"/>
              </a:defRPr>
            </a:lvl1pPr>
          </a:lstStyle>
          <a:p>
            <a:r>
              <a:rPr lang="en-US"/>
              <a:t>Click to edit Master title style</a:t>
            </a:r>
            <a:endParaRPr lang="en-AU"/>
          </a:p>
        </p:txBody>
      </p:sp>
      <p:pic>
        <p:nvPicPr>
          <p:cNvPr id="3" name="Picture 2" descr="A black background with different colored squares&#10;&#10;AI-generated content may be incorrect.">
            <a:extLst>
              <a:ext uri="{FF2B5EF4-FFF2-40B4-BE49-F238E27FC236}">
                <a16:creationId xmlns:a16="http://schemas.microsoft.com/office/drawing/2014/main" id="{1BE15F83-FE3E-0802-0E28-A1D7B2FE151C}"/>
              </a:ext>
            </a:extLst>
          </p:cNvPr>
          <p:cNvPicPr>
            <a:picLocks noChangeAspect="1"/>
          </p:cNvPicPr>
          <p:nvPr userDrawn="1"/>
        </p:nvPicPr>
        <p:blipFill>
          <a:blip r:embed="rId3">
            <a:alphaModFix/>
          </a:blip>
          <a:srcRect b="2214"/>
          <a:stretch/>
        </p:blipFill>
        <p:spPr>
          <a:xfrm>
            <a:off x="3899647" y="0"/>
            <a:ext cx="8292353" cy="6858000"/>
          </a:xfrm>
          <a:prstGeom prst="rect">
            <a:avLst/>
          </a:prstGeom>
        </p:spPr>
      </p:pic>
    </p:spTree>
    <p:extLst>
      <p:ext uri="{BB962C8B-B14F-4D97-AF65-F5344CB8AC3E}">
        <p14:creationId xmlns:p14="http://schemas.microsoft.com/office/powerpoint/2010/main" val="1505623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image layout">
    <p:spTree>
      <p:nvGrpSpPr>
        <p:cNvPr id="1" name=""/>
        <p:cNvGrpSpPr/>
        <p:nvPr/>
      </p:nvGrpSpPr>
      <p:grpSpPr>
        <a:xfrm>
          <a:off x="0" y="0"/>
          <a:ext cx="0" cy="0"/>
          <a:chOff x="0" y="0"/>
          <a:chExt cx="0" cy="0"/>
        </a:xfrm>
      </p:grpSpPr>
      <p:pic>
        <p:nvPicPr>
          <p:cNvPr id="6" name="Picture 5" descr="A close-up of a triangle&#10;&#10;AI-generated content may be incorrect.">
            <a:extLst>
              <a:ext uri="{FF2B5EF4-FFF2-40B4-BE49-F238E27FC236}">
                <a16:creationId xmlns:a16="http://schemas.microsoft.com/office/drawing/2014/main" id="{AF17F4B8-1120-B9B3-3719-F3FD19A792EF}"/>
              </a:ext>
            </a:extLst>
          </p:cNvPr>
          <p:cNvPicPr>
            <a:picLocks noChangeAspect="1"/>
          </p:cNvPicPr>
          <p:nvPr userDrawn="1"/>
        </p:nvPicPr>
        <p:blipFill>
          <a:blip r:embed="rId2">
            <a:alphaModFix amt="50000"/>
          </a:blip>
          <a:stretch>
            <a:fillRect/>
          </a:stretch>
        </p:blipFill>
        <p:spPr>
          <a:xfrm>
            <a:off x="3279280" y="2809"/>
            <a:ext cx="8912720" cy="6858000"/>
          </a:xfrm>
          <a:prstGeom prst="rect">
            <a:avLst/>
          </a:prstGeom>
        </p:spPr>
      </p:pic>
      <p:sp>
        <p:nvSpPr>
          <p:cNvPr id="17" name="Picture Placeholder 16">
            <a:extLst>
              <a:ext uri="{FF2B5EF4-FFF2-40B4-BE49-F238E27FC236}">
                <a16:creationId xmlns:a16="http://schemas.microsoft.com/office/drawing/2014/main" id="{E31261AF-437A-4F2C-6DA2-6F4450477B50}"/>
              </a:ext>
            </a:extLst>
          </p:cNvPr>
          <p:cNvSpPr>
            <a:spLocks noGrp="1"/>
          </p:cNvSpPr>
          <p:nvPr>
            <p:ph type="pic" sz="quarter" idx="10"/>
          </p:nvPr>
        </p:nvSpPr>
        <p:spPr>
          <a:xfrm>
            <a:off x="7188740" y="-3372"/>
            <a:ext cx="5005626" cy="6861373"/>
          </a:xfrm>
          <a:custGeom>
            <a:avLst/>
            <a:gdLst>
              <a:gd name="connsiteX0" fmla="*/ 5005626 w 5005626"/>
              <a:gd name="connsiteY0" fmla="*/ 0 h 6861373"/>
              <a:gd name="connsiteX1" fmla="*/ 5000018 w 5005626"/>
              <a:gd name="connsiteY1" fmla="*/ 6861373 h 6861373"/>
              <a:gd name="connsiteX2" fmla="*/ 1313235 w 5005626"/>
              <a:gd name="connsiteY2" fmla="*/ 6851644 h 6861373"/>
              <a:gd name="connsiteX3" fmla="*/ 0 w 5005626"/>
              <a:gd name="connsiteY3" fmla="*/ 3375 h 6861373"/>
            </a:gdLst>
            <a:ahLst/>
            <a:cxnLst>
              <a:cxn ang="0">
                <a:pos x="connsiteX0" y="connsiteY0"/>
              </a:cxn>
              <a:cxn ang="0">
                <a:pos x="connsiteX1" y="connsiteY1"/>
              </a:cxn>
              <a:cxn ang="0">
                <a:pos x="connsiteX2" y="connsiteY2"/>
              </a:cxn>
              <a:cxn ang="0">
                <a:pos x="connsiteX3" y="connsiteY3"/>
              </a:cxn>
            </a:cxnLst>
            <a:rect l="l" t="t" r="r" b="b"/>
            <a:pathLst>
              <a:path w="5005626" h="6861373">
                <a:moveTo>
                  <a:pt x="5005626" y="0"/>
                </a:moveTo>
                <a:cubicBezTo>
                  <a:pt x="5004005" y="2290864"/>
                  <a:pt x="5001639" y="4570509"/>
                  <a:pt x="5000018" y="6861373"/>
                </a:cubicBezTo>
                <a:lnTo>
                  <a:pt x="1313235" y="6851644"/>
                </a:lnTo>
                <a:lnTo>
                  <a:pt x="0" y="3375"/>
                </a:lnTo>
                <a:close/>
              </a:path>
            </a:pathLst>
          </a:custGeom>
        </p:spPr>
        <p:txBody>
          <a:bodyPr wrap="square">
            <a:noAutofit/>
          </a:bodyPr>
          <a:lstStyle/>
          <a:p>
            <a:endParaRPr lang="en-AU"/>
          </a:p>
        </p:txBody>
      </p:sp>
      <p:pic>
        <p:nvPicPr>
          <p:cNvPr id="9" name="Picture 8" descr="A logo with text and images of people&#10;&#10;AI-generated content may be incorrect.">
            <a:extLst>
              <a:ext uri="{FF2B5EF4-FFF2-40B4-BE49-F238E27FC236}">
                <a16:creationId xmlns:a16="http://schemas.microsoft.com/office/drawing/2014/main" id="{233111DC-3143-BA4D-5FDA-056A7EBA18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246120" cy="1261872"/>
          </a:xfrm>
          <a:prstGeom prst="rect">
            <a:avLst/>
          </a:prstGeom>
        </p:spPr>
      </p:pic>
      <p:sp>
        <p:nvSpPr>
          <p:cNvPr id="2" name="Text Placeholder 3">
            <a:extLst>
              <a:ext uri="{FF2B5EF4-FFF2-40B4-BE49-F238E27FC236}">
                <a16:creationId xmlns:a16="http://schemas.microsoft.com/office/drawing/2014/main" id="{26B89BE8-2171-53BD-CA25-21C2E36A7772}"/>
              </a:ext>
            </a:extLst>
          </p:cNvPr>
          <p:cNvSpPr>
            <a:spLocks noGrp="1"/>
          </p:cNvSpPr>
          <p:nvPr>
            <p:ph type="body" sz="half" idx="2"/>
          </p:nvPr>
        </p:nvSpPr>
        <p:spPr>
          <a:xfrm>
            <a:off x="1140685" y="2340991"/>
            <a:ext cx="5690421" cy="545084"/>
          </a:xfrm>
        </p:spPr>
        <p:txBody>
          <a:bodyPr>
            <a:normAutofit/>
          </a:bodyPr>
          <a:lstStyle>
            <a:lvl1pPr marL="0" indent="0">
              <a:buNone/>
              <a:defRPr sz="2000">
                <a:solidFill>
                  <a:srgbClr val="23457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Text Placeholder 12">
            <a:extLst>
              <a:ext uri="{FF2B5EF4-FFF2-40B4-BE49-F238E27FC236}">
                <a16:creationId xmlns:a16="http://schemas.microsoft.com/office/drawing/2014/main" id="{1CCD852E-2424-1310-5E5D-77A6329F8AB2}"/>
              </a:ext>
            </a:extLst>
          </p:cNvPr>
          <p:cNvSpPr>
            <a:spLocks noGrp="1"/>
          </p:cNvSpPr>
          <p:nvPr>
            <p:ph type="body" sz="quarter" idx="11"/>
          </p:nvPr>
        </p:nvSpPr>
        <p:spPr>
          <a:xfrm>
            <a:off x="1140684" y="1699422"/>
            <a:ext cx="5690422" cy="641569"/>
          </a:xfrm>
        </p:spPr>
        <p:txBody>
          <a:bodyPr>
            <a:normAutofit/>
          </a:bodyPr>
          <a:lstStyle>
            <a:lvl1pPr marL="0" indent="0" algn="l">
              <a:buFontTx/>
              <a:buNone/>
              <a:defRPr sz="2400">
                <a:solidFill>
                  <a:srgbClr val="234571"/>
                </a:solidFill>
                <a:latin typeface="Geologica Cursive" pitchFamily="2" charset="0"/>
              </a:defRPr>
            </a:lvl1pPr>
            <a:lvl2pPr algn="ctr">
              <a:defRPr/>
            </a:lvl2pPr>
            <a:lvl3pPr algn="ctr">
              <a:defRPr/>
            </a:lvl3pPr>
            <a:lvl4pPr algn="ctr">
              <a:defRPr/>
            </a:lvl4pPr>
            <a:lvl5pPr algn="ctr">
              <a:defRPr/>
            </a:lvl5pPr>
          </a:lstStyle>
          <a:p>
            <a:pPr lvl="0"/>
            <a:r>
              <a:rPr lang="en-US"/>
              <a:t>Click to edit Master text styles</a:t>
            </a:r>
          </a:p>
        </p:txBody>
      </p:sp>
      <p:sp>
        <p:nvSpPr>
          <p:cNvPr id="11" name="Text Placeholder 10">
            <a:extLst>
              <a:ext uri="{FF2B5EF4-FFF2-40B4-BE49-F238E27FC236}">
                <a16:creationId xmlns:a16="http://schemas.microsoft.com/office/drawing/2014/main" id="{D5288D8F-545F-94B4-57F4-9031543D48B8}"/>
              </a:ext>
            </a:extLst>
          </p:cNvPr>
          <p:cNvSpPr>
            <a:spLocks noGrp="1"/>
          </p:cNvSpPr>
          <p:nvPr>
            <p:ph type="body" sz="quarter" idx="12"/>
          </p:nvPr>
        </p:nvSpPr>
        <p:spPr>
          <a:xfrm>
            <a:off x="1138317" y="3030072"/>
            <a:ext cx="5690421" cy="2582862"/>
          </a:xfrm>
        </p:spPr>
        <p:txBody>
          <a:bodyPr>
            <a:normAutofit/>
          </a:bodyPr>
          <a:lstStyle>
            <a:lvl1pPr>
              <a:defRPr sz="2000">
                <a:solidFill>
                  <a:srgbClr val="234571"/>
                </a:solidFill>
              </a:defRPr>
            </a:lvl1pPr>
          </a:lstStyle>
          <a:p>
            <a:pPr lvl="0"/>
            <a:r>
              <a:rPr lang="en-US"/>
              <a:t>Click to edit Master text styles</a:t>
            </a:r>
          </a:p>
        </p:txBody>
      </p:sp>
      <p:pic>
        <p:nvPicPr>
          <p:cNvPr id="4" name="Picture 3" descr="A black background with different colored squares&#10;&#10;AI-generated content may be incorrect.">
            <a:extLst>
              <a:ext uri="{FF2B5EF4-FFF2-40B4-BE49-F238E27FC236}">
                <a16:creationId xmlns:a16="http://schemas.microsoft.com/office/drawing/2014/main" id="{414BA005-F7BF-F4F2-DEBE-E8AFE20FEFFC}"/>
              </a:ext>
            </a:extLst>
          </p:cNvPr>
          <p:cNvPicPr>
            <a:picLocks noChangeAspect="1"/>
          </p:cNvPicPr>
          <p:nvPr userDrawn="1"/>
        </p:nvPicPr>
        <p:blipFill>
          <a:blip r:embed="rId4">
            <a:alphaModFix/>
          </a:blip>
          <a:srcRect b="2214"/>
          <a:stretch/>
        </p:blipFill>
        <p:spPr>
          <a:xfrm>
            <a:off x="3899647" y="0"/>
            <a:ext cx="8292353" cy="6858000"/>
          </a:xfrm>
          <a:prstGeom prst="rect">
            <a:avLst/>
          </a:prstGeom>
        </p:spPr>
      </p:pic>
    </p:spTree>
    <p:extLst>
      <p:ext uri="{BB962C8B-B14F-4D97-AF65-F5344CB8AC3E}">
        <p14:creationId xmlns:p14="http://schemas.microsoft.com/office/powerpoint/2010/main" val="1559994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pic>
        <p:nvPicPr>
          <p:cNvPr id="5" name="Picture 4" descr="A black background with different colored squares&#10;&#10;AI-generated content may be incorrect.">
            <a:extLst>
              <a:ext uri="{FF2B5EF4-FFF2-40B4-BE49-F238E27FC236}">
                <a16:creationId xmlns:a16="http://schemas.microsoft.com/office/drawing/2014/main" id="{C038A121-264A-556B-0AB9-5D20CE2DEEC1}"/>
              </a:ext>
            </a:extLst>
          </p:cNvPr>
          <p:cNvPicPr>
            <a:picLocks noChangeAspect="1"/>
          </p:cNvPicPr>
          <p:nvPr userDrawn="1"/>
        </p:nvPicPr>
        <p:blipFill>
          <a:blip r:embed="rId2">
            <a:alphaModFix/>
          </a:blip>
          <a:srcRect b="2214"/>
          <a:stretch/>
        </p:blipFill>
        <p:spPr>
          <a:xfrm>
            <a:off x="3899647" y="0"/>
            <a:ext cx="8292353" cy="6858000"/>
          </a:xfrm>
          <a:prstGeom prst="rect">
            <a:avLst/>
          </a:prstGeom>
        </p:spPr>
      </p:pic>
      <p:sp>
        <p:nvSpPr>
          <p:cNvPr id="8" name="Picture Placeholder 7">
            <a:extLst>
              <a:ext uri="{FF2B5EF4-FFF2-40B4-BE49-F238E27FC236}">
                <a16:creationId xmlns:a16="http://schemas.microsoft.com/office/drawing/2014/main" id="{571BDB7E-9844-DCF7-F1F0-5954C14FF524}"/>
              </a:ext>
            </a:extLst>
          </p:cNvPr>
          <p:cNvSpPr>
            <a:spLocks noGrp="1"/>
          </p:cNvSpPr>
          <p:nvPr>
            <p:ph type="pic" sz="quarter" idx="10"/>
          </p:nvPr>
        </p:nvSpPr>
        <p:spPr>
          <a:xfrm>
            <a:off x="6357938" y="-2904"/>
            <a:ext cx="4107905" cy="6865669"/>
          </a:xfrm>
          <a:custGeom>
            <a:avLst/>
            <a:gdLst>
              <a:gd name="connsiteX0" fmla="*/ 2705463 w 4087734"/>
              <a:gd name="connsiteY0" fmla="*/ 0 h 6860904"/>
              <a:gd name="connsiteX1" fmla="*/ 4087734 w 4087734"/>
              <a:gd name="connsiteY1" fmla="*/ 6858945 h 6860904"/>
              <a:gd name="connsiteX2" fmla="*/ 1388309 w 4087734"/>
              <a:gd name="connsiteY2" fmla="*/ 6860904 h 6860904"/>
              <a:gd name="connsiteX3" fmla="*/ 0 w 4087734"/>
              <a:gd name="connsiteY3" fmla="*/ 6789 h 6860904"/>
              <a:gd name="connsiteX4" fmla="*/ 0 w 4087734"/>
              <a:gd name="connsiteY4" fmla="*/ 2903 h 6860904"/>
              <a:gd name="connsiteX0" fmla="*/ 2717819 w 4087734"/>
              <a:gd name="connsiteY0" fmla="*/ 0 h 6860904"/>
              <a:gd name="connsiteX1" fmla="*/ 4087734 w 4087734"/>
              <a:gd name="connsiteY1" fmla="*/ 6858945 h 6860904"/>
              <a:gd name="connsiteX2" fmla="*/ 1388309 w 4087734"/>
              <a:gd name="connsiteY2" fmla="*/ 6860904 h 6860904"/>
              <a:gd name="connsiteX3" fmla="*/ 0 w 4087734"/>
              <a:gd name="connsiteY3" fmla="*/ 6789 h 6860904"/>
              <a:gd name="connsiteX4" fmla="*/ 0 w 4087734"/>
              <a:gd name="connsiteY4" fmla="*/ 2903 h 6860904"/>
              <a:gd name="connsiteX5" fmla="*/ 2717819 w 4087734"/>
              <a:gd name="connsiteY5" fmla="*/ 0 h 6860904"/>
              <a:gd name="connsiteX0" fmla="*/ 2717819 w 4107905"/>
              <a:gd name="connsiteY0" fmla="*/ 0 h 6865669"/>
              <a:gd name="connsiteX1" fmla="*/ 4107905 w 4107905"/>
              <a:gd name="connsiteY1" fmla="*/ 6865669 h 6865669"/>
              <a:gd name="connsiteX2" fmla="*/ 1388309 w 4107905"/>
              <a:gd name="connsiteY2" fmla="*/ 6860904 h 6865669"/>
              <a:gd name="connsiteX3" fmla="*/ 0 w 4107905"/>
              <a:gd name="connsiteY3" fmla="*/ 6789 h 6865669"/>
              <a:gd name="connsiteX4" fmla="*/ 0 w 4107905"/>
              <a:gd name="connsiteY4" fmla="*/ 2903 h 6865669"/>
              <a:gd name="connsiteX5" fmla="*/ 2717819 w 4107905"/>
              <a:gd name="connsiteY5" fmla="*/ 0 h 686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7905" h="6865669">
                <a:moveTo>
                  <a:pt x="2717819" y="0"/>
                </a:moveTo>
                <a:lnTo>
                  <a:pt x="4107905" y="6865669"/>
                </a:lnTo>
                <a:lnTo>
                  <a:pt x="1388309" y="6860904"/>
                </a:lnTo>
                <a:lnTo>
                  <a:pt x="0" y="6789"/>
                </a:lnTo>
                <a:lnTo>
                  <a:pt x="0" y="2903"/>
                </a:lnTo>
                <a:lnTo>
                  <a:pt x="2717819" y="0"/>
                </a:lnTo>
                <a:close/>
              </a:path>
            </a:pathLst>
          </a:custGeom>
        </p:spPr>
        <p:txBody>
          <a:bodyPr wrap="square">
            <a:noAutofit/>
          </a:bodyPr>
          <a:lstStyle/>
          <a:p>
            <a:endParaRPr lang="en-AU"/>
          </a:p>
        </p:txBody>
      </p:sp>
      <p:pic>
        <p:nvPicPr>
          <p:cNvPr id="13" name="Picture 12" descr="A logo with text and images of people&#10;&#10;AI-generated content may be incorrect.">
            <a:extLst>
              <a:ext uri="{FF2B5EF4-FFF2-40B4-BE49-F238E27FC236}">
                <a16:creationId xmlns:a16="http://schemas.microsoft.com/office/drawing/2014/main" id="{A6839E38-1C77-B40B-1AE5-BA700DD75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246120" cy="1261872"/>
          </a:xfrm>
          <a:prstGeom prst="rect">
            <a:avLst/>
          </a:prstGeom>
        </p:spPr>
      </p:pic>
      <p:sp>
        <p:nvSpPr>
          <p:cNvPr id="9" name="Picture Placeholder 8">
            <a:extLst>
              <a:ext uri="{FF2B5EF4-FFF2-40B4-BE49-F238E27FC236}">
                <a16:creationId xmlns:a16="http://schemas.microsoft.com/office/drawing/2014/main" id="{E8F6127C-26C5-5D07-B56C-A962F8777B2A}"/>
              </a:ext>
            </a:extLst>
          </p:cNvPr>
          <p:cNvSpPr>
            <a:spLocks noGrp="1"/>
          </p:cNvSpPr>
          <p:nvPr>
            <p:ph type="pic" sz="quarter" idx="11"/>
          </p:nvPr>
        </p:nvSpPr>
        <p:spPr>
          <a:xfrm>
            <a:off x="9063624" y="-2905"/>
            <a:ext cx="3126798" cy="6860904"/>
          </a:xfrm>
          <a:custGeom>
            <a:avLst/>
            <a:gdLst>
              <a:gd name="connsiteX0" fmla="*/ 2705463 w 4087734"/>
              <a:gd name="connsiteY0" fmla="*/ 0 h 6860904"/>
              <a:gd name="connsiteX1" fmla="*/ 4087734 w 4087734"/>
              <a:gd name="connsiteY1" fmla="*/ 6858945 h 6860904"/>
              <a:gd name="connsiteX2" fmla="*/ 1388309 w 4087734"/>
              <a:gd name="connsiteY2" fmla="*/ 6860904 h 6860904"/>
              <a:gd name="connsiteX3" fmla="*/ 0 w 4087734"/>
              <a:gd name="connsiteY3" fmla="*/ 6789 h 6860904"/>
              <a:gd name="connsiteX4" fmla="*/ 0 w 4087734"/>
              <a:gd name="connsiteY4" fmla="*/ 2903 h 6860904"/>
              <a:gd name="connsiteX0" fmla="*/ 3120460 w 4087734"/>
              <a:gd name="connsiteY0" fmla="*/ 0 h 6860904"/>
              <a:gd name="connsiteX1" fmla="*/ 4087734 w 4087734"/>
              <a:gd name="connsiteY1" fmla="*/ 6858945 h 6860904"/>
              <a:gd name="connsiteX2" fmla="*/ 1388309 w 4087734"/>
              <a:gd name="connsiteY2" fmla="*/ 6860904 h 6860904"/>
              <a:gd name="connsiteX3" fmla="*/ 0 w 4087734"/>
              <a:gd name="connsiteY3" fmla="*/ 6789 h 6860904"/>
              <a:gd name="connsiteX4" fmla="*/ 0 w 4087734"/>
              <a:gd name="connsiteY4" fmla="*/ 2903 h 6860904"/>
              <a:gd name="connsiteX5" fmla="*/ 3120460 w 4087734"/>
              <a:gd name="connsiteY5" fmla="*/ 0 h 6860904"/>
              <a:gd name="connsiteX0" fmla="*/ 3120460 w 3131131"/>
              <a:gd name="connsiteY0" fmla="*/ 0 h 6860904"/>
              <a:gd name="connsiteX1" fmla="*/ 3131131 w 3131131"/>
              <a:gd name="connsiteY1" fmla="*/ 6851911 h 6860904"/>
              <a:gd name="connsiteX2" fmla="*/ 1388309 w 3131131"/>
              <a:gd name="connsiteY2" fmla="*/ 6860904 h 6860904"/>
              <a:gd name="connsiteX3" fmla="*/ 0 w 3131131"/>
              <a:gd name="connsiteY3" fmla="*/ 6789 h 6860904"/>
              <a:gd name="connsiteX4" fmla="*/ 0 w 3131131"/>
              <a:gd name="connsiteY4" fmla="*/ 2903 h 6860904"/>
              <a:gd name="connsiteX5" fmla="*/ 3120460 w 3131131"/>
              <a:gd name="connsiteY5" fmla="*/ 0 h 6860904"/>
              <a:gd name="connsiteX0" fmla="*/ 3120460 w 3170134"/>
              <a:gd name="connsiteY0" fmla="*/ 0 h 6916916"/>
              <a:gd name="connsiteX1" fmla="*/ 3170134 w 3170134"/>
              <a:gd name="connsiteY1" fmla="*/ 6916916 h 6916916"/>
              <a:gd name="connsiteX2" fmla="*/ 1388309 w 3170134"/>
              <a:gd name="connsiteY2" fmla="*/ 6860904 h 6916916"/>
              <a:gd name="connsiteX3" fmla="*/ 0 w 3170134"/>
              <a:gd name="connsiteY3" fmla="*/ 6789 h 6916916"/>
              <a:gd name="connsiteX4" fmla="*/ 0 w 3170134"/>
              <a:gd name="connsiteY4" fmla="*/ 2903 h 6916916"/>
              <a:gd name="connsiteX5" fmla="*/ 3120460 w 3170134"/>
              <a:gd name="connsiteY5" fmla="*/ 0 h 6916916"/>
              <a:gd name="connsiteX0" fmla="*/ 3120460 w 3135465"/>
              <a:gd name="connsiteY0" fmla="*/ 0 h 6873579"/>
              <a:gd name="connsiteX1" fmla="*/ 3135465 w 3135465"/>
              <a:gd name="connsiteY1" fmla="*/ 6873579 h 6873579"/>
              <a:gd name="connsiteX2" fmla="*/ 1388309 w 3135465"/>
              <a:gd name="connsiteY2" fmla="*/ 6860904 h 6873579"/>
              <a:gd name="connsiteX3" fmla="*/ 0 w 3135465"/>
              <a:gd name="connsiteY3" fmla="*/ 6789 h 6873579"/>
              <a:gd name="connsiteX4" fmla="*/ 0 w 3135465"/>
              <a:gd name="connsiteY4" fmla="*/ 2903 h 6873579"/>
              <a:gd name="connsiteX5" fmla="*/ 3120460 w 3135465"/>
              <a:gd name="connsiteY5" fmla="*/ 0 h 6873579"/>
              <a:gd name="connsiteX0" fmla="*/ 3120460 w 3120523"/>
              <a:gd name="connsiteY0" fmla="*/ 0 h 6860904"/>
              <a:gd name="connsiteX1" fmla="*/ 2836443 w 3120523"/>
              <a:gd name="connsiteY1" fmla="*/ 6561556 h 6860904"/>
              <a:gd name="connsiteX2" fmla="*/ 1388309 w 3120523"/>
              <a:gd name="connsiteY2" fmla="*/ 6860904 h 6860904"/>
              <a:gd name="connsiteX3" fmla="*/ 0 w 3120523"/>
              <a:gd name="connsiteY3" fmla="*/ 6789 h 6860904"/>
              <a:gd name="connsiteX4" fmla="*/ 0 w 3120523"/>
              <a:gd name="connsiteY4" fmla="*/ 2903 h 6860904"/>
              <a:gd name="connsiteX5" fmla="*/ 3120460 w 3120523"/>
              <a:gd name="connsiteY5" fmla="*/ 0 h 6860904"/>
              <a:gd name="connsiteX0" fmla="*/ 3120460 w 3126798"/>
              <a:gd name="connsiteY0" fmla="*/ 0 h 6860904"/>
              <a:gd name="connsiteX1" fmla="*/ 3126798 w 3126798"/>
              <a:gd name="connsiteY1" fmla="*/ 6860578 h 6860904"/>
              <a:gd name="connsiteX2" fmla="*/ 1388309 w 3126798"/>
              <a:gd name="connsiteY2" fmla="*/ 6860904 h 6860904"/>
              <a:gd name="connsiteX3" fmla="*/ 0 w 3126798"/>
              <a:gd name="connsiteY3" fmla="*/ 6789 h 6860904"/>
              <a:gd name="connsiteX4" fmla="*/ 0 w 3126798"/>
              <a:gd name="connsiteY4" fmla="*/ 2903 h 6860904"/>
              <a:gd name="connsiteX5" fmla="*/ 3120460 w 3126798"/>
              <a:gd name="connsiteY5" fmla="*/ 0 h 686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6798" h="6860904">
                <a:moveTo>
                  <a:pt x="3120460" y="0"/>
                </a:moveTo>
                <a:cubicBezTo>
                  <a:pt x="3125462" y="2291193"/>
                  <a:pt x="3121796" y="4569385"/>
                  <a:pt x="3126798" y="6860578"/>
                </a:cubicBezTo>
                <a:lnTo>
                  <a:pt x="1388309" y="6860904"/>
                </a:lnTo>
                <a:lnTo>
                  <a:pt x="0" y="6789"/>
                </a:lnTo>
                <a:lnTo>
                  <a:pt x="0" y="2903"/>
                </a:lnTo>
                <a:lnTo>
                  <a:pt x="3120460" y="0"/>
                </a:lnTo>
                <a:close/>
              </a:path>
            </a:pathLst>
          </a:custGeom>
        </p:spPr>
        <p:txBody>
          <a:bodyPr wrap="square">
            <a:noAutofit/>
          </a:bodyPr>
          <a:lstStyle/>
          <a:p>
            <a:endParaRPr lang="en-AU"/>
          </a:p>
        </p:txBody>
      </p:sp>
      <p:sp>
        <p:nvSpPr>
          <p:cNvPr id="2" name="Text Placeholder 3">
            <a:extLst>
              <a:ext uri="{FF2B5EF4-FFF2-40B4-BE49-F238E27FC236}">
                <a16:creationId xmlns:a16="http://schemas.microsoft.com/office/drawing/2014/main" id="{6CBB1267-A58A-A90F-97E8-DD6899A9D444}"/>
              </a:ext>
            </a:extLst>
          </p:cNvPr>
          <p:cNvSpPr>
            <a:spLocks noGrp="1"/>
          </p:cNvSpPr>
          <p:nvPr>
            <p:ph type="body" sz="half" idx="2"/>
          </p:nvPr>
        </p:nvSpPr>
        <p:spPr>
          <a:xfrm>
            <a:off x="1140685" y="2340991"/>
            <a:ext cx="5690421" cy="545084"/>
          </a:xfrm>
        </p:spPr>
        <p:txBody>
          <a:bodyPr>
            <a:normAutofit/>
          </a:bodyPr>
          <a:lstStyle>
            <a:lvl1pPr marL="0" indent="0">
              <a:buNone/>
              <a:defRPr sz="2000">
                <a:solidFill>
                  <a:srgbClr val="23457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Text Placeholder 12">
            <a:extLst>
              <a:ext uri="{FF2B5EF4-FFF2-40B4-BE49-F238E27FC236}">
                <a16:creationId xmlns:a16="http://schemas.microsoft.com/office/drawing/2014/main" id="{83F2A613-C237-2FA6-042F-D07A5FBFF2A7}"/>
              </a:ext>
            </a:extLst>
          </p:cNvPr>
          <p:cNvSpPr>
            <a:spLocks noGrp="1"/>
          </p:cNvSpPr>
          <p:nvPr>
            <p:ph type="body" sz="quarter" idx="12"/>
          </p:nvPr>
        </p:nvSpPr>
        <p:spPr>
          <a:xfrm>
            <a:off x="1140684" y="1699422"/>
            <a:ext cx="5690422" cy="641569"/>
          </a:xfrm>
        </p:spPr>
        <p:txBody>
          <a:bodyPr>
            <a:normAutofit/>
          </a:bodyPr>
          <a:lstStyle>
            <a:lvl1pPr marL="0" indent="0" algn="l">
              <a:buFontTx/>
              <a:buNone/>
              <a:defRPr sz="2400">
                <a:solidFill>
                  <a:srgbClr val="234571"/>
                </a:solidFill>
                <a:latin typeface="Geologica Cursive" pitchFamily="2" charset="0"/>
              </a:defRPr>
            </a:lvl1pPr>
            <a:lvl2pPr algn="ctr">
              <a:defRPr/>
            </a:lvl2pPr>
            <a:lvl3pPr algn="ctr">
              <a:defRPr/>
            </a:lvl3pPr>
            <a:lvl4pPr algn="ctr">
              <a:defRPr/>
            </a:lvl4pPr>
            <a:lvl5pPr algn="ctr">
              <a:defRPr/>
            </a:lvl5pPr>
          </a:lstStyle>
          <a:p>
            <a:pPr lvl="0"/>
            <a:r>
              <a:rPr lang="en-US"/>
              <a:t>Click to edit Master text styles</a:t>
            </a:r>
          </a:p>
        </p:txBody>
      </p:sp>
      <p:sp>
        <p:nvSpPr>
          <p:cNvPr id="6" name="Text Placeholder 10">
            <a:extLst>
              <a:ext uri="{FF2B5EF4-FFF2-40B4-BE49-F238E27FC236}">
                <a16:creationId xmlns:a16="http://schemas.microsoft.com/office/drawing/2014/main" id="{CAD1D3D9-2650-5970-976E-816539A151FC}"/>
              </a:ext>
            </a:extLst>
          </p:cNvPr>
          <p:cNvSpPr>
            <a:spLocks noGrp="1"/>
          </p:cNvSpPr>
          <p:nvPr>
            <p:ph type="body" sz="quarter" idx="13"/>
          </p:nvPr>
        </p:nvSpPr>
        <p:spPr>
          <a:xfrm>
            <a:off x="1138317" y="3030072"/>
            <a:ext cx="5690421" cy="2582862"/>
          </a:xfrm>
        </p:spPr>
        <p:txBody>
          <a:bodyPr>
            <a:normAutofit/>
          </a:bodyPr>
          <a:lstStyle>
            <a:lvl1pPr>
              <a:defRPr sz="2000">
                <a:solidFill>
                  <a:srgbClr val="234571"/>
                </a:solidFill>
              </a:defRPr>
            </a:lvl1pPr>
          </a:lstStyle>
          <a:p>
            <a:pPr lvl="0"/>
            <a:r>
              <a:rPr lang="en-US"/>
              <a:t>Click to edit Master text styles</a:t>
            </a:r>
          </a:p>
        </p:txBody>
      </p:sp>
    </p:spTree>
    <p:extLst>
      <p:ext uri="{BB962C8B-B14F-4D97-AF65-F5344CB8AC3E}">
        <p14:creationId xmlns:p14="http://schemas.microsoft.com/office/powerpoint/2010/main" val="1472888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B44D6A-C8E1-51C5-75A5-5816FAF626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77A5166-79FC-C8B4-A173-1925A4E463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552E6C8-7D58-6F74-BF5D-3E79E45AE2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B0DF80-23F3-4592-B683-F06A50FE10A4}" type="datetimeFigureOut">
              <a:rPr lang="en-AU" smtClean="0"/>
              <a:t>24/04/2026</a:t>
            </a:fld>
            <a:endParaRPr lang="en-AU"/>
          </a:p>
        </p:txBody>
      </p:sp>
      <p:sp>
        <p:nvSpPr>
          <p:cNvPr id="5" name="Footer Placeholder 4">
            <a:extLst>
              <a:ext uri="{FF2B5EF4-FFF2-40B4-BE49-F238E27FC236}">
                <a16:creationId xmlns:a16="http://schemas.microsoft.com/office/drawing/2014/main" id="{FC689574-254A-4325-293F-F1C6EA9943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71C7D3BE-7771-32ED-58AE-033D0BC051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8A7EE8-0C25-45D9-9182-48FB16F715C4}" type="slidenum">
              <a:rPr lang="en-AU" smtClean="0"/>
              <a:t>‹#›</a:t>
            </a:fld>
            <a:endParaRPr lang="en-AU"/>
          </a:p>
        </p:txBody>
      </p:sp>
      <p:sp>
        <p:nvSpPr>
          <p:cNvPr id="8" name="TextBox 7">
            <a:extLst>
              <a:ext uri="{FF2B5EF4-FFF2-40B4-BE49-F238E27FC236}">
                <a16:creationId xmlns:a16="http://schemas.microsoft.com/office/drawing/2014/main" id="{25F86FA3-905C-7C31-3D87-C24B51F6093A}"/>
              </a:ext>
            </a:extLst>
          </p:cNvPr>
          <p:cNvSpPr txBox="1"/>
          <p:nvPr>
            <p:extLst>
              <p:ext uri="{1162E1C5-73C7-4A58-AE30-91384D911F3F}">
                <p184:classification xmlns:p184="http://schemas.microsoft.com/office/powerpoint/2018/4/main" val="hdr"/>
              </p:ext>
            </p:extLst>
          </p:nvPr>
        </p:nvSpPr>
        <p:spPr>
          <a:xfrm>
            <a:off x="5541963" y="63500"/>
            <a:ext cx="1133475" cy="152400"/>
          </a:xfrm>
          <a:prstGeom prst="rect">
            <a:avLst/>
          </a:prstGeom>
        </p:spPr>
        <p:txBody>
          <a:bodyPr horzOverflow="overflow" lIns="0" tIns="0" rIns="0" bIns="0">
            <a:spAutoFit/>
          </a:bodyPr>
          <a:lstStyle/>
          <a:p>
            <a:pPr algn="l"/>
            <a:r>
              <a:rPr lang="en-AU" sz="1000">
                <a:solidFill>
                  <a:srgbClr val="FF0000">
                    <a:alpha val="50000"/>
                  </a:srgbClr>
                </a:solidFill>
                <a:latin typeface="Aptos" panose="020B0004020202020204" pitchFamily="34" charset="0"/>
              </a:rPr>
              <a:t>OFFICIAL - Sensitive</a:t>
            </a:r>
          </a:p>
        </p:txBody>
      </p:sp>
    </p:spTree>
    <p:extLst>
      <p:ext uri="{BB962C8B-B14F-4D97-AF65-F5344CB8AC3E}">
        <p14:creationId xmlns:p14="http://schemas.microsoft.com/office/powerpoint/2010/main" val="3781260799"/>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79" r:id="rId3"/>
    <p:sldLayoutId id="2147483668" r:id="rId4"/>
    <p:sldLayoutId id="2147483662" r:id="rId5"/>
    <p:sldLayoutId id="2147483663" r:id="rId6"/>
    <p:sldLayoutId id="2147483674" r:id="rId7"/>
    <p:sldLayoutId id="2147483661" r:id="rId8"/>
    <p:sldLayoutId id="2147483660" r:id="rId9"/>
    <p:sldLayoutId id="2147483671" r:id="rId10"/>
    <p:sldLayoutId id="2147483669" r:id="rId11"/>
    <p:sldLayoutId id="2147483664" r:id="rId12"/>
    <p:sldLayoutId id="2147483678" r:id="rId13"/>
    <p:sldLayoutId id="2147483680" r:id="rId14"/>
    <p:sldLayoutId id="2147483665" r:id="rId15"/>
    <p:sldLayoutId id="2147483650" r:id="rId16"/>
    <p:sldLayoutId id="2147483651" r:id="rId17"/>
    <p:sldLayoutId id="2147483652" r:id="rId18"/>
    <p:sldLayoutId id="2147483653" r:id="rId19"/>
    <p:sldLayoutId id="2147483654" r:id="rId20"/>
    <p:sldLayoutId id="2147483655" r:id="rId21"/>
    <p:sldLayoutId id="2147483656" r:id="rId22"/>
    <p:sldLayoutId id="2147483657" r:id="rId23"/>
    <p:sldLayoutId id="2147483658" r:id="rId24"/>
    <p:sldLayoutId id="2147483659"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s://www.wa.gov.au/government/document-collections/aboriginal-affairs-planning-authority-act-1972"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hyperlink" Target="mailto:aapa-act@dplh.wa.gov.a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1C089B-0CA8-B679-1B18-1F97D9542D2A}"/>
              </a:ext>
            </a:extLst>
          </p:cNvPr>
          <p:cNvSpPr>
            <a:spLocks noGrp="1"/>
          </p:cNvSpPr>
          <p:nvPr>
            <p:ph type="title"/>
          </p:nvPr>
        </p:nvSpPr>
        <p:spPr>
          <a:xfrm>
            <a:off x="1043492" y="2560638"/>
            <a:ext cx="5705226" cy="2801071"/>
          </a:xfrm>
        </p:spPr>
        <p:txBody>
          <a:bodyPr>
            <a:noAutofit/>
          </a:bodyPr>
          <a:lstStyle/>
          <a:p>
            <a:pPr>
              <a:spcBef>
                <a:spcPts val="1000"/>
              </a:spcBef>
            </a:pPr>
            <a:r>
              <a:rPr lang="en-US" dirty="0">
                <a:ea typeface="Calibri"/>
                <a:cs typeface="Calibri"/>
              </a:rPr>
              <a:t>Amendments to the Aboriginal Affairs Planning Authority Act 1972</a:t>
            </a:r>
            <a:br>
              <a:rPr lang="en-AU" i="1" dirty="0">
                <a:ea typeface="Calibri"/>
                <a:cs typeface="Calibri"/>
              </a:rPr>
            </a:br>
            <a:r>
              <a:rPr lang="en-AU" dirty="0">
                <a:ea typeface="Calibri"/>
                <a:cs typeface="Calibri"/>
              </a:rPr>
              <a:t>(Amendment Bill)</a:t>
            </a:r>
            <a:br>
              <a:rPr lang="en-AU" dirty="0">
                <a:ea typeface="Calibri"/>
                <a:cs typeface="Calibri"/>
              </a:rPr>
            </a:br>
            <a:br>
              <a:rPr lang="en-AU" b="1" dirty="0">
                <a:ea typeface="Calibri"/>
                <a:cs typeface="Calibri"/>
              </a:rPr>
            </a:br>
            <a:r>
              <a:rPr lang="en-AU" sz="2400" dirty="0">
                <a:latin typeface="Geologica Cursive" pitchFamily="2" charset="0"/>
                <a:ea typeface="Calibri"/>
                <a:cs typeface="Calibri"/>
              </a:rPr>
              <a:t>2 April 2026</a:t>
            </a:r>
          </a:p>
        </p:txBody>
      </p:sp>
      <p:pic>
        <p:nvPicPr>
          <p:cNvPr id="8" name="Picture Placeholder 7">
            <a:extLst>
              <a:ext uri="{FF2B5EF4-FFF2-40B4-BE49-F238E27FC236}">
                <a16:creationId xmlns:a16="http://schemas.microsoft.com/office/drawing/2014/main" id="{D5DEE516-A1D6-17E2-3A94-3682679DDBFE}"/>
              </a:ext>
            </a:extLst>
          </p:cNvPr>
          <p:cNvPicPr>
            <a:picLocks noGrp="1" noChangeAspect="1"/>
          </p:cNvPicPr>
          <p:nvPr>
            <p:ph type="pic" sz="quarter" idx="10"/>
          </p:nvPr>
        </p:nvPicPr>
        <p:blipFill>
          <a:blip r:embed="rId3"/>
          <a:srcRect l="14" r="14"/>
          <a:stretch>
            <a:fillRect/>
          </a:stretch>
        </p:blipFill>
        <p:spPr>
          <a:custGeom>
            <a:avLst/>
            <a:gdLst>
              <a:gd name="connsiteX0" fmla="*/ 5446256 w 5446256"/>
              <a:gd name="connsiteY0" fmla="*/ 0 h 6864693"/>
              <a:gd name="connsiteX1" fmla="*/ 5441796 w 5446256"/>
              <a:gd name="connsiteY1" fmla="*/ 6864692 h 6864693"/>
              <a:gd name="connsiteX2" fmla="*/ 981308 w 5446256"/>
              <a:gd name="connsiteY2" fmla="*/ 6864693 h 6864693"/>
              <a:gd name="connsiteX3" fmla="*/ 0 w 5446256"/>
              <a:gd name="connsiteY3" fmla="*/ 1793117 h 6864693"/>
              <a:gd name="connsiteX4" fmla="*/ 2190100 w 5446256"/>
              <a:gd name="connsiteY4" fmla="*/ 2765503 h 6864693"/>
              <a:gd name="connsiteX5" fmla="*/ 1708367 w 5446256"/>
              <a:gd name="connsiteY5" fmla="*/ 347919 h 6864693"/>
              <a:gd name="connsiteX6" fmla="*/ 2689674 w 5446256"/>
              <a:gd name="connsiteY6" fmla="*/ 160579 h 6864693"/>
              <a:gd name="connsiteX7" fmla="*/ 2552448 w 5446256"/>
              <a:gd name="connsiteY7" fmla="*/ 268 h 6864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46256" h="6864693">
                <a:moveTo>
                  <a:pt x="5446256" y="0"/>
                </a:moveTo>
                <a:cubicBezTo>
                  <a:pt x="5443283" y="2291204"/>
                  <a:pt x="5444769" y="4573488"/>
                  <a:pt x="5441796" y="6864692"/>
                </a:cubicBezTo>
                <a:lnTo>
                  <a:pt x="981308" y="6864693"/>
                </a:lnTo>
                <a:lnTo>
                  <a:pt x="0" y="1793117"/>
                </a:lnTo>
                <a:lnTo>
                  <a:pt x="2190100" y="2765503"/>
                </a:lnTo>
                <a:lnTo>
                  <a:pt x="1708367" y="347919"/>
                </a:lnTo>
                <a:lnTo>
                  <a:pt x="2689674" y="160579"/>
                </a:lnTo>
                <a:lnTo>
                  <a:pt x="2552448" y="268"/>
                </a:lnTo>
                <a:close/>
              </a:path>
            </a:pathLst>
          </a:custGeom>
        </p:spPr>
      </p:pic>
      <p:sp>
        <p:nvSpPr>
          <p:cNvPr id="9" name="Title 2">
            <a:extLst>
              <a:ext uri="{FF2B5EF4-FFF2-40B4-BE49-F238E27FC236}">
                <a16:creationId xmlns:a16="http://schemas.microsoft.com/office/drawing/2014/main" id="{3DF899D0-9358-1B49-8A02-F9EF426B7047}"/>
              </a:ext>
            </a:extLst>
          </p:cNvPr>
          <p:cNvSpPr txBox="1">
            <a:spLocks/>
          </p:cNvSpPr>
          <p:nvPr/>
        </p:nvSpPr>
        <p:spPr>
          <a:xfrm>
            <a:off x="1043492" y="4603173"/>
            <a:ext cx="5705226" cy="18045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kern="1200">
                <a:solidFill>
                  <a:srgbClr val="234571"/>
                </a:solidFill>
                <a:latin typeface="Geologica SemiBold" pitchFamily="2" charset="0"/>
                <a:ea typeface="+mj-ea"/>
                <a:cs typeface="+mj-cs"/>
              </a:defRPr>
            </a:lvl1pPr>
          </a:lstStyle>
          <a:p>
            <a:pPr>
              <a:spcBef>
                <a:spcPts val="1000"/>
              </a:spcBef>
            </a:pPr>
            <a:br>
              <a:rPr lang="en-AU" dirty="0">
                <a:ea typeface="Calibri"/>
                <a:cs typeface="Calibri"/>
              </a:rPr>
            </a:br>
            <a:br>
              <a:rPr lang="en-AU" dirty="0">
                <a:ea typeface="Calibri"/>
                <a:cs typeface="Calibri"/>
              </a:rPr>
            </a:br>
            <a:br>
              <a:rPr lang="en-AU" b="1" dirty="0">
                <a:ea typeface="Calibri"/>
                <a:cs typeface="Calibri"/>
              </a:rPr>
            </a:br>
            <a:endParaRPr lang="en-AU" sz="2400" dirty="0">
              <a:latin typeface="Geologica Cursive" pitchFamily="2" charset="0"/>
              <a:ea typeface="Calibri"/>
              <a:cs typeface="Calibri"/>
            </a:endParaRPr>
          </a:p>
        </p:txBody>
      </p:sp>
    </p:spTree>
    <p:extLst>
      <p:ext uri="{BB962C8B-B14F-4D97-AF65-F5344CB8AC3E}">
        <p14:creationId xmlns:p14="http://schemas.microsoft.com/office/powerpoint/2010/main" val="3149786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A387A-6C4B-3A75-1629-111F0B4A627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D3EAE1E-9A09-F7C8-F1DC-4EDDCCCF8BDF}"/>
              </a:ext>
            </a:extLst>
          </p:cNvPr>
          <p:cNvSpPr txBox="1"/>
          <p:nvPr/>
        </p:nvSpPr>
        <p:spPr>
          <a:xfrm>
            <a:off x="532054" y="1233289"/>
            <a:ext cx="6441651" cy="461665"/>
          </a:xfrm>
          <a:prstGeom prst="rect">
            <a:avLst/>
          </a:prstGeom>
          <a:noFill/>
        </p:spPr>
        <p:txBody>
          <a:bodyPr wrap="square" rtlCol="0">
            <a:spAutoFit/>
          </a:bodyPr>
          <a:lstStyle/>
          <a:p>
            <a:pPr algn="ctr">
              <a:spcBef>
                <a:spcPts val="300"/>
              </a:spcBef>
              <a:spcAft>
                <a:spcPts val="300"/>
              </a:spcAft>
            </a:pPr>
            <a:r>
              <a:rPr lang="en-US" sz="2400" dirty="0">
                <a:solidFill>
                  <a:schemeClr val="accent1">
                    <a:lumMod val="75000"/>
                  </a:schemeClr>
                </a:solidFill>
                <a:latin typeface="Geologica Cursive" pitchFamily="2" charset="0"/>
                <a:ea typeface="Calibri"/>
                <a:cs typeface="Calibri"/>
              </a:rPr>
              <a:t>Why does the Act need to change?</a:t>
            </a:r>
          </a:p>
        </p:txBody>
      </p:sp>
      <p:graphicFrame>
        <p:nvGraphicFramePr>
          <p:cNvPr id="11" name="Content Placeholder 1">
            <a:extLst>
              <a:ext uri="{FF2B5EF4-FFF2-40B4-BE49-F238E27FC236}">
                <a16:creationId xmlns:a16="http://schemas.microsoft.com/office/drawing/2014/main" id="{45F96B4C-BFAA-4CE5-A875-ED5C8722D78A}"/>
              </a:ext>
            </a:extLst>
          </p:cNvPr>
          <p:cNvGraphicFramePr>
            <a:graphicFrameLocks/>
          </p:cNvGraphicFramePr>
          <p:nvPr>
            <p:extLst>
              <p:ext uri="{D42A27DB-BD31-4B8C-83A1-F6EECF244321}">
                <p14:modId xmlns:p14="http://schemas.microsoft.com/office/powerpoint/2010/main" val="4034938988"/>
              </p:ext>
            </p:extLst>
          </p:nvPr>
        </p:nvGraphicFramePr>
        <p:xfrm>
          <a:off x="4136294" y="1694954"/>
          <a:ext cx="7152747" cy="47280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Text, letter&#10;&#10;Description automatically generated">
            <a:extLst>
              <a:ext uri="{FF2B5EF4-FFF2-40B4-BE49-F238E27FC236}">
                <a16:creationId xmlns:a16="http://schemas.microsoft.com/office/drawing/2014/main" id="{76F67D38-A3AF-2AB7-53F5-C16AB6439B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959" y="1919847"/>
            <a:ext cx="3034858" cy="4278307"/>
          </a:xfrm>
          <a:prstGeom prst="rect">
            <a:avLst/>
          </a:prstGeom>
          <a:ln>
            <a:solidFill>
              <a:srgbClr val="C00000"/>
            </a:solidFill>
          </a:ln>
        </p:spPr>
      </p:pic>
    </p:spTree>
    <p:extLst>
      <p:ext uri="{BB962C8B-B14F-4D97-AF65-F5344CB8AC3E}">
        <p14:creationId xmlns:p14="http://schemas.microsoft.com/office/powerpoint/2010/main" val="108994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35DFB-065A-C53A-2E19-FC007F72BFFF}"/>
            </a:ext>
          </a:extLst>
        </p:cNvPr>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AF34A5ED-45B9-97F2-A4F7-74A989562CCC}"/>
              </a:ext>
            </a:extLst>
          </p:cNvPr>
          <p:cNvGraphicFramePr>
            <a:graphicFrameLocks noGrp="1"/>
          </p:cNvGraphicFramePr>
          <p:nvPr>
            <p:extLst>
              <p:ext uri="{D42A27DB-BD31-4B8C-83A1-F6EECF244321}">
                <p14:modId xmlns:p14="http://schemas.microsoft.com/office/powerpoint/2010/main" val="3820855979"/>
              </p:ext>
            </p:extLst>
          </p:nvPr>
        </p:nvGraphicFramePr>
        <p:xfrm>
          <a:off x="787590" y="1963892"/>
          <a:ext cx="10526173" cy="4330353"/>
        </p:xfrm>
        <a:graphic>
          <a:graphicData uri="http://schemas.openxmlformats.org/drawingml/2006/table">
            <a:tbl>
              <a:tblPr firstRow="1" bandRow="1">
                <a:tableStyleId>{5C22544A-7EE6-4342-B048-85BDC9FD1C3A}</a:tableStyleId>
              </a:tblPr>
              <a:tblGrid>
                <a:gridCol w="994715">
                  <a:extLst>
                    <a:ext uri="{9D8B030D-6E8A-4147-A177-3AD203B41FA5}">
                      <a16:colId xmlns:a16="http://schemas.microsoft.com/office/drawing/2014/main" val="4046184973"/>
                    </a:ext>
                  </a:extLst>
                </a:gridCol>
                <a:gridCol w="6183824">
                  <a:extLst>
                    <a:ext uri="{9D8B030D-6E8A-4147-A177-3AD203B41FA5}">
                      <a16:colId xmlns:a16="http://schemas.microsoft.com/office/drawing/2014/main" val="3821067085"/>
                    </a:ext>
                  </a:extLst>
                </a:gridCol>
                <a:gridCol w="3347634">
                  <a:extLst>
                    <a:ext uri="{9D8B030D-6E8A-4147-A177-3AD203B41FA5}">
                      <a16:colId xmlns:a16="http://schemas.microsoft.com/office/drawing/2014/main" val="1264387369"/>
                    </a:ext>
                  </a:extLst>
                </a:gridCol>
              </a:tblGrid>
              <a:tr h="469733">
                <a:tc>
                  <a:txBody>
                    <a:bodyPr/>
                    <a:lstStyle/>
                    <a:p>
                      <a:pPr algn="l"/>
                      <a:r>
                        <a:rPr lang="en-US" sz="2000" dirty="0"/>
                        <a:t>Date</a:t>
                      </a:r>
                      <a:endParaRPr lang="en-AU" sz="2000" dirty="0"/>
                    </a:p>
                  </a:txBody>
                  <a:tcPr/>
                </a:tc>
                <a:tc>
                  <a:txBody>
                    <a:bodyPr/>
                    <a:lstStyle/>
                    <a:p>
                      <a:pPr algn="l"/>
                      <a:r>
                        <a:rPr lang="en-US" sz="2000" dirty="0"/>
                        <a:t>Activity</a:t>
                      </a:r>
                      <a:endParaRPr lang="en-AU" sz="2000" dirty="0"/>
                    </a:p>
                  </a:txBody>
                  <a:tcPr/>
                </a:tc>
                <a:tc>
                  <a:txBody>
                    <a:bodyPr/>
                    <a:lstStyle/>
                    <a:p>
                      <a:pPr algn="l"/>
                      <a:r>
                        <a:rPr lang="en-AU" sz="2000" dirty="0"/>
                        <a:t>Results of consultation </a:t>
                      </a:r>
                    </a:p>
                  </a:txBody>
                  <a:tcPr/>
                </a:tc>
                <a:extLst>
                  <a:ext uri="{0D108BD9-81ED-4DB2-BD59-A6C34878D82A}">
                    <a16:rowId xmlns:a16="http://schemas.microsoft.com/office/drawing/2014/main" val="3230362693"/>
                  </a:ext>
                </a:extLst>
              </a:tr>
              <a:tr h="1107228">
                <a:tc>
                  <a:txBody>
                    <a:bodyPr/>
                    <a:lstStyle/>
                    <a:p>
                      <a:pPr algn="l"/>
                      <a:r>
                        <a:rPr lang="en-AU" sz="2000" b="1" dirty="0"/>
                        <a:t>2019 to 2022 </a:t>
                      </a:r>
                    </a:p>
                  </a:txBody>
                  <a:tcPr/>
                </a:tc>
                <a:tc>
                  <a:txBody>
                    <a:bodyPr/>
                    <a:lstStyle/>
                    <a:p>
                      <a:pPr marL="342900" indent="-342900" algn="l">
                        <a:buFont typeface="Arial" panose="020B0604020202020204" pitchFamily="34" charset="0"/>
                        <a:buChar char="•"/>
                      </a:pPr>
                      <a:r>
                        <a:rPr lang="en-AU" sz="2000" dirty="0"/>
                        <a:t>Aboriginal stakeholder feedback on ALT divestment program informed the proposal for amendments to the AAPA Act.</a:t>
                      </a:r>
                    </a:p>
                  </a:txBody>
                  <a:tcPr/>
                </a:tc>
                <a:tc rowSpan="3">
                  <a:txBody>
                    <a:bodyPr/>
                    <a:lstStyle/>
                    <a:p>
                      <a:pPr marL="228600" lvl="0" indent="-228600" algn="l">
                        <a:lnSpc>
                          <a:spcPct val="90000"/>
                        </a:lnSpc>
                        <a:spcBef>
                          <a:spcPts val="1000"/>
                        </a:spcBef>
                        <a:spcAft>
                          <a:spcPts val="300"/>
                        </a:spcAft>
                        <a:buFont typeface="Arial" panose="020B0604020202020204" pitchFamily="34" charset="0"/>
                        <a:buChar char="•"/>
                        <a:tabLst>
                          <a:tab pos="457200" algn="l"/>
                        </a:tabLst>
                      </a:pPr>
                      <a:r>
                        <a:rPr lang="en-AU" sz="2000" dirty="0">
                          <a:solidFill>
                            <a:schemeClr val="tx1"/>
                          </a:solidFill>
                        </a:rPr>
                        <a:t>Approximately 250 people consulted in person and through direct engagement with key stakeholders during the consultation period.</a:t>
                      </a:r>
                    </a:p>
                    <a:p>
                      <a:pPr marL="228600" lvl="0" indent="-228600" algn="l">
                        <a:lnSpc>
                          <a:spcPct val="90000"/>
                        </a:lnSpc>
                        <a:spcBef>
                          <a:spcPts val="1000"/>
                        </a:spcBef>
                        <a:spcAft>
                          <a:spcPts val="300"/>
                        </a:spcAft>
                        <a:buFont typeface="Arial" panose="020B0604020202020204" pitchFamily="34" charset="0"/>
                        <a:buChar char="•"/>
                        <a:tabLst>
                          <a:tab pos="457200" algn="l"/>
                        </a:tabLst>
                      </a:pPr>
                      <a:r>
                        <a:rPr lang="en-AU" sz="2000" dirty="0">
                          <a:solidFill>
                            <a:schemeClr val="tx1"/>
                          </a:solidFill>
                        </a:rPr>
                        <a:t>23 survey responses and six written submissions received.</a:t>
                      </a:r>
                    </a:p>
                    <a:p>
                      <a:pPr algn="l"/>
                      <a:endParaRPr lang="en-AU" sz="2000" dirty="0"/>
                    </a:p>
                  </a:txBody>
                  <a:tcPr/>
                </a:tc>
                <a:extLst>
                  <a:ext uri="{0D108BD9-81ED-4DB2-BD59-A6C34878D82A}">
                    <a16:rowId xmlns:a16="http://schemas.microsoft.com/office/drawing/2014/main" val="2315309806"/>
                  </a:ext>
                </a:extLst>
              </a:tr>
              <a:tr h="1442752">
                <a:tc rowSpan="2">
                  <a:txBody>
                    <a:bodyPr/>
                    <a:lstStyle/>
                    <a:p>
                      <a:pPr algn="l"/>
                      <a:r>
                        <a:rPr lang="en-US" sz="2000" b="1" dirty="0"/>
                        <a:t>April to July 2022 </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000" b="1" kern="1200" dirty="0">
                          <a:solidFill>
                            <a:schemeClr val="dk1"/>
                          </a:solidFill>
                          <a:effectLst/>
                        </a:rPr>
                        <a:t>First round of consultation: </a:t>
                      </a:r>
                      <a:r>
                        <a:rPr lang="en-AU" sz="2000" kern="1200" dirty="0">
                          <a:solidFill>
                            <a:schemeClr val="dk1"/>
                          </a:solidFill>
                          <a:effectLst/>
                        </a:rPr>
                        <a:t>sessions held in Albany, Perth, Port Hedland, Roebourne, Newman, Kununurra, Halls Creek, Broome, Derby, Fitzroy Crossing, Carnarvon, Geraldton and Kalgoorlie. </a:t>
                      </a:r>
                      <a:endParaRPr lang="en-AU" sz="2000" kern="1200" dirty="0">
                        <a:solidFill>
                          <a:schemeClr val="dk1"/>
                        </a:solidFill>
                        <a:effectLst/>
                        <a:latin typeface="+mn-lt"/>
                        <a:ea typeface="+mn-ea"/>
                        <a:cs typeface="+mn-cs"/>
                      </a:endParaRPr>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469280787"/>
                  </a:ext>
                </a:extLst>
              </a:tr>
              <a:tr h="1107228">
                <a:tc vMerge="1">
                  <a:txBody>
                    <a:bodyPr/>
                    <a:lstStyle/>
                    <a:p>
                      <a:pPr algn="ctr"/>
                      <a:endParaRPr lang="en-AU" sz="2400" b="1" dirty="0"/>
                    </a:p>
                  </a:txBody>
                  <a:tcPr/>
                </a:tc>
                <a:tc>
                  <a:txBody>
                    <a:bodyPr/>
                    <a:lstStyle/>
                    <a:p>
                      <a:pPr marL="342900" lvl="0" indent="-342900">
                        <a:buFont typeface="Arial" panose="020B0604020202020204" pitchFamily="34" charset="0"/>
                        <a:buChar char="•"/>
                      </a:pPr>
                      <a:r>
                        <a:rPr lang="en-AU" sz="2000" kern="1200" dirty="0">
                          <a:solidFill>
                            <a:schemeClr val="dk1"/>
                          </a:solidFill>
                          <a:effectLst/>
                        </a:rPr>
                        <a:t>Department held </a:t>
                      </a:r>
                      <a:r>
                        <a:rPr lang="en-AU" sz="2000" b="1" kern="1200" dirty="0">
                          <a:solidFill>
                            <a:schemeClr val="dk1"/>
                          </a:solidFill>
                          <a:effectLst/>
                        </a:rPr>
                        <a:t>broader stakeholder consultation sessions </a:t>
                      </a:r>
                      <a:r>
                        <a:rPr lang="en-AU" sz="2000" kern="1200" dirty="0">
                          <a:solidFill>
                            <a:schemeClr val="dk1"/>
                          </a:solidFill>
                          <a:effectLst/>
                        </a:rPr>
                        <a:t>with native title representative bodies and other key Aboriginal stakeholders.</a:t>
                      </a:r>
                      <a:endParaRPr lang="en-AU" sz="2000" kern="1200" dirty="0">
                        <a:solidFill>
                          <a:schemeClr val="dk1"/>
                        </a:solidFill>
                        <a:effectLst/>
                        <a:latin typeface="+mn-lt"/>
                        <a:ea typeface="+mn-ea"/>
                        <a:cs typeface="+mn-cs"/>
                      </a:endParaRPr>
                    </a:p>
                  </a:txBody>
                  <a:tcPr/>
                </a:tc>
                <a:tc vMerge="1">
                  <a:txBody>
                    <a:bodyPr/>
                    <a:lstStyle/>
                    <a:p>
                      <a:pPr lvl="0"/>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978122711"/>
                  </a:ext>
                </a:extLst>
              </a:tr>
            </a:tbl>
          </a:graphicData>
        </a:graphic>
      </p:graphicFrame>
      <p:sp>
        <p:nvSpPr>
          <p:cNvPr id="6" name="TextBox 5">
            <a:extLst>
              <a:ext uri="{FF2B5EF4-FFF2-40B4-BE49-F238E27FC236}">
                <a16:creationId xmlns:a16="http://schemas.microsoft.com/office/drawing/2014/main" id="{92914FCE-F186-D516-EB43-94C118C56149}"/>
              </a:ext>
            </a:extLst>
          </p:cNvPr>
          <p:cNvSpPr txBox="1"/>
          <p:nvPr/>
        </p:nvSpPr>
        <p:spPr>
          <a:xfrm>
            <a:off x="1049482" y="1281786"/>
            <a:ext cx="4779707" cy="461665"/>
          </a:xfrm>
          <a:prstGeom prst="rect">
            <a:avLst/>
          </a:prstGeom>
          <a:noFill/>
        </p:spPr>
        <p:txBody>
          <a:bodyPr wrap="square" rtlCol="0">
            <a:spAutoFit/>
          </a:bodyPr>
          <a:lstStyle/>
          <a:p>
            <a:pPr>
              <a:spcBef>
                <a:spcPts val="300"/>
              </a:spcBef>
              <a:spcAft>
                <a:spcPts val="300"/>
              </a:spcAft>
            </a:pPr>
            <a:r>
              <a:rPr lang="en-US" sz="2400" dirty="0">
                <a:solidFill>
                  <a:schemeClr val="accent1">
                    <a:lumMod val="75000"/>
                  </a:schemeClr>
                </a:solidFill>
                <a:latin typeface="Geologica Cursive" pitchFamily="2" charset="0"/>
                <a:ea typeface="Calibri"/>
                <a:cs typeface="Calibri"/>
              </a:rPr>
              <a:t>Consultation to date </a:t>
            </a:r>
          </a:p>
        </p:txBody>
      </p:sp>
    </p:spTree>
    <p:extLst>
      <p:ext uri="{BB962C8B-B14F-4D97-AF65-F5344CB8AC3E}">
        <p14:creationId xmlns:p14="http://schemas.microsoft.com/office/powerpoint/2010/main" val="557226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CDC7E-2F2D-9F5A-3D67-DE399A88A55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40C878F-3AE7-5CE2-F4BE-FDC5C92940B7}"/>
              </a:ext>
            </a:extLst>
          </p:cNvPr>
          <p:cNvSpPr txBox="1"/>
          <p:nvPr/>
        </p:nvSpPr>
        <p:spPr>
          <a:xfrm>
            <a:off x="1134546" y="1261399"/>
            <a:ext cx="6182787" cy="461665"/>
          </a:xfrm>
          <a:prstGeom prst="rect">
            <a:avLst/>
          </a:prstGeom>
          <a:noFill/>
        </p:spPr>
        <p:txBody>
          <a:bodyPr wrap="square" rtlCol="0">
            <a:spAutoFit/>
          </a:bodyPr>
          <a:lstStyle/>
          <a:p>
            <a:pPr>
              <a:spcBef>
                <a:spcPts val="300"/>
              </a:spcBef>
              <a:spcAft>
                <a:spcPts val="300"/>
              </a:spcAft>
            </a:pPr>
            <a:r>
              <a:rPr lang="en-US" sz="2400" dirty="0">
                <a:solidFill>
                  <a:schemeClr val="accent1">
                    <a:lumMod val="75000"/>
                  </a:schemeClr>
                </a:solidFill>
                <a:latin typeface="Geologica Cursive" pitchFamily="2" charset="0"/>
                <a:ea typeface="Calibri"/>
                <a:cs typeface="Calibri"/>
              </a:rPr>
              <a:t>Changes arising from consultation</a:t>
            </a:r>
          </a:p>
        </p:txBody>
      </p:sp>
      <p:graphicFrame>
        <p:nvGraphicFramePr>
          <p:cNvPr id="8" name="Table 7">
            <a:extLst>
              <a:ext uri="{FF2B5EF4-FFF2-40B4-BE49-F238E27FC236}">
                <a16:creationId xmlns:a16="http://schemas.microsoft.com/office/drawing/2014/main" id="{E2C52D2C-87BB-E48D-FDF6-56B38CC0565C}"/>
              </a:ext>
            </a:extLst>
          </p:cNvPr>
          <p:cNvGraphicFramePr>
            <a:graphicFrameLocks noGrp="1"/>
          </p:cNvGraphicFramePr>
          <p:nvPr>
            <p:extLst>
              <p:ext uri="{D42A27DB-BD31-4B8C-83A1-F6EECF244321}">
                <p14:modId xmlns:p14="http://schemas.microsoft.com/office/powerpoint/2010/main" val="790359328"/>
              </p:ext>
            </p:extLst>
          </p:nvPr>
        </p:nvGraphicFramePr>
        <p:xfrm>
          <a:off x="1246909" y="2265218"/>
          <a:ext cx="9497291" cy="4097835"/>
        </p:xfrm>
        <a:graphic>
          <a:graphicData uri="http://schemas.openxmlformats.org/drawingml/2006/table">
            <a:tbl>
              <a:tblPr firstRow="1" bandRow="1">
                <a:tableStyleId>{B301B821-A1FF-4177-AEE7-76D212191A09}</a:tableStyleId>
              </a:tblPr>
              <a:tblGrid>
                <a:gridCol w="2571442">
                  <a:extLst>
                    <a:ext uri="{9D8B030D-6E8A-4147-A177-3AD203B41FA5}">
                      <a16:colId xmlns:a16="http://schemas.microsoft.com/office/drawing/2014/main" val="3295389826"/>
                    </a:ext>
                  </a:extLst>
                </a:gridCol>
                <a:gridCol w="6925849">
                  <a:extLst>
                    <a:ext uri="{9D8B030D-6E8A-4147-A177-3AD203B41FA5}">
                      <a16:colId xmlns:a16="http://schemas.microsoft.com/office/drawing/2014/main" val="1332057932"/>
                    </a:ext>
                  </a:extLst>
                </a:gridCol>
              </a:tblGrid>
              <a:tr h="368892">
                <a:tc>
                  <a:txBody>
                    <a:bodyPr/>
                    <a:lstStyle/>
                    <a:p>
                      <a:r>
                        <a:rPr lang="en-AU" sz="2000" dirty="0"/>
                        <a:t>Original proposal</a:t>
                      </a:r>
                    </a:p>
                  </a:txBody>
                  <a:tcPr/>
                </a:tc>
                <a:tc>
                  <a:txBody>
                    <a:bodyPr/>
                    <a:lstStyle/>
                    <a:p>
                      <a:r>
                        <a:rPr lang="en-AU" sz="2000" dirty="0"/>
                        <a:t>New intent</a:t>
                      </a:r>
                    </a:p>
                  </a:txBody>
                  <a:tcPr/>
                </a:tc>
                <a:extLst>
                  <a:ext uri="{0D108BD9-81ED-4DB2-BD59-A6C34878D82A}">
                    <a16:rowId xmlns:a16="http://schemas.microsoft.com/office/drawing/2014/main" val="2821685604"/>
                  </a:ext>
                </a:extLst>
              </a:tr>
              <a:tr h="1192263">
                <a:tc>
                  <a:txBody>
                    <a:bodyPr/>
                    <a:lstStyle/>
                    <a:p>
                      <a:pPr>
                        <a:lnSpc>
                          <a:spcPct val="100000"/>
                        </a:lnSpc>
                        <a:spcBef>
                          <a:spcPts val="0"/>
                        </a:spcBef>
                        <a:spcAft>
                          <a:spcPts val="0"/>
                        </a:spcAft>
                      </a:pPr>
                      <a:r>
                        <a:rPr lang="en-AU" sz="2000" kern="1200" dirty="0">
                          <a:solidFill>
                            <a:schemeClr val="tx1"/>
                          </a:solidFill>
                          <a:effectLst/>
                        </a:rPr>
                        <a:t>Removal of power to proclaim new Part III reserves</a:t>
                      </a:r>
                      <a:endParaRPr lang="en-AU" sz="2000" dirty="0">
                        <a:solidFill>
                          <a:schemeClr val="tx1"/>
                        </a:solidFill>
                      </a:endParaRPr>
                    </a:p>
                  </a:txBody>
                  <a:tcPr/>
                </a:tc>
                <a:tc>
                  <a:txBody>
                    <a:bodyPr/>
                    <a:lstStyle/>
                    <a:p>
                      <a:pPr>
                        <a:lnSpc>
                          <a:spcPct val="100000"/>
                        </a:lnSpc>
                        <a:spcBef>
                          <a:spcPts val="0"/>
                        </a:spcBef>
                        <a:spcAft>
                          <a:spcPts val="0"/>
                        </a:spcAft>
                      </a:pPr>
                      <a:r>
                        <a:rPr lang="en-AU" sz="2000" dirty="0">
                          <a:solidFill>
                            <a:schemeClr val="tx1"/>
                          </a:solidFill>
                        </a:rPr>
                        <a:t>The proposal to remove the power to proclaim new Part III reserves has </a:t>
                      </a:r>
                      <a:r>
                        <a:rPr lang="en-AU" sz="2000" b="1" dirty="0">
                          <a:solidFill>
                            <a:schemeClr val="tx2">
                              <a:lumMod val="90000"/>
                              <a:lumOff val="10000"/>
                            </a:schemeClr>
                          </a:solidFill>
                        </a:rPr>
                        <a:t>been withdrawn</a:t>
                      </a:r>
                    </a:p>
                  </a:txBody>
                  <a:tcPr/>
                </a:tc>
                <a:extLst>
                  <a:ext uri="{0D108BD9-81ED-4DB2-BD59-A6C34878D82A}">
                    <a16:rowId xmlns:a16="http://schemas.microsoft.com/office/drawing/2014/main" val="656948287"/>
                  </a:ext>
                </a:extLst>
              </a:tr>
              <a:tr h="1110531">
                <a:tc>
                  <a:txBody>
                    <a:bodyPr/>
                    <a:lstStyle/>
                    <a:p>
                      <a:pPr>
                        <a:lnSpc>
                          <a:spcPct val="100000"/>
                        </a:lnSpc>
                        <a:spcBef>
                          <a:spcPts val="0"/>
                        </a:spcBef>
                        <a:spcAft>
                          <a:spcPts val="0"/>
                        </a:spcAft>
                      </a:pPr>
                      <a:r>
                        <a:rPr lang="en-AU" sz="2000" kern="1200" dirty="0">
                          <a:solidFill>
                            <a:schemeClr val="tx1"/>
                          </a:solidFill>
                          <a:effectLst/>
                        </a:rPr>
                        <a:t>No changes to enforcement provisions</a:t>
                      </a:r>
                      <a:endParaRPr lang="en-AU" sz="2000" dirty="0">
                        <a:solidFill>
                          <a:schemeClr val="tx1"/>
                        </a:solidFill>
                      </a:endParaRPr>
                    </a:p>
                  </a:txBody>
                  <a:tcPr/>
                </a:tc>
                <a:tc>
                  <a:txBody>
                    <a:bodyPr/>
                    <a:lstStyle/>
                    <a:p>
                      <a:pPr>
                        <a:lnSpc>
                          <a:spcPct val="100000"/>
                        </a:lnSpc>
                        <a:spcBef>
                          <a:spcPts val="0"/>
                        </a:spcBef>
                        <a:spcAft>
                          <a:spcPts val="0"/>
                        </a:spcAft>
                      </a:pPr>
                      <a:r>
                        <a:rPr lang="en-AU" sz="2000" dirty="0">
                          <a:solidFill>
                            <a:schemeClr val="tx1"/>
                          </a:solidFill>
                        </a:rPr>
                        <a:t>The Bill now proposes </a:t>
                      </a:r>
                      <a:r>
                        <a:rPr lang="en-AU" sz="2000" b="1" dirty="0">
                          <a:solidFill>
                            <a:schemeClr val="tx2">
                              <a:lumMod val="90000"/>
                              <a:lumOff val="10000"/>
                            </a:schemeClr>
                          </a:solidFill>
                        </a:rPr>
                        <a:t>targeted updates to enforcement provisions </a:t>
                      </a:r>
                      <a:r>
                        <a:rPr lang="en-AU" sz="2000" dirty="0">
                          <a:solidFill>
                            <a:schemeClr val="tx1"/>
                          </a:solidFill>
                        </a:rPr>
                        <a:t>by increasing penalties and extending the prosecution period for trespass offences</a:t>
                      </a:r>
                    </a:p>
                  </a:txBody>
                  <a:tcPr/>
                </a:tc>
                <a:extLst>
                  <a:ext uri="{0D108BD9-81ED-4DB2-BD59-A6C34878D82A}">
                    <a16:rowId xmlns:a16="http://schemas.microsoft.com/office/drawing/2014/main" val="1759069637"/>
                  </a:ext>
                </a:extLst>
              </a:tr>
              <a:tr h="1398801">
                <a:tc>
                  <a:txBody>
                    <a:bodyPr/>
                    <a:lstStyle/>
                    <a:p>
                      <a:pPr>
                        <a:lnSpc>
                          <a:spcPct val="100000"/>
                        </a:lnSpc>
                        <a:spcBef>
                          <a:spcPts val="0"/>
                        </a:spcBef>
                        <a:spcAft>
                          <a:spcPts val="0"/>
                        </a:spcAft>
                      </a:pPr>
                      <a:r>
                        <a:rPr lang="en-AU" sz="2000" dirty="0">
                          <a:solidFill>
                            <a:schemeClr val="tx1"/>
                          </a:solidFill>
                        </a:rPr>
                        <a:t>Dissolution of the ALT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dirty="0">
                          <a:solidFill>
                            <a:schemeClr val="tx1"/>
                          </a:solidFill>
                        </a:rPr>
                        <a:t>The proposal to </a:t>
                      </a:r>
                      <a:r>
                        <a:rPr lang="en-AU" sz="2000" b="1" dirty="0">
                          <a:solidFill>
                            <a:schemeClr val="tx2">
                              <a:lumMod val="90000"/>
                              <a:lumOff val="10000"/>
                            </a:schemeClr>
                          </a:solidFill>
                        </a:rPr>
                        <a:t>dissolve the ALT has been withdrawn </a:t>
                      </a:r>
                      <a:r>
                        <a:rPr lang="en-AU" sz="2000" dirty="0">
                          <a:solidFill>
                            <a:schemeClr val="tx1"/>
                          </a:solidFill>
                        </a:rPr>
                        <a:t>so that land with ongoing responsibilities can continue to be managed by the ALT, and to support a staged approach to divestment in line with Aboriginal stakeholder priorities</a:t>
                      </a:r>
                    </a:p>
                  </a:txBody>
                  <a:tcPr/>
                </a:tc>
                <a:extLst>
                  <a:ext uri="{0D108BD9-81ED-4DB2-BD59-A6C34878D82A}">
                    <a16:rowId xmlns:a16="http://schemas.microsoft.com/office/drawing/2014/main" val="494357520"/>
                  </a:ext>
                </a:extLst>
              </a:tr>
            </a:tbl>
          </a:graphicData>
        </a:graphic>
      </p:graphicFrame>
    </p:spTree>
    <p:extLst>
      <p:ext uri="{BB962C8B-B14F-4D97-AF65-F5344CB8AC3E}">
        <p14:creationId xmlns:p14="http://schemas.microsoft.com/office/powerpoint/2010/main" val="3071711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0DA6B-CA20-5A44-1655-07485998940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B7DE9E1-E721-4CC3-A0AA-0CC1071AFD5E}"/>
              </a:ext>
            </a:extLst>
          </p:cNvPr>
          <p:cNvSpPr>
            <a:spLocks noGrp="1"/>
          </p:cNvSpPr>
          <p:nvPr>
            <p:ph type="body" sz="quarter" idx="15"/>
          </p:nvPr>
        </p:nvSpPr>
        <p:spPr>
          <a:xfrm>
            <a:off x="1057418" y="3028658"/>
            <a:ext cx="4231556" cy="1703608"/>
          </a:xfrm>
        </p:spPr>
        <p:txBody>
          <a:bodyPr/>
          <a:lstStyle/>
          <a:p>
            <a:r>
              <a:rPr lang="en-AU" sz="3200" dirty="0">
                <a:solidFill>
                  <a:schemeClr val="accent1">
                    <a:lumMod val="75000"/>
                  </a:schemeClr>
                </a:solidFill>
                <a:ea typeface="Calibri" panose="020F0502020204030204" pitchFamily="34" charset="0"/>
                <a:cs typeface="Calibri" panose="020F0502020204030204" pitchFamily="34" charset="0"/>
              </a:rPr>
              <a:t>AAPA Act Amendment Bill 2026</a:t>
            </a:r>
          </a:p>
        </p:txBody>
      </p:sp>
      <p:pic>
        <p:nvPicPr>
          <p:cNvPr id="7" name="Picture Placeholder 6">
            <a:extLst>
              <a:ext uri="{FF2B5EF4-FFF2-40B4-BE49-F238E27FC236}">
                <a16:creationId xmlns:a16="http://schemas.microsoft.com/office/drawing/2014/main" id="{9531E7D9-DD00-D1ED-0113-C0CD9B3F88A7}"/>
              </a:ext>
            </a:extLst>
          </p:cNvPr>
          <p:cNvPicPr>
            <a:picLocks noGrp="1" noChangeAspect="1"/>
          </p:cNvPicPr>
          <p:nvPr>
            <p:ph type="pic" sz="quarter" idx="16"/>
          </p:nvPr>
        </p:nvPicPr>
        <p:blipFill>
          <a:blip r:embed="rId3"/>
          <a:srcRect l="9265" r="9265"/>
          <a:stretch>
            <a:fillRect/>
          </a:stretch>
        </p:blipFill>
        <p:spPr>
          <a:custGeom>
            <a:avLst/>
            <a:gdLst>
              <a:gd name="connsiteX0" fmla="*/ 0 w 8413214"/>
              <a:gd name="connsiteY0" fmla="*/ 0 h 6885542"/>
              <a:gd name="connsiteX1" fmla="*/ 8413214 w 8413214"/>
              <a:gd name="connsiteY1" fmla="*/ 11012 h 6885542"/>
              <a:gd name="connsiteX2" fmla="*/ 8413214 w 8413214"/>
              <a:gd name="connsiteY2" fmla="*/ 6885542 h 6885542"/>
              <a:gd name="connsiteX3" fmla="*/ 1388125 w 8413214"/>
              <a:gd name="connsiteY3" fmla="*/ 6885542 h 6885542"/>
            </a:gdLst>
            <a:ahLst/>
            <a:cxnLst>
              <a:cxn ang="0">
                <a:pos x="connsiteX0" y="connsiteY0"/>
              </a:cxn>
              <a:cxn ang="0">
                <a:pos x="connsiteX1" y="connsiteY1"/>
              </a:cxn>
              <a:cxn ang="0">
                <a:pos x="connsiteX2" y="connsiteY2"/>
              </a:cxn>
              <a:cxn ang="0">
                <a:pos x="connsiteX3" y="connsiteY3"/>
              </a:cxn>
            </a:cxnLst>
            <a:rect l="l" t="t" r="r" b="b"/>
            <a:pathLst>
              <a:path w="8413214" h="6885542">
                <a:moveTo>
                  <a:pt x="0" y="0"/>
                </a:moveTo>
                <a:lnTo>
                  <a:pt x="8413214" y="11012"/>
                </a:lnTo>
                <a:lnTo>
                  <a:pt x="8413214" y="6885542"/>
                </a:lnTo>
                <a:lnTo>
                  <a:pt x="1388125" y="6885542"/>
                </a:lnTo>
                <a:close/>
              </a:path>
            </a:pathLst>
          </a:custGeom>
        </p:spPr>
      </p:pic>
      <p:sp>
        <p:nvSpPr>
          <p:cNvPr id="2" name="TextBox 1">
            <a:extLst>
              <a:ext uri="{FF2B5EF4-FFF2-40B4-BE49-F238E27FC236}">
                <a16:creationId xmlns:a16="http://schemas.microsoft.com/office/drawing/2014/main" id="{87E3F546-D17F-40C8-4A26-372F70F76AE4}"/>
              </a:ext>
            </a:extLst>
          </p:cNvPr>
          <p:cNvSpPr txBox="1"/>
          <p:nvPr/>
        </p:nvSpPr>
        <p:spPr>
          <a:xfrm>
            <a:off x="381000" y="5318760"/>
            <a:ext cx="4434840" cy="646331"/>
          </a:xfrm>
          <a:prstGeom prst="rect">
            <a:avLst/>
          </a:prstGeom>
          <a:noFill/>
        </p:spPr>
        <p:txBody>
          <a:bodyPr wrap="square" rtlCol="0">
            <a:spAutoFit/>
          </a:bodyPr>
          <a:lstStyle/>
          <a:p>
            <a:r>
              <a:rPr lang="en-AU" i="1" dirty="0"/>
              <a:t>*Blue boxes and graphics detail changes proposed in Amendment Bill</a:t>
            </a:r>
          </a:p>
        </p:txBody>
      </p:sp>
    </p:spTree>
    <p:extLst>
      <p:ext uri="{BB962C8B-B14F-4D97-AF65-F5344CB8AC3E}">
        <p14:creationId xmlns:p14="http://schemas.microsoft.com/office/powerpoint/2010/main" val="572754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DEB2D-273D-F0EC-D1C1-D1E4CE073AC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8021191-32EB-12FD-F29C-F9B4FF966A58}"/>
              </a:ext>
            </a:extLst>
          </p:cNvPr>
          <p:cNvSpPr/>
          <p:nvPr/>
        </p:nvSpPr>
        <p:spPr>
          <a:xfrm>
            <a:off x="0" y="1502228"/>
            <a:ext cx="12192000" cy="5355772"/>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0" dirty="0">
              <a:latin typeface="Calibri" panose="020F0502020204030204" pitchFamily="34" charset="0"/>
              <a:ea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686E3BAB-E3CF-243C-917E-4C077A5444A7}"/>
              </a:ext>
            </a:extLst>
          </p:cNvPr>
          <p:cNvSpPr/>
          <p:nvPr/>
        </p:nvSpPr>
        <p:spPr>
          <a:xfrm>
            <a:off x="932348" y="4918151"/>
            <a:ext cx="10075088" cy="1780391"/>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A3142EC9-ABD7-D8C2-BB4D-598FBFE1AEB8}"/>
              </a:ext>
            </a:extLst>
          </p:cNvPr>
          <p:cNvSpPr txBox="1"/>
          <p:nvPr/>
        </p:nvSpPr>
        <p:spPr>
          <a:xfrm>
            <a:off x="1077505" y="1202732"/>
            <a:ext cx="2271531" cy="461665"/>
          </a:xfrm>
          <a:prstGeom prst="rect">
            <a:avLst/>
          </a:prstGeom>
          <a:noFill/>
        </p:spPr>
        <p:txBody>
          <a:bodyPr wrap="square" rtlCol="0">
            <a:spAutoFit/>
          </a:bodyPr>
          <a:lstStyle>
            <a:defPPr>
              <a:defRPr lang="en-US"/>
            </a:defPPr>
            <a:lvl1pPr>
              <a:defRPr kumimoji="0" sz="3200" b="1" i="0" u="none" strike="noStrike" kern="0" cap="none" spc="-11" normalizeH="0" baseline="0">
                <a:ln>
                  <a:noFill/>
                </a:ln>
                <a:solidFill>
                  <a:srgbClr val="16527E"/>
                </a:solidFill>
                <a:effectLst/>
                <a:uLnTx/>
                <a:uFillTx/>
                <a:latin typeface="Calibri"/>
                <a:ea typeface="+mj-ea"/>
                <a:cs typeface="Calibri"/>
              </a:defRPr>
            </a:lvl1pPr>
          </a:lstStyle>
          <a:p>
            <a:pPr>
              <a:spcBef>
                <a:spcPts val="300"/>
              </a:spcBef>
              <a:spcAft>
                <a:spcPts val="300"/>
              </a:spcAft>
            </a:pPr>
            <a:r>
              <a:rPr lang="en-AU" sz="2400" b="0" kern="1200" dirty="0">
                <a:solidFill>
                  <a:schemeClr val="accent1">
                    <a:lumMod val="75000"/>
                  </a:schemeClr>
                </a:solidFill>
                <a:latin typeface="Geologica Cursive" pitchFamily="2" charset="0"/>
                <a:ea typeface="Calibri"/>
              </a:rPr>
              <a:t>Native Title</a:t>
            </a:r>
          </a:p>
        </p:txBody>
      </p:sp>
      <p:sp>
        <p:nvSpPr>
          <p:cNvPr id="2" name="object 2">
            <a:extLst>
              <a:ext uri="{FF2B5EF4-FFF2-40B4-BE49-F238E27FC236}">
                <a16:creationId xmlns:a16="http://schemas.microsoft.com/office/drawing/2014/main" id="{6DECA405-57CD-2F24-7A8B-73C842F14CC7}"/>
              </a:ext>
            </a:extLst>
          </p:cNvPr>
          <p:cNvSpPr txBox="1"/>
          <p:nvPr/>
        </p:nvSpPr>
        <p:spPr>
          <a:xfrm>
            <a:off x="1058456" y="1782854"/>
            <a:ext cx="10075088" cy="2665986"/>
          </a:xfrm>
          <a:prstGeom prst="rect">
            <a:avLst/>
          </a:prstGeom>
        </p:spPr>
        <p:txBody>
          <a:bodyPr vert="horz" wrap="square" lIns="0" tIns="9525" rIns="0" bIns="0" rtlCol="0">
            <a:spAutoFit/>
          </a:bodyPr>
          <a:lstStyle/>
          <a:p>
            <a:pPr marL="228600" indent="-228600" algn="just">
              <a:lnSpc>
                <a:spcPct val="120000"/>
              </a:lnSpc>
              <a:spcBef>
                <a:spcPts val="600"/>
              </a:spcBef>
              <a:spcAft>
                <a:spcPts val="600"/>
              </a:spcAft>
              <a:buFont typeface="Arial" panose="020B0604020202020204" pitchFamily="34" charset="0"/>
              <a:buChar char="•"/>
              <a:tabLst>
                <a:tab pos="180975" algn="l"/>
              </a:tabLst>
            </a:pPr>
            <a:r>
              <a:rPr lang="en-AU" sz="2000" dirty="0">
                <a:solidFill>
                  <a:srgbClr val="234571"/>
                </a:solidFill>
              </a:rPr>
              <a:t>The AAPA Act predates the </a:t>
            </a:r>
            <a:r>
              <a:rPr lang="en-AU" sz="2000" b="1" i="1" dirty="0">
                <a:solidFill>
                  <a:srgbClr val="234571"/>
                </a:solidFill>
              </a:rPr>
              <a:t>Native Title Act 1993 </a:t>
            </a:r>
            <a:r>
              <a:rPr lang="en-AU" sz="2000" dirty="0">
                <a:solidFill>
                  <a:srgbClr val="234571"/>
                </a:solidFill>
              </a:rPr>
              <a:t>(</a:t>
            </a:r>
            <a:r>
              <a:rPr lang="en-AU" sz="2000" dirty="0" err="1">
                <a:solidFill>
                  <a:srgbClr val="234571"/>
                </a:solidFill>
              </a:rPr>
              <a:t>Cth</a:t>
            </a:r>
            <a:r>
              <a:rPr lang="en-AU" sz="2000" dirty="0">
                <a:solidFill>
                  <a:srgbClr val="234571"/>
                </a:solidFill>
              </a:rPr>
              <a:t>) (NTA)</a:t>
            </a:r>
          </a:p>
          <a:p>
            <a:pPr marL="228600" indent="-228600" algn="just">
              <a:lnSpc>
                <a:spcPct val="120000"/>
              </a:lnSpc>
              <a:spcBef>
                <a:spcPts val="600"/>
              </a:spcBef>
              <a:spcAft>
                <a:spcPts val="600"/>
              </a:spcAft>
              <a:buFont typeface="Arial" panose="020B0604020202020204" pitchFamily="34" charset="0"/>
              <a:buChar char="•"/>
              <a:tabLst>
                <a:tab pos="180975" algn="l"/>
              </a:tabLst>
            </a:pPr>
            <a:r>
              <a:rPr lang="en-AU" sz="2000" dirty="0">
                <a:solidFill>
                  <a:srgbClr val="234571"/>
                </a:solidFill>
              </a:rPr>
              <a:t>All ALT divestment projects are undertaken </a:t>
            </a:r>
            <a:r>
              <a:rPr lang="en-AU" sz="2000" b="1" dirty="0">
                <a:solidFill>
                  <a:srgbClr val="234571"/>
                </a:solidFill>
              </a:rPr>
              <a:t>subject to the NTA</a:t>
            </a:r>
          </a:p>
          <a:p>
            <a:pPr marL="228600" indent="-228600" algn="just">
              <a:lnSpc>
                <a:spcPct val="120000"/>
              </a:lnSpc>
              <a:spcBef>
                <a:spcPts val="600"/>
              </a:spcBef>
              <a:spcAft>
                <a:spcPts val="600"/>
              </a:spcAft>
              <a:buFont typeface="Arial" panose="020B0604020202020204" pitchFamily="34" charset="0"/>
              <a:buChar char="•"/>
              <a:tabLst>
                <a:tab pos="180975" algn="l"/>
              </a:tabLst>
            </a:pPr>
            <a:r>
              <a:rPr lang="en-AU" sz="2000" dirty="0">
                <a:solidFill>
                  <a:srgbClr val="234571"/>
                </a:solidFill>
              </a:rPr>
              <a:t>When divesting land, an </a:t>
            </a:r>
            <a:r>
              <a:rPr lang="en-AU" sz="2000" b="1" dirty="0">
                <a:solidFill>
                  <a:srgbClr val="234571"/>
                </a:solidFill>
              </a:rPr>
              <a:t>Indigenous Land Use Agreement </a:t>
            </a:r>
            <a:r>
              <a:rPr lang="en-AU" sz="2000" dirty="0">
                <a:solidFill>
                  <a:srgbClr val="234571"/>
                </a:solidFill>
              </a:rPr>
              <a:t>(ILUA) with the Registered Native Title Body Corporate (RNTBC) is required</a:t>
            </a:r>
          </a:p>
          <a:p>
            <a:pPr marL="228600" indent="-228600" algn="just">
              <a:lnSpc>
                <a:spcPct val="120000"/>
              </a:lnSpc>
              <a:spcBef>
                <a:spcPts val="600"/>
              </a:spcBef>
              <a:spcAft>
                <a:spcPts val="600"/>
              </a:spcAft>
              <a:buFont typeface="Arial" panose="020B0604020202020204" pitchFamily="34" charset="0"/>
              <a:buChar char="•"/>
              <a:tabLst>
                <a:tab pos="180975" algn="l"/>
              </a:tabLst>
            </a:pPr>
            <a:r>
              <a:rPr lang="en-AU" sz="2000" dirty="0">
                <a:solidFill>
                  <a:srgbClr val="234571"/>
                </a:solidFill>
              </a:rPr>
              <a:t>The divestment team provides </a:t>
            </a:r>
            <a:r>
              <a:rPr lang="en-AU" sz="2000" b="1" dirty="0">
                <a:solidFill>
                  <a:srgbClr val="234571"/>
                </a:solidFill>
              </a:rPr>
              <a:t>funding to support RNTBC’s </a:t>
            </a:r>
            <a:r>
              <a:rPr lang="en-AU" sz="2000" dirty="0">
                <a:solidFill>
                  <a:srgbClr val="234571"/>
                </a:solidFill>
              </a:rPr>
              <a:t>independent legal advice to review the ILUA and cover ILUA authorisation costs</a:t>
            </a:r>
          </a:p>
        </p:txBody>
      </p:sp>
      <p:sp>
        <p:nvSpPr>
          <p:cNvPr id="8" name="TextBox 7">
            <a:extLst>
              <a:ext uri="{FF2B5EF4-FFF2-40B4-BE49-F238E27FC236}">
                <a16:creationId xmlns:a16="http://schemas.microsoft.com/office/drawing/2014/main" id="{B7289D33-7B70-9FEC-5749-4D3C36655460}"/>
              </a:ext>
            </a:extLst>
          </p:cNvPr>
          <p:cNvSpPr txBox="1"/>
          <p:nvPr/>
        </p:nvSpPr>
        <p:spPr>
          <a:xfrm>
            <a:off x="1077505" y="4823808"/>
            <a:ext cx="9653156" cy="2344553"/>
          </a:xfrm>
          <a:prstGeom prst="rect">
            <a:avLst/>
          </a:prstGeom>
          <a:noFill/>
        </p:spPr>
        <p:txBody>
          <a:bodyPr wrap="square" rtlCol="0">
            <a:spAutoFit/>
          </a:bodyPr>
          <a:lstStyle/>
          <a:p>
            <a:pPr>
              <a:lnSpc>
                <a:spcPct val="120000"/>
              </a:lnSpc>
              <a:spcBef>
                <a:spcPts val="600"/>
              </a:spcBef>
              <a:spcAft>
                <a:spcPts val="600"/>
              </a:spcAft>
              <a:tabLst>
                <a:tab pos="180975" algn="l"/>
              </a:tabLst>
            </a:pPr>
            <a:r>
              <a:rPr lang="en-AU" sz="2000" b="1" dirty="0">
                <a:solidFill>
                  <a:srgbClr val="234571"/>
                </a:solidFill>
              </a:rPr>
              <a:t>Proposed change:</a:t>
            </a:r>
          </a:p>
          <a:p>
            <a:pPr marL="228600" indent="-228600">
              <a:lnSpc>
                <a:spcPct val="120000"/>
              </a:lnSpc>
              <a:spcBef>
                <a:spcPts val="600"/>
              </a:spcBef>
              <a:spcAft>
                <a:spcPts val="600"/>
              </a:spcAft>
              <a:buFont typeface="Arial" panose="020B0604020202020204" pitchFamily="34" charset="0"/>
              <a:buChar char="•"/>
              <a:tabLst>
                <a:tab pos="180975" algn="l"/>
              </a:tabLst>
            </a:pPr>
            <a:r>
              <a:rPr lang="en-AU" sz="2000" dirty="0">
                <a:solidFill>
                  <a:srgbClr val="234571"/>
                </a:solidFill>
              </a:rPr>
              <a:t>Feedback from Aboriginal stakeholders about ALT divestment confirmed a need to clarify the interaction between native title and divestment</a:t>
            </a:r>
          </a:p>
          <a:p>
            <a:pPr marL="228600" indent="-228600">
              <a:lnSpc>
                <a:spcPct val="120000"/>
              </a:lnSpc>
              <a:spcBef>
                <a:spcPts val="600"/>
              </a:spcBef>
              <a:spcAft>
                <a:spcPts val="600"/>
              </a:spcAft>
              <a:buFont typeface="Arial" panose="020B0604020202020204" pitchFamily="34" charset="0"/>
              <a:buChar char="•"/>
              <a:tabLst>
                <a:tab pos="180975" algn="l"/>
              </a:tabLst>
            </a:pPr>
            <a:r>
              <a:rPr lang="en-AU" sz="2000" dirty="0">
                <a:solidFill>
                  <a:srgbClr val="234571"/>
                </a:solidFill>
              </a:rPr>
              <a:t>The Amendment Bill will align the AAPA Act with the </a:t>
            </a:r>
            <a:r>
              <a:rPr lang="en-AU" sz="2000" i="1" dirty="0">
                <a:solidFill>
                  <a:srgbClr val="234571"/>
                </a:solidFill>
              </a:rPr>
              <a:t>Native Title Act 1993</a:t>
            </a:r>
          </a:p>
          <a:p>
            <a:pPr>
              <a:lnSpc>
                <a:spcPct val="120000"/>
              </a:lnSpc>
              <a:spcBef>
                <a:spcPts val="600"/>
              </a:spcBef>
              <a:spcAft>
                <a:spcPts val="600"/>
              </a:spcAft>
            </a:pPr>
            <a:endParaRPr lang="en-AU" dirty="0"/>
          </a:p>
        </p:txBody>
      </p:sp>
    </p:spTree>
    <p:extLst>
      <p:ext uri="{BB962C8B-B14F-4D97-AF65-F5344CB8AC3E}">
        <p14:creationId xmlns:p14="http://schemas.microsoft.com/office/powerpoint/2010/main" val="2918910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E7203-837B-935E-FF61-CFA48AEFBCC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BD0BB16-2300-7678-C487-784A80D31796}"/>
              </a:ext>
            </a:extLst>
          </p:cNvPr>
          <p:cNvSpPr txBox="1"/>
          <p:nvPr/>
        </p:nvSpPr>
        <p:spPr>
          <a:xfrm>
            <a:off x="1129533" y="1552024"/>
            <a:ext cx="6503310" cy="461665"/>
          </a:xfrm>
          <a:prstGeom prst="rect">
            <a:avLst/>
          </a:prstGeom>
          <a:noFill/>
        </p:spPr>
        <p:txBody>
          <a:bodyPr wrap="square" rtlCol="0">
            <a:spAutoFit/>
          </a:bodyPr>
          <a:lstStyle/>
          <a:p>
            <a:pPr>
              <a:spcBef>
                <a:spcPts val="300"/>
              </a:spcBef>
              <a:spcAft>
                <a:spcPts val="300"/>
              </a:spcAft>
            </a:pPr>
            <a:r>
              <a:rPr lang="en-US" sz="2400" dirty="0">
                <a:solidFill>
                  <a:schemeClr val="accent1">
                    <a:lumMod val="75000"/>
                  </a:schemeClr>
                </a:solidFill>
                <a:latin typeface="Geologica Cursive" pitchFamily="2" charset="0"/>
                <a:ea typeface="Calibri"/>
                <a:cs typeface="Calibri"/>
              </a:rPr>
              <a:t>Definition of Aboriginal people</a:t>
            </a:r>
          </a:p>
        </p:txBody>
      </p:sp>
      <p:sp>
        <p:nvSpPr>
          <p:cNvPr id="4" name="Rectangle: Rounded Corners 3">
            <a:extLst>
              <a:ext uri="{FF2B5EF4-FFF2-40B4-BE49-F238E27FC236}">
                <a16:creationId xmlns:a16="http://schemas.microsoft.com/office/drawing/2014/main" id="{B4955BED-8FEF-209E-3D5B-6F195B8CA4A7}"/>
              </a:ext>
            </a:extLst>
          </p:cNvPr>
          <p:cNvSpPr/>
          <p:nvPr/>
        </p:nvSpPr>
        <p:spPr>
          <a:xfrm>
            <a:off x="955964" y="2597726"/>
            <a:ext cx="9967321" cy="3279644"/>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Content Placeholder 2">
            <a:extLst>
              <a:ext uri="{FF2B5EF4-FFF2-40B4-BE49-F238E27FC236}">
                <a16:creationId xmlns:a16="http://schemas.microsoft.com/office/drawing/2014/main" id="{F391B40F-85DC-B10D-025E-E96875116472}"/>
              </a:ext>
            </a:extLst>
          </p:cNvPr>
          <p:cNvSpPr txBox="1">
            <a:spLocks/>
          </p:cNvSpPr>
          <p:nvPr/>
        </p:nvSpPr>
        <p:spPr>
          <a:xfrm>
            <a:off x="1268715" y="2831642"/>
            <a:ext cx="9331036" cy="32796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600"/>
              </a:spcBef>
              <a:spcAft>
                <a:spcPts val="600"/>
              </a:spcAft>
              <a:buNone/>
            </a:pPr>
            <a:r>
              <a:rPr lang="en-GB" sz="2000" dirty="0">
                <a:solidFill>
                  <a:srgbClr val="234571"/>
                </a:solidFill>
              </a:rPr>
              <a:t>Include </a:t>
            </a:r>
            <a:r>
              <a:rPr lang="en-GB" sz="2000" b="1" dirty="0">
                <a:solidFill>
                  <a:srgbClr val="234571"/>
                </a:solidFill>
              </a:rPr>
              <a:t>new definition of Aboriginal person </a:t>
            </a:r>
            <a:r>
              <a:rPr lang="en-GB" sz="2000" dirty="0">
                <a:solidFill>
                  <a:srgbClr val="234571"/>
                </a:solidFill>
              </a:rPr>
              <a:t>as a person who:</a:t>
            </a:r>
          </a:p>
          <a:p>
            <a:pPr marL="230400" lvl="2" indent="-230400">
              <a:lnSpc>
                <a:spcPct val="130000"/>
              </a:lnSpc>
              <a:spcBef>
                <a:spcPts val="600"/>
              </a:spcBef>
              <a:spcAft>
                <a:spcPts val="600"/>
              </a:spcAft>
            </a:pPr>
            <a:r>
              <a:rPr lang="en-GB" dirty="0">
                <a:solidFill>
                  <a:srgbClr val="234571"/>
                </a:solidFill>
              </a:rPr>
              <a:t>is wholly or partly descended from the original inhabitants of Australia;</a:t>
            </a:r>
            <a:endParaRPr lang="en-AU" dirty="0">
              <a:solidFill>
                <a:srgbClr val="234571"/>
              </a:solidFill>
            </a:endParaRPr>
          </a:p>
          <a:p>
            <a:pPr marL="230400" lvl="2" indent="-230400">
              <a:lnSpc>
                <a:spcPct val="130000"/>
              </a:lnSpc>
              <a:spcBef>
                <a:spcPts val="600"/>
              </a:spcBef>
              <a:spcAft>
                <a:spcPts val="600"/>
              </a:spcAft>
            </a:pPr>
            <a:r>
              <a:rPr lang="en-GB" dirty="0">
                <a:solidFill>
                  <a:srgbClr val="234571"/>
                </a:solidFill>
              </a:rPr>
              <a:t>identifies as an Aboriginal person; and</a:t>
            </a:r>
            <a:endParaRPr lang="en-AU" dirty="0">
              <a:solidFill>
                <a:srgbClr val="234571"/>
              </a:solidFill>
            </a:endParaRPr>
          </a:p>
          <a:p>
            <a:pPr marL="230400" lvl="2" indent="-230400">
              <a:lnSpc>
                <a:spcPct val="130000"/>
              </a:lnSpc>
              <a:spcBef>
                <a:spcPts val="600"/>
              </a:spcBef>
              <a:spcAft>
                <a:spcPts val="600"/>
              </a:spcAft>
            </a:pPr>
            <a:r>
              <a:rPr lang="en-GB" dirty="0">
                <a:solidFill>
                  <a:srgbClr val="234571"/>
                </a:solidFill>
              </a:rPr>
              <a:t>is accepted as an Aboriginal person by an Aboriginal community in which the person lives, or with which the person identifies.</a:t>
            </a:r>
            <a:endParaRPr lang="en-AU" dirty="0">
              <a:solidFill>
                <a:srgbClr val="234571"/>
              </a:solidFill>
            </a:endParaRPr>
          </a:p>
          <a:p>
            <a:pPr>
              <a:lnSpc>
                <a:spcPct val="130000"/>
              </a:lnSpc>
              <a:spcBef>
                <a:spcPts val="600"/>
              </a:spcBef>
              <a:spcAft>
                <a:spcPts val="600"/>
              </a:spcAft>
            </a:pPr>
            <a:endParaRPr lang="en-AU" dirty="0"/>
          </a:p>
          <a:p>
            <a:pPr>
              <a:lnSpc>
                <a:spcPct val="130000"/>
              </a:lnSpc>
              <a:spcBef>
                <a:spcPts val="600"/>
              </a:spcBef>
              <a:spcAft>
                <a:spcPts val="600"/>
              </a:spcAft>
            </a:pPr>
            <a:endParaRPr lang="en-AU" dirty="0"/>
          </a:p>
          <a:p>
            <a:pPr marL="0" indent="0">
              <a:lnSpc>
                <a:spcPct val="130000"/>
              </a:lnSpc>
              <a:spcBef>
                <a:spcPts val="600"/>
              </a:spcBef>
              <a:spcAft>
                <a:spcPts val="600"/>
              </a:spcAft>
              <a:buFont typeface="Arial" panose="020B0604020202020204" pitchFamily="34" charset="0"/>
              <a:buNone/>
            </a:pPr>
            <a:endParaRPr lang="en-AU" dirty="0"/>
          </a:p>
          <a:p>
            <a:pPr marL="0" indent="0">
              <a:lnSpc>
                <a:spcPct val="130000"/>
              </a:lnSpc>
              <a:spcBef>
                <a:spcPts val="600"/>
              </a:spcBef>
              <a:spcAft>
                <a:spcPts val="600"/>
              </a:spcAft>
              <a:buFont typeface="Arial" panose="020B0604020202020204" pitchFamily="34" charset="0"/>
              <a:buNone/>
            </a:pPr>
            <a:endParaRPr lang="en-AU" dirty="0"/>
          </a:p>
        </p:txBody>
      </p:sp>
    </p:spTree>
    <p:extLst>
      <p:ext uri="{BB962C8B-B14F-4D97-AF65-F5344CB8AC3E}">
        <p14:creationId xmlns:p14="http://schemas.microsoft.com/office/powerpoint/2010/main" val="839709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2AA41-9B4C-22CF-6E4A-D369D34FF6C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894D0A8-C705-2602-DA38-A76663DAC153}"/>
              </a:ext>
            </a:extLst>
          </p:cNvPr>
          <p:cNvSpPr/>
          <p:nvPr/>
        </p:nvSpPr>
        <p:spPr>
          <a:xfrm>
            <a:off x="0" y="1502228"/>
            <a:ext cx="12192000" cy="5355772"/>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5004626-0E84-1917-EE0C-CE09C8FC2EAF}"/>
              </a:ext>
            </a:extLst>
          </p:cNvPr>
          <p:cNvSpPr txBox="1"/>
          <p:nvPr/>
        </p:nvSpPr>
        <p:spPr>
          <a:xfrm>
            <a:off x="1145397" y="1246410"/>
            <a:ext cx="7165103" cy="584775"/>
          </a:xfrm>
          <a:prstGeom prst="rect">
            <a:avLst/>
          </a:prstGeom>
          <a:noFill/>
        </p:spPr>
        <p:txBody>
          <a:bodyPr wrap="square" rtlCol="0">
            <a:spAutoFit/>
          </a:bodyPr>
          <a:lstStyle>
            <a:defPPr>
              <a:defRPr lang="en-US"/>
            </a:defPPr>
            <a:lvl1pPr>
              <a:defRPr kumimoji="0" sz="3200" b="1" i="0" u="none" strike="noStrike" kern="0" cap="none" spc="-11" normalizeH="0" baseline="0">
                <a:ln>
                  <a:noFill/>
                </a:ln>
                <a:solidFill>
                  <a:srgbClr val="16527E"/>
                </a:solidFill>
                <a:effectLst/>
                <a:uLnTx/>
                <a:uFillTx/>
                <a:latin typeface="Calibri"/>
                <a:ea typeface="+mj-ea"/>
                <a:cs typeface="Calibri"/>
              </a:defRPr>
            </a:lvl1pPr>
          </a:lstStyle>
          <a:p>
            <a:r>
              <a:rPr lang="en-AU" b="0" dirty="0">
                <a:latin typeface="Geologica Cursive" pitchFamily="2" charset="0"/>
              </a:rPr>
              <a:t> </a:t>
            </a:r>
            <a:r>
              <a:rPr lang="en-AU" sz="2400" b="0" dirty="0">
                <a:solidFill>
                  <a:schemeClr val="accent1">
                    <a:lumMod val="75000"/>
                  </a:schemeClr>
                </a:solidFill>
                <a:latin typeface="Geologica Cursive" pitchFamily="2" charset="0"/>
              </a:rPr>
              <a:t>ALT consultation under Section 23(C)</a:t>
            </a:r>
          </a:p>
        </p:txBody>
      </p:sp>
      <p:sp>
        <p:nvSpPr>
          <p:cNvPr id="6" name="Rectangle: Rounded Corners 5">
            <a:extLst>
              <a:ext uri="{FF2B5EF4-FFF2-40B4-BE49-F238E27FC236}">
                <a16:creationId xmlns:a16="http://schemas.microsoft.com/office/drawing/2014/main" id="{0BDE422D-E797-E611-3201-E516D45ED98C}"/>
              </a:ext>
            </a:extLst>
          </p:cNvPr>
          <p:cNvSpPr/>
          <p:nvPr/>
        </p:nvSpPr>
        <p:spPr>
          <a:xfrm>
            <a:off x="882211" y="3293409"/>
            <a:ext cx="10427578" cy="3466814"/>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object 2">
            <a:extLst>
              <a:ext uri="{FF2B5EF4-FFF2-40B4-BE49-F238E27FC236}">
                <a16:creationId xmlns:a16="http://schemas.microsoft.com/office/drawing/2014/main" id="{F7CCBA9A-BBF7-C2BB-D94C-98E1F2502491}"/>
              </a:ext>
            </a:extLst>
          </p:cNvPr>
          <p:cNvSpPr txBox="1"/>
          <p:nvPr/>
        </p:nvSpPr>
        <p:spPr>
          <a:xfrm>
            <a:off x="1145397" y="1908183"/>
            <a:ext cx="10164392" cy="1808252"/>
          </a:xfrm>
          <a:prstGeom prst="rect">
            <a:avLst/>
          </a:prstGeom>
        </p:spPr>
        <p:txBody>
          <a:bodyPr vert="horz" wrap="square" lIns="0" tIns="9525" rIns="0" bIns="0" rtlCol="0">
            <a:spAutoFit/>
          </a:bodyPr>
          <a:lstStyle/>
          <a:p>
            <a:pPr marL="228600" lvl="0" indent="-228600">
              <a:lnSpc>
                <a:spcPct val="120000"/>
              </a:lnSpc>
              <a:spcBef>
                <a:spcPts val="600"/>
              </a:spcBef>
              <a:spcAft>
                <a:spcPts val="600"/>
              </a:spcAft>
              <a:buFont typeface="Arial" panose="020B0604020202020204" pitchFamily="34" charset="0"/>
              <a:buChar char="•"/>
              <a:defRPr/>
            </a:pPr>
            <a:r>
              <a:rPr lang="en-AU" sz="2000" dirty="0">
                <a:solidFill>
                  <a:srgbClr val="234571"/>
                </a:solidFill>
              </a:rPr>
              <a:t>Currently the ALT must use and manage the ALT estate in accordance with the “wish of the Aboriginal inhabitants of the area so far as that can be ascertained and is practicable”</a:t>
            </a:r>
          </a:p>
          <a:p>
            <a:pPr marL="228600" indent="-228600">
              <a:lnSpc>
                <a:spcPct val="120000"/>
              </a:lnSpc>
              <a:spcBef>
                <a:spcPts val="600"/>
              </a:spcBef>
              <a:spcAft>
                <a:spcPts val="600"/>
              </a:spcAft>
              <a:buFont typeface="Arial" panose="020B0604020202020204" pitchFamily="34" charset="0"/>
              <a:buChar char="•"/>
              <a:defRPr/>
            </a:pPr>
            <a:r>
              <a:rPr lang="en-AU" sz="2000" dirty="0">
                <a:solidFill>
                  <a:srgbClr val="234571"/>
                </a:solidFill>
              </a:rPr>
              <a:t>The Amendment Bill will define those Aboriginal stakeholders who must be consulted</a:t>
            </a:r>
          </a:p>
          <a:p>
            <a:pPr marL="342900" lvl="0" indent="-342900">
              <a:lnSpc>
                <a:spcPct val="120000"/>
              </a:lnSpc>
              <a:spcBef>
                <a:spcPts val="600"/>
              </a:spcBef>
              <a:spcAft>
                <a:spcPts val="600"/>
              </a:spcAft>
              <a:buFont typeface="Arial" panose="020B0604020202020204" pitchFamily="34" charset="0"/>
              <a:buChar char="•"/>
              <a:defRPr/>
            </a:pPr>
            <a:endParaRPr lang="en-AU" sz="2200" dirty="0"/>
          </a:p>
        </p:txBody>
      </p:sp>
      <p:sp>
        <p:nvSpPr>
          <p:cNvPr id="22" name="object 2">
            <a:extLst>
              <a:ext uri="{FF2B5EF4-FFF2-40B4-BE49-F238E27FC236}">
                <a16:creationId xmlns:a16="http://schemas.microsoft.com/office/drawing/2014/main" id="{FED7F0C6-6A71-4685-FAEE-F43A2A3B27E5}"/>
              </a:ext>
            </a:extLst>
          </p:cNvPr>
          <p:cNvSpPr txBox="1"/>
          <p:nvPr/>
        </p:nvSpPr>
        <p:spPr>
          <a:xfrm>
            <a:off x="991994" y="4329833"/>
            <a:ext cx="1338110" cy="840615"/>
          </a:xfrm>
          <a:prstGeom prst="rect">
            <a:avLst/>
          </a:prstGeom>
        </p:spPr>
        <p:txBody>
          <a:bodyPr vert="horz" wrap="square" lIns="0" tIns="9525" rIns="0" bIns="0" rtlCol="0">
            <a:spAutoFit/>
          </a:bodyPr>
          <a:lstStyle/>
          <a:p>
            <a:pPr marL="9525" algn="ctr">
              <a:spcBef>
                <a:spcPts val="600"/>
              </a:spcBef>
              <a:spcAft>
                <a:spcPts val="600"/>
              </a:spcAft>
              <a:tabLst>
                <a:tab pos="180975" algn="l"/>
              </a:tabLst>
            </a:pPr>
            <a:r>
              <a:rPr lang="en-AU" spc="-8" dirty="0">
                <a:cs typeface="Calibri"/>
              </a:rPr>
              <a:t>Registered </a:t>
            </a:r>
            <a:r>
              <a:rPr lang="en-AU" b="1" spc="-8" dirty="0">
                <a:cs typeface="Calibri"/>
              </a:rPr>
              <a:t>native </a:t>
            </a:r>
            <a:r>
              <a:rPr lang="en-AU" sz="1600" b="1" spc="-8" dirty="0">
                <a:cs typeface="Calibri"/>
              </a:rPr>
              <a:t>title</a:t>
            </a:r>
            <a:r>
              <a:rPr lang="en-AU" b="1" spc="-8" dirty="0">
                <a:cs typeface="Calibri"/>
              </a:rPr>
              <a:t> claimants</a:t>
            </a:r>
            <a:endParaRPr lang="en-AU" spc="-8" dirty="0">
              <a:cs typeface="Calibri"/>
            </a:endParaRPr>
          </a:p>
        </p:txBody>
      </p:sp>
      <p:sp>
        <p:nvSpPr>
          <p:cNvPr id="23" name="object 2">
            <a:extLst>
              <a:ext uri="{FF2B5EF4-FFF2-40B4-BE49-F238E27FC236}">
                <a16:creationId xmlns:a16="http://schemas.microsoft.com/office/drawing/2014/main" id="{79C27F75-06EE-F8C7-931E-4FD674B4CC9F}"/>
              </a:ext>
            </a:extLst>
          </p:cNvPr>
          <p:cNvSpPr txBox="1"/>
          <p:nvPr/>
        </p:nvSpPr>
        <p:spPr>
          <a:xfrm>
            <a:off x="3972076" y="4329832"/>
            <a:ext cx="1829178" cy="840615"/>
          </a:xfrm>
          <a:prstGeom prst="rect">
            <a:avLst/>
          </a:prstGeom>
        </p:spPr>
        <p:txBody>
          <a:bodyPr vert="horz" wrap="square" lIns="0" tIns="9525" rIns="0" bIns="0" rtlCol="0">
            <a:spAutoFit/>
          </a:bodyPr>
          <a:lstStyle/>
          <a:p>
            <a:pPr marL="9525" algn="ctr">
              <a:spcBef>
                <a:spcPts val="600"/>
              </a:spcBef>
              <a:spcAft>
                <a:spcPts val="600"/>
              </a:spcAft>
              <a:tabLst>
                <a:tab pos="180975" algn="l"/>
              </a:tabLst>
            </a:pPr>
            <a:r>
              <a:rPr lang="en-AU" spc="-8" dirty="0">
                <a:cs typeface="Calibri"/>
              </a:rPr>
              <a:t>Registered </a:t>
            </a:r>
            <a:r>
              <a:rPr lang="en-AU" b="1" spc="-8" dirty="0">
                <a:cs typeface="Calibri"/>
              </a:rPr>
              <a:t>native title body corporate</a:t>
            </a:r>
            <a:endParaRPr lang="en-AU" spc="-8" dirty="0">
              <a:cs typeface="Calibri"/>
            </a:endParaRPr>
          </a:p>
        </p:txBody>
      </p:sp>
      <p:sp>
        <p:nvSpPr>
          <p:cNvPr id="24" name="object 2">
            <a:extLst>
              <a:ext uri="{FF2B5EF4-FFF2-40B4-BE49-F238E27FC236}">
                <a16:creationId xmlns:a16="http://schemas.microsoft.com/office/drawing/2014/main" id="{0ADC7A5E-4095-F166-66F1-F5B3176BCB3A}"/>
              </a:ext>
            </a:extLst>
          </p:cNvPr>
          <p:cNvSpPr txBox="1"/>
          <p:nvPr/>
        </p:nvSpPr>
        <p:spPr>
          <a:xfrm>
            <a:off x="7914842" y="4493835"/>
            <a:ext cx="1424185" cy="840615"/>
          </a:xfrm>
          <a:prstGeom prst="rect">
            <a:avLst/>
          </a:prstGeom>
        </p:spPr>
        <p:txBody>
          <a:bodyPr vert="horz" wrap="square" lIns="0" tIns="9525" rIns="0" bIns="0" rtlCol="0">
            <a:spAutoFit/>
          </a:bodyPr>
          <a:lstStyle/>
          <a:p>
            <a:pPr marL="9525" algn="ctr">
              <a:spcBef>
                <a:spcPts val="600"/>
              </a:spcBef>
              <a:spcAft>
                <a:spcPts val="600"/>
              </a:spcAft>
              <a:tabLst>
                <a:tab pos="180975" algn="l"/>
              </a:tabLst>
            </a:pPr>
            <a:r>
              <a:rPr lang="en-AU" b="1" spc="-8" dirty="0">
                <a:cs typeface="Calibri"/>
              </a:rPr>
              <a:t>Community</a:t>
            </a:r>
            <a:r>
              <a:rPr lang="en-AU" b="1" spc="-8" dirty="0">
                <a:solidFill>
                  <a:schemeClr val="tx2">
                    <a:lumMod val="90000"/>
                    <a:lumOff val="10000"/>
                  </a:schemeClr>
                </a:solidFill>
                <a:cs typeface="Calibri"/>
              </a:rPr>
              <a:t> </a:t>
            </a:r>
            <a:r>
              <a:rPr lang="en-AU" spc="-8" dirty="0">
                <a:cs typeface="Calibri"/>
              </a:rPr>
              <a:t>Governing Body</a:t>
            </a:r>
          </a:p>
        </p:txBody>
      </p:sp>
      <p:sp>
        <p:nvSpPr>
          <p:cNvPr id="25" name="object 2">
            <a:extLst>
              <a:ext uri="{FF2B5EF4-FFF2-40B4-BE49-F238E27FC236}">
                <a16:creationId xmlns:a16="http://schemas.microsoft.com/office/drawing/2014/main" id="{96D02DF0-595A-8358-0C85-833F5C4493C0}"/>
              </a:ext>
            </a:extLst>
          </p:cNvPr>
          <p:cNvSpPr txBox="1"/>
          <p:nvPr/>
        </p:nvSpPr>
        <p:spPr>
          <a:xfrm>
            <a:off x="2282896" y="5903358"/>
            <a:ext cx="1533833" cy="563616"/>
          </a:xfrm>
          <a:prstGeom prst="rect">
            <a:avLst/>
          </a:prstGeom>
        </p:spPr>
        <p:txBody>
          <a:bodyPr vert="horz" wrap="square" lIns="0" tIns="9525" rIns="0" bIns="0" rtlCol="0">
            <a:spAutoFit/>
          </a:bodyPr>
          <a:lstStyle/>
          <a:p>
            <a:pPr marL="9525" algn="ctr">
              <a:spcBef>
                <a:spcPts val="600"/>
              </a:spcBef>
              <a:spcAft>
                <a:spcPts val="600"/>
              </a:spcAft>
              <a:tabLst>
                <a:tab pos="180975" algn="l"/>
              </a:tabLst>
            </a:pPr>
            <a:r>
              <a:rPr lang="en-AU" spc="-8" dirty="0">
                <a:cs typeface="Calibri"/>
              </a:rPr>
              <a:t>Aboriginal </a:t>
            </a:r>
            <a:r>
              <a:rPr lang="en-AU" b="1" spc="-8" dirty="0">
                <a:cs typeface="Calibri"/>
              </a:rPr>
              <a:t>leaseholders</a:t>
            </a:r>
          </a:p>
        </p:txBody>
      </p:sp>
      <p:sp>
        <p:nvSpPr>
          <p:cNvPr id="26" name="object 2">
            <a:extLst>
              <a:ext uri="{FF2B5EF4-FFF2-40B4-BE49-F238E27FC236}">
                <a16:creationId xmlns:a16="http://schemas.microsoft.com/office/drawing/2014/main" id="{0E711E10-73B4-1ED7-ACB5-8B44AA9FB1EB}"/>
              </a:ext>
            </a:extLst>
          </p:cNvPr>
          <p:cNvSpPr txBox="1"/>
          <p:nvPr/>
        </p:nvSpPr>
        <p:spPr>
          <a:xfrm>
            <a:off x="5844688" y="5903358"/>
            <a:ext cx="1829178" cy="563616"/>
          </a:xfrm>
          <a:prstGeom prst="rect">
            <a:avLst/>
          </a:prstGeom>
        </p:spPr>
        <p:txBody>
          <a:bodyPr vert="horz" wrap="square" lIns="0" tIns="9525" rIns="0" bIns="0" rtlCol="0">
            <a:spAutoFit/>
          </a:bodyPr>
          <a:lstStyle/>
          <a:p>
            <a:pPr marL="9525" algn="ctr">
              <a:spcBef>
                <a:spcPts val="600"/>
              </a:spcBef>
              <a:spcAft>
                <a:spcPts val="600"/>
              </a:spcAft>
              <a:tabLst>
                <a:tab pos="180975" algn="l"/>
              </a:tabLst>
            </a:pPr>
            <a:r>
              <a:rPr lang="en-AU" spc="-8" dirty="0">
                <a:cs typeface="Calibri"/>
              </a:rPr>
              <a:t>Aboriginal </a:t>
            </a:r>
            <a:r>
              <a:rPr lang="en-AU" b="1" spc="-8" dirty="0">
                <a:cs typeface="Calibri"/>
              </a:rPr>
              <a:t>residents</a:t>
            </a:r>
          </a:p>
        </p:txBody>
      </p:sp>
      <p:sp>
        <p:nvSpPr>
          <p:cNvPr id="27" name="object 2">
            <a:extLst>
              <a:ext uri="{FF2B5EF4-FFF2-40B4-BE49-F238E27FC236}">
                <a16:creationId xmlns:a16="http://schemas.microsoft.com/office/drawing/2014/main" id="{F3570C51-798D-55FA-D4F1-BE27410CBF40}"/>
              </a:ext>
            </a:extLst>
          </p:cNvPr>
          <p:cNvSpPr txBox="1"/>
          <p:nvPr/>
        </p:nvSpPr>
        <p:spPr>
          <a:xfrm>
            <a:off x="9339027" y="5501036"/>
            <a:ext cx="1970762" cy="1117614"/>
          </a:xfrm>
          <a:prstGeom prst="rect">
            <a:avLst/>
          </a:prstGeom>
        </p:spPr>
        <p:txBody>
          <a:bodyPr vert="horz" wrap="square" lIns="0" tIns="9525" rIns="0" bIns="0" rtlCol="0">
            <a:spAutoFit/>
          </a:bodyPr>
          <a:lstStyle/>
          <a:p>
            <a:pPr marL="9525" algn="ctr">
              <a:tabLst>
                <a:tab pos="180975" algn="l"/>
              </a:tabLst>
            </a:pPr>
            <a:r>
              <a:rPr lang="en-AU" spc="-8" dirty="0">
                <a:cs typeface="Calibri"/>
              </a:rPr>
              <a:t>Aboriginal stakeholder </a:t>
            </a:r>
            <a:r>
              <a:rPr lang="en-AU" b="1" spc="-8" dirty="0">
                <a:cs typeface="Calibri"/>
              </a:rPr>
              <a:t>determined by Trust</a:t>
            </a:r>
            <a:endParaRPr lang="en-AU" spc="-8" dirty="0">
              <a:cs typeface="Calibri"/>
            </a:endParaRPr>
          </a:p>
        </p:txBody>
      </p:sp>
      <p:pic>
        <p:nvPicPr>
          <p:cNvPr id="28" name="Picture 27">
            <a:extLst>
              <a:ext uri="{FF2B5EF4-FFF2-40B4-BE49-F238E27FC236}">
                <a16:creationId xmlns:a16="http://schemas.microsoft.com/office/drawing/2014/main" id="{5A0A428E-728E-E927-EDB9-6BC789DAB7FE}"/>
              </a:ext>
            </a:extLst>
          </p:cNvPr>
          <p:cNvPicPr>
            <a:picLocks noChangeAspect="1"/>
          </p:cNvPicPr>
          <p:nvPr/>
        </p:nvPicPr>
        <p:blipFill>
          <a:blip r:embed="rId3"/>
          <a:srcRect l="6445" t="22490" r="72000" b="52667"/>
          <a:stretch>
            <a:fillRect/>
          </a:stretch>
        </p:blipFill>
        <p:spPr>
          <a:xfrm>
            <a:off x="1131461" y="3185189"/>
            <a:ext cx="1151435" cy="1327050"/>
          </a:xfrm>
          <a:prstGeom prst="rect">
            <a:avLst/>
          </a:prstGeom>
        </p:spPr>
      </p:pic>
      <p:pic>
        <p:nvPicPr>
          <p:cNvPr id="29" name="Picture 28">
            <a:extLst>
              <a:ext uri="{FF2B5EF4-FFF2-40B4-BE49-F238E27FC236}">
                <a16:creationId xmlns:a16="http://schemas.microsoft.com/office/drawing/2014/main" id="{6D074CAD-D462-9647-2D1E-21CB0227F8AA}"/>
              </a:ext>
            </a:extLst>
          </p:cNvPr>
          <p:cNvPicPr>
            <a:picLocks noChangeAspect="1"/>
          </p:cNvPicPr>
          <p:nvPr/>
        </p:nvPicPr>
        <p:blipFill>
          <a:blip r:embed="rId3"/>
          <a:srcRect l="68107" t="49328" b="25829"/>
          <a:stretch>
            <a:fillRect/>
          </a:stretch>
        </p:blipFill>
        <p:spPr>
          <a:xfrm>
            <a:off x="9528465" y="4269060"/>
            <a:ext cx="1694637" cy="1320041"/>
          </a:xfrm>
          <a:prstGeom prst="rect">
            <a:avLst/>
          </a:prstGeom>
        </p:spPr>
      </p:pic>
      <p:pic>
        <p:nvPicPr>
          <p:cNvPr id="30" name="Picture 29">
            <a:extLst>
              <a:ext uri="{FF2B5EF4-FFF2-40B4-BE49-F238E27FC236}">
                <a16:creationId xmlns:a16="http://schemas.microsoft.com/office/drawing/2014/main" id="{0AC66381-2F56-C4A7-D06C-29632F169D90}"/>
              </a:ext>
            </a:extLst>
          </p:cNvPr>
          <p:cNvPicPr>
            <a:picLocks noChangeAspect="1"/>
          </p:cNvPicPr>
          <p:nvPr/>
        </p:nvPicPr>
        <p:blipFill>
          <a:blip r:embed="rId3"/>
          <a:srcRect l="35070" t="52890" r="38222" b="24221"/>
          <a:stretch>
            <a:fillRect/>
          </a:stretch>
        </p:blipFill>
        <p:spPr>
          <a:xfrm>
            <a:off x="6033444" y="4832839"/>
            <a:ext cx="1451666" cy="1244107"/>
          </a:xfrm>
          <a:prstGeom prst="rect">
            <a:avLst/>
          </a:prstGeom>
        </p:spPr>
      </p:pic>
      <p:pic>
        <p:nvPicPr>
          <p:cNvPr id="31" name="Picture 30">
            <a:extLst>
              <a:ext uri="{FF2B5EF4-FFF2-40B4-BE49-F238E27FC236}">
                <a16:creationId xmlns:a16="http://schemas.microsoft.com/office/drawing/2014/main" id="{3EA65ACE-3E86-6422-E1A0-4B22E1DABB69}"/>
              </a:ext>
            </a:extLst>
          </p:cNvPr>
          <p:cNvPicPr>
            <a:picLocks noChangeAspect="1"/>
          </p:cNvPicPr>
          <p:nvPr/>
        </p:nvPicPr>
        <p:blipFill>
          <a:blip r:embed="rId3"/>
          <a:srcRect t="48000" r="67639" b="25555"/>
          <a:stretch>
            <a:fillRect/>
          </a:stretch>
        </p:blipFill>
        <p:spPr>
          <a:xfrm>
            <a:off x="4015242" y="3142640"/>
            <a:ext cx="1653491" cy="1351195"/>
          </a:xfrm>
          <a:prstGeom prst="rect">
            <a:avLst/>
          </a:prstGeom>
        </p:spPr>
      </p:pic>
      <p:pic>
        <p:nvPicPr>
          <p:cNvPr id="32" name="Picture 31">
            <a:extLst>
              <a:ext uri="{FF2B5EF4-FFF2-40B4-BE49-F238E27FC236}">
                <a16:creationId xmlns:a16="http://schemas.microsoft.com/office/drawing/2014/main" id="{6CB94EF3-CCD9-6B1E-60D8-A3FA482C6926}"/>
              </a:ext>
            </a:extLst>
          </p:cNvPr>
          <p:cNvPicPr>
            <a:picLocks noChangeAspect="1"/>
          </p:cNvPicPr>
          <p:nvPr/>
        </p:nvPicPr>
        <p:blipFill>
          <a:blip r:embed="rId4"/>
          <a:srcRect l="31180" t="37117" r="11113" b="32069"/>
          <a:stretch>
            <a:fillRect/>
          </a:stretch>
        </p:blipFill>
        <p:spPr>
          <a:xfrm>
            <a:off x="7622951" y="3461328"/>
            <a:ext cx="1905514" cy="1094678"/>
          </a:xfrm>
          <a:prstGeom prst="rect">
            <a:avLst/>
          </a:prstGeom>
        </p:spPr>
      </p:pic>
      <p:pic>
        <p:nvPicPr>
          <p:cNvPr id="33" name="Picture 32">
            <a:extLst>
              <a:ext uri="{FF2B5EF4-FFF2-40B4-BE49-F238E27FC236}">
                <a16:creationId xmlns:a16="http://schemas.microsoft.com/office/drawing/2014/main" id="{43949BD5-44A3-E7EE-6854-1C0EE90BF8D3}"/>
              </a:ext>
            </a:extLst>
          </p:cNvPr>
          <p:cNvPicPr>
            <a:picLocks noChangeAspect="1"/>
          </p:cNvPicPr>
          <p:nvPr/>
        </p:nvPicPr>
        <p:blipFill>
          <a:blip r:embed="rId5"/>
          <a:srcRect l="68643" t="67030"/>
          <a:stretch>
            <a:fillRect/>
          </a:stretch>
        </p:blipFill>
        <p:spPr>
          <a:xfrm>
            <a:off x="2504129" y="4712299"/>
            <a:ext cx="1235757" cy="1299321"/>
          </a:xfrm>
          <a:prstGeom prst="rect">
            <a:avLst/>
          </a:prstGeom>
        </p:spPr>
      </p:pic>
    </p:spTree>
    <p:extLst>
      <p:ext uri="{BB962C8B-B14F-4D97-AF65-F5344CB8AC3E}">
        <p14:creationId xmlns:p14="http://schemas.microsoft.com/office/powerpoint/2010/main" val="1732598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D37EE3-512F-91E1-F61E-2E060232D3AC}"/>
              </a:ext>
            </a:extLst>
          </p:cNvPr>
          <p:cNvSpPr>
            <a:spLocks noGrp="1"/>
          </p:cNvSpPr>
          <p:nvPr>
            <p:ph type="body" sz="quarter" idx="11"/>
          </p:nvPr>
        </p:nvSpPr>
        <p:spPr>
          <a:xfrm>
            <a:off x="1185047" y="1259037"/>
            <a:ext cx="7261842" cy="426848"/>
          </a:xfrm>
          <a:noFill/>
        </p:spPr>
        <p:txBody>
          <a:bodyPr wrap="square" rtlCol="0">
            <a:spAutoFit/>
          </a:bodyPr>
          <a:lstStyle/>
          <a:p>
            <a:r>
              <a:rPr lang="en-AU" kern="0" spc="-11" dirty="0">
                <a:solidFill>
                  <a:schemeClr val="tx2">
                    <a:lumMod val="90000"/>
                    <a:lumOff val="10000"/>
                  </a:schemeClr>
                </a:solidFill>
                <a:ea typeface="+mj-ea"/>
                <a:cs typeface="Calibri"/>
              </a:rPr>
              <a:t>Part III reserve special protections</a:t>
            </a:r>
          </a:p>
        </p:txBody>
      </p:sp>
      <p:graphicFrame>
        <p:nvGraphicFramePr>
          <p:cNvPr id="7" name="Diagram 6">
            <a:extLst>
              <a:ext uri="{FF2B5EF4-FFF2-40B4-BE49-F238E27FC236}">
                <a16:creationId xmlns:a16="http://schemas.microsoft.com/office/drawing/2014/main" id="{285441A7-6C14-CB7A-B2CB-54DF16F761F5}"/>
              </a:ext>
            </a:extLst>
          </p:cNvPr>
          <p:cNvGraphicFramePr/>
          <p:nvPr>
            <p:extLst>
              <p:ext uri="{D42A27DB-BD31-4B8C-83A1-F6EECF244321}">
                <p14:modId xmlns:p14="http://schemas.microsoft.com/office/powerpoint/2010/main" val="217348675"/>
              </p:ext>
            </p:extLst>
          </p:nvPr>
        </p:nvGraphicFramePr>
        <p:xfrm>
          <a:off x="2631497" y="1931966"/>
          <a:ext cx="6929005" cy="43232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3002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D4A77-6F16-E308-CAF2-35F29052978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F214184-B48A-9A57-6E5C-BEFC60F70B7D}"/>
              </a:ext>
            </a:extLst>
          </p:cNvPr>
          <p:cNvSpPr/>
          <p:nvPr/>
        </p:nvSpPr>
        <p:spPr>
          <a:xfrm>
            <a:off x="0" y="1502228"/>
            <a:ext cx="12192000" cy="5355772"/>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E00AEBB-9B18-3A0A-B04F-E5E93057D1DE}"/>
              </a:ext>
            </a:extLst>
          </p:cNvPr>
          <p:cNvSpPr txBox="1"/>
          <p:nvPr/>
        </p:nvSpPr>
        <p:spPr>
          <a:xfrm>
            <a:off x="1131083" y="1423785"/>
            <a:ext cx="5654072" cy="461665"/>
          </a:xfrm>
          <a:prstGeom prst="rect">
            <a:avLst/>
          </a:prstGeom>
          <a:noFill/>
        </p:spPr>
        <p:txBody>
          <a:bodyPr wrap="square" rtlCol="0">
            <a:spAutoFit/>
          </a:bodyPr>
          <a:lstStyle>
            <a:defPPr>
              <a:defRPr lang="en-US"/>
            </a:defPPr>
            <a:lvl1pPr>
              <a:defRPr kumimoji="0" sz="3200" b="1" i="0" u="none" strike="noStrike" kern="0" cap="none" spc="-11" normalizeH="0" baseline="0">
                <a:ln>
                  <a:noFill/>
                </a:ln>
                <a:solidFill>
                  <a:srgbClr val="16527E"/>
                </a:solidFill>
                <a:effectLst/>
                <a:uLnTx/>
                <a:uFillTx/>
                <a:latin typeface="Calibri"/>
                <a:ea typeface="+mj-ea"/>
                <a:cs typeface="Calibri"/>
              </a:defRPr>
            </a:lvl1pPr>
          </a:lstStyle>
          <a:p>
            <a:r>
              <a:rPr lang="en-AU" sz="2400" b="0" dirty="0">
                <a:solidFill>
                  <a:schemeClr val="accent1">
                    <a:lumMod val="75000"/>
                  </a:schemeClr>
                </a:solidFill>
                <a:latin typeface="Geologica Cursive" pitchFamily="2" charset="0"/>
              </a:rPr>
              <a:t>Part III reserves under current Act</a:t>
            </a:r>
          </a:p>
        </p:txBody>
      </p:sp>
      <p:sp>
        <p:nvSpPr>
          <p:cNvPr id="2" name="object 2">
            <a:extLst>
              <a:ext uri="{FF2B5EF4-FFF2-40B4-BE49-F238E27FC236}">
                <a16:creationId xmlns:a16="http://schemas.microsoft.com/office/drawing/2014/main" id="{8634D032-CC4F-E386-5D28-DB95711BA72C}"/>
              </a:ext>
            </a:extLst>
          </p:cNvPr>
          <p:cNvSpPr txBox="1"/>
          <p:nvPr/>
        </p:nvSpPr>
        <p:spPr>
          <a:xfrm>
            <a:off x="1028031" y="2444542"/>
            <a:ext cx="10135937" cy="3471143"/>
          </a:xfrm>
          <a:prstGeom prst="rect">
            <a:avLst/>
          </a:prstGeom>
        </p:spPr>
        <p:txBody>
          <a:bodyPr vert="horz" wrap="square" lIns="0" tIns="9525" rIns="0" bIns="0" rtlCol="0">
            <a:spAutoFit/>
          </a:bodyPr>
          <a:lstStyle/>
          <a:p>
            <a:pPr marL="228600" indent="-228600">
              <a:lnSpc>
                <a:spcPct val="130000"/>
              </a:lnSpc>
              <a:spcBef>
                <a:spcPts val="600"/>
              </a:spcBef>
              <a:spcAft>
                <a:spcPts val="600"/>
              </a:spcAft>
              <a:buFont typeface="Arial" panose="020B0604020202020204" pitchFamily="34" charset="0"/>
              <a:buChar char="•"/>
              <a:tabLst>
                <a:tab pos="180975" algn="l"/>
              </a:tabLst>
            </a:pPr>
            <a:r>
              <a:rPr lang="en-AU" sz="2000" dirty="0">
                <a:solidFill>
                  <a:srgbClr val="234571"/>
                </a:solidFill>
              </a:rPr>
              <a:t>Part III reserves make up </a:t>
            </a:r>
            <a:r>
              <a:rPr lang="en-AU" sz="2000" b="1" dirty="0">
                <a:solidFill>
                  <a:srgbClr val="234571"/>
                </a:solidFill>
              </a:rPr>
              <a:t>93% of the ALT estate</a:t>
            </a:r>
          </a:p>
          <a:p>
            <a:pPr marL="228600" indent="-228600">
              <a:lnSpc>
                <a:spcPct val="130000"/>
              </a:lnSpc>
              <a:spcBef>
                <a:spcPts val="600"/>
              </a:spcBef>
              <a:spcAft>
                <a:spcPts val="600"/>
              </a:spcAft>
              <a:buFont typeface="Arial" panose="020B0604020202020204" pitchFamily="34" charset="0"/>
              <a:buChar char="•"/>
              <a:tabLst>
                <a:tab pos="180975" algn="l"/>
              </a:tabLst>
            </a:pPr>
            <a:r>
              <a:rPr lang="en-AU" sz="2000" dirty="0">
                <a:solidFill>
                  <a:srgbClr val="234571"/>
                </a:solidFill>
              </a:rPr>
              <a:t>Part III reserves </a:t>
            </a:r>
            <a:r>
              <a:rPr lang="en-AU" sz="2000" b="1" dirty="0">
                <a:solidFill>
                  <a:srgbClr val="234571"/>
                </a:solidFill>
              </a:rPr>
              <a:t>cannot be managed by an Aboriginal corporation</a:t>
            </a:r>
          </a:p>
          <a:p>
            <a:pPr marL="228600" indent="-228600">
              <a:lnSpc>
                <a:spcPct val="130000"/>
              </a:lnSpc>
              <a:spcBef>
                <a:spcPts val="600"/>
              </a:spcBef>
              <a:spcAft>
                <a:spcPts val="600"/>
              </a:spcAft>
              <a:buFont typeface="Arial" panose="020B0604020202020204" pitchFamily="34" charset="0"/>
              <a:buChar char="•"/>
              <a:tabLst>
                <a:tab pos="180975" algn="l"/>
              </a:tabLst>
            </a:pPr>
            <a:r>
              <a:rPr lang="en-AU" sz="2000" dirty="0">
                <a:solidFill>
                  <a:srgbClr val="234571"/>
                </a:solidFill>
              </a:rPr>
              <a:t>Divesting requires a </a:t>
            </a:r>
            <a:r>
              <a:rPr lang="en-AU" sz="2000" b="1" dirty="0">
                <a:solidFill>
                  <a:srgbClr val="234571"/>
                </a:solidFill>
              </a:rPr>
              <a:t>parliamentary process </a:t>
            </a:r>
            <a:r>
              <a:rPr lang="en-AU" sz="2000" dirty="0">
                <a:solidFill>
                  <a:srgbClr val="234571"/>
                </a:solidFill>
              </a:rPr>
              <a:t>and removing their special protections to allow the Minister for Lands to grant tenure</a:t>
            </a:r>
          </a:p>
          <a:p>
            <a:pPr marL="228600" indent="-228600">
              <a:lnSpc>
                <a:spcPct val="130000"/>
              </a:lnSpc>
              <a:spcBef>
                <a:spcPts val="600"/>
              </a:spcBef>
              <a:spcAft>
                <a:spcPts val="600"/>
              </a:spcAft>
              <a:buFont typeface="Arial" panose="020B0604020202020204" pitchFamily="34" charset="0"/>
              <a:buChar char="•"/>
              <a:tabLst>
                <a:tab pos="180975" algn="l"/>
              </a:tabLst>
            </a:pPr>
            <a:r>
              <a:rPr lang="en-AU" sz="2000" dirty="0">
                <a:solidFill>
                  <a:srgbClr val="234571"/>
                </a:solidFill>
              </a:rPr>
              <a:t>As a result, many Aboriginal corporations with an interest in Part III reserves have </a:t>
            </a:r>
            <a:r>
              <a:rPr lang="en-AU" sz="2000" b="1" dirty="0">
                <a:solidFill>
                  <a:srgbClr val="234571"/>
                </a:solidFill>
              </a:rPr>
              <a:t>advised they would prefer to retain the status quo</a:t>
            </a:r>
          </a:p>
          <a:p>
            <a:pPr marL="352425" indent="-342900">
              <a:lnSpc>
                <a:spcPct val="130000"/>
              </a:lnSpc>
              <a:spcBef>
                <a:spcPts val="600"/>
              </a:spcBef>
              <a:spcAft>
                <a:spcPts val="600"/>
              </a:spcAft>
              <a:buFont typeface="Arial" panose="020B0604020202020204" pitchFamily="34" charset="0"/>
              <a:buChar char="•"/>
              <a:tabLst>
                <a:tab pos="180975" algn="l"/>
              </a:tabLst>
            </a:pPr>
            <a:endParaRPr lang="en-AU" sz="2400" b="1" spc="-8" dirty="0">
              <a:solidFill>
                <a:schemeClr val="tx2">
                  <a:lumMod val="90000"/>
                  <a:lumOff val="10000"/>
                </a:schemeClr>
              </a:solidFill>
              <a:cs typeface="Calibri"/>
            </a:endParaRPr>
          </a:p>
        </p:txBody>
      </p:sp>
    </p:spTree>
    <p:extLst>
      <p:ext uri="{BB962C8B-B14F-4D97-AF65-F5344CB8AC3E}">
        <p14:creationId xmlns:p14="http://schemas.microsoft.com/office/powerpoint/2010/main" val="1157812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7E484-1A7E-F840-94D7-4B71BEC928F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40CE5AB-3A2B-F3BE-7ADC-B4477C1C805A}"/>
              </a:ext>
            </a:extLst>
          </p:cNvPr>
          <p:cNvSpPr/>
          <p:nvPr/>
        </p:nvSpPr>
        <p:spPr>
          <a:xfrm>
            <a:off x="0" y="1502228"/>
            <a:ext cx="12192000" cy="5355772"/>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9AF6E01-9995-805F-A203-3006F0CEC3A5}"/>
              </a:ext>
            </a:extLst>
          </p:cNvPr>
          <p:cNvSpPr txBox="1"/>
          <p:nvPr/>
        </p:nvSpPr>
        <p:spPr>
          <a:xfrm>
            <a:off x="842675" y="1117232"/>
            <a:ext cx="7475482" cy="461665"/>
          </a:xfrm>
          <a:prstGeom prst="rect">
            <a:avLst/>
          </a:prstGeom>
          <a:noFill/>
        </p:spPr>
        <p:txBody>
          <a:bodyPr wrap="square" rtlCol="0">
            <a:spAutoFit/>
          </a:bodyPr>
          <a:lstStyle>
            <a:defPPr>
              <a:defRPr lang="en-US"/>
            </a:defPPr>
            <a:lvl1pPr>
              <a:defRPr kumimoji="0" sz="3200" b="1" i="0" u="none" strike="noStrike" kern="0" cap="none" spc="-11" normalizeH="0" baseline="0">
                <a:ln>
                  <a:noFill/>
                </a:ln>
                <a:solidFill>
                  <a:srgbClr val="16527E"/>
                </a:solidFill>
                <a:effectLst/>
                <a:uLnTx/>
                <a:uFillTx/>
                <a:latin typeface="Calibri"/>
                <a:ea typeface="+mj-ea"/>
                <a:cs typeface="Calibri"/>
              </a:defRPr>
            </a:lvl1pPr>
          </a:lstStyle>
          <a:p>
            <a:r>
              <a:rPr lang="en-AU" sz="2400" b="0" dirty="0">
                <a:solidFill>
                  <a:schemeClr val="accent1">
                    <a:lumMod val="75000"/>
                  </a:schemeClr>
                </a:solidFill>
                <a:latin typeface="Geologica Cursive" pitchFamily="2" charset="0"/>
              </a:rPr>
              <a:t>Proposed change - divesting Part III reserves</a:t>
            </a:r>
          </a:p>
        </p:txBody>
      </p:sp>
      <p:sp>
        <p:nvSpPr>
          <p:cNvPr id="2" name="object 2">
            <a:extLst>
              <a:ext uri="{FF2B5EF4-FFF2-40B4-BE49-F238E27FC236}">
                <a16:creationId xmlns:a16="http://schemas.microsoft.com/office/drawing/2014/main" id="{15E5A441-9341-F1EE-72ED-69667F1B9275}"/>
              </a:ext>
            </a:extLst>
          </p:cNvPr>
          <p:cNvSpPr txBox="1"/>
          <p:nvPr/>
        </p:nvSpPr>
        <p:spPr>
          <a:xfrm>
            <a:off x="228600" y="1655566"/>
            <a:ext cx="11597319" cy="1394613"/>
          </a:xfrm>
          <a:prstGeom prst="rect">
            <a:avLst/>
          </a:prstGeom>
        </p:spPr>
        <p:txBody>
          <a:bodyPr vert="horz" wrap="square" lIns="0" tIns="9525" rIns="0" bIns="0" rtlCol="0">
            <a:spAutoFit/>
          </a:bodyPr>
          <a:lstStyle/>
          <a:p>
            <a:pPr lvl="0">
              <a:spcBef>
                <a:spcPts val="600"/>
              </a:spcBef>
              <a:spcAft>
                <a:spcPts val="600"/>
              </a:spcAft>
              <a:defRPr/>
            </a:pPr>
            <a:r>
              <a:rPr lang="en-AU" sz="2000" dirty="0">
                <a:solidFill>
                  <a:srgbClr val="234571"/>
                </a:solidFill>
              </a:rPr>
              <a:t>The Amendment Bill will give Aboriginal corporations the option to manage Part III reserves with the special protections in place</a:t>
            </a:r>
          </a:p>
          <a:p>
            <a:pPr lvl="0">
              <a:spcBef>
                <a:spcPts val="600"/>
              </a:spcBef>
              <a:spcAft>
                <a:spcPts val="600"/>
              </a:spcAft>
              <a:defRPr/>
            </a:pPr>
            <a:r>
              <a:rPr lang="en-AU" sz="2000" dirty="0">
                <a:solidFill>
                  <a:srgbClr val="234571"/>
                </a:solidFill>
              </a:rPr>
              <a:t>The land will remain vested in the Authority, which is essential to ensuring the Part III protections remain and the land continues to be set aside for the benefit of all Aboriginal people</a:t>
            </a:r>
          </a:p>
        </p:txBody>
      </p:sp>
      <p:pic>
        <p:nvPicPr>
          <p:cNvPr id="7" name="Picture 6">
            <a:extLst>
              <a:ext uri="{FF2B5EF4-FFF2-40B4-BE49-F238E27FC236}">
                <a16:creationId xmlns:a16="http://schemas.microsoft.com/office/drawing/2014/main" id="{44CB34FF-CD6C-9218-DE00-E802D54BB83D}"/>
              </a:ext>
            </a:extLst>
          </p:cNvPr>
          <p:cNvPicPr>
            <a:picLocks noChangeAspect="1"/>
          </p:cNvPicPr>
          <p:nvPr/>
        </p:nvPicPr>
        <p:blipFill>
          <a:blip r:embed="rId3"/>
          <a:stretch>
            <a:fillRect/>
          </a:stretch>
        </p:blipFill>
        <p:spPr>
          <a:xfrm>
            <a:off x="375447" y="2891018"/>
            <a:ext cx="11450472" cy="4165622"/>
          </a:xfrm>
          <a:prstGeom prst="rect">
            <a:avLst/>
          </a:prstGeom>
        </p:spPr>
      </p:pic>
    </p:spTree>
    <p:extLst>
      <p:ext uri="{BB962C8B-B14F-4D97-AF65-F5344CB8AC3E}">
        <p14:creationId xmlns:p14="http://schemas.microsoft.com/office/powerpoint/2010/main" val="2482540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B92BB2-65C7-CEA4-95F9-32FA98B0E11B}"/>
              </a:ext>
            </a:extLst>
          </p:cNvPr>
          <p:cNvSpPr>
            <a:spLocks noGrp="1"/>
          </p:cNvSpPr>
          <p:nvPr>
            <p:ph type="title"/>
          </p:nvPr>
        </p:nvSpPr>
        <p:spPr>
          <a:xfrm>
            <a:off x="1745795" y="1757187"/>
            <a:ext cx="8412480" cy="4275653"/>
          </a:xfrm>
        </p:spPr>
        <p:txBody>
          <a:bodyPr>
            <a:normAutofit fontScale="90000"/>
          </a:bodyPr>
          <a:lstStyle/>
          <a:p>
            <a:pPr algn="ctr"/>
            <a:r>
              <a:rPr lang="en-AU" dirty="0">
                <a:latin typeface="+mn-lt"/>
              </a:rPr>
              <a:t>The Department of Planning, Lands and Heritage acknowledges Aboriginal people as the traditional custodians of Western Australia</a:t>
            </a:r>
            <a:br>
              <a:rPr lang="en-AU" dirty="0">
                <a:latin typeface="+mn-lt"/>
              </a:rPr>
            </a:br>
            <a:br>
              <a:rPr lang="en-AU" dirty="0">
                <a:latin typeface="+mn-lt"/>
              </a:rPr>
            </a:br>
            <a:r>
              <a:rPr lang="en-AU" dirty="0">
                <a:latin typeface="+mn-lt"/>
              </a:rPr>
              <a:t>We pay our respects to the Ancestors and Elders, both past and present, and the ongoing connection between people, land, waters and community </a:t>
            </a:r>
            <a:br>
              <a:rPr lang="en-AU" dirty="0">
                <a:latin typeface="+mn-lt"/>
              </a:rPr>
            </a:br>
            <a:br>
              <a:rPr lang="en-AU" dirty="0">
                <a:latin typeface="+mn-lt"/>
              </a:rPr>
            </a:br>
            <a:r>
              <a:rPr lang="en-AU" dirty="0">
                <a:latin typeface="+mn-lt"/>
              </a:rPr>
              <a:t>We acknowledge those who continue to share knowledge, their traditions and culture to support our journey for reconciliation </a:t>
            </a:r>
            <a:br>
              <a:rPr lang="en-AU" dirty="0">
                <a:latin typeface="+mn-lt"/>
              </a:rPr>
            </a:br>
            <a:br>
              <a:rPr lang="en-AU" dirty="0">
                <a:latin typeface="+mn-lt"/>
              </a:rPr>
            </a:br>
            <a:r>
              <a:rPr lang="en-AU" dirty="0">
                <a:latin typeface="+mn-lt"/>
              </a:rPr>
              <a:t>In particular, we recognise land and cultural heritage as places that hold great significance for Aboriginal people</a:t>
            </a:r>
            <a:br>
              <a:rPr lang="en-AU" dirty="0">
                <a:latin typeface="+mn-lt"/>
              </a:rPr>
            </a:br>
            <a:endParaRPr lang="en-AU" dirty="0">
              <a:latin typeface="+mn-lt"/>
            </a:endParaRPr>
          </a:p>
        </p:txBody>
      </p:sp>
    </p:spTree>
    <p:extLst>
      <p:ext uri="{BB962C8B-B14F-4D97-AF65-F5344CB8AC3E}">
        <p14:creationId xmlns:p14="http://schemas.microsoft.com/office/powerpoint/2010/main" val="1635938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89E5E-4CA5-8457-246A-142D3373FD6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9184D7E-AA4F-B1BF-A8E5-0B8044767BA6}"/>
              </a:ext>
            </a:extLst>
          </p:cNvPr>
          <p:cNvSpPr/>
          <p:nvPr/>
        </p:nvSpPr>
        <p:spPr>
          <a:xfrm>
            <a:off x="0" y="1502228"/>
            <a:ext cx="12192000" cy="5355772"/>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0" dirty="0">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1">
            <a:extLst>
              <a:ext uri="{FF2B5EF4-FFF2-40B4-BE49-F238E27FC236}">
                <a16:creationId xmlns:a16="http://schemas.microsoft.com/office/drawing/2014/main" id="{D5DAD656-59FB-55D3-0B2B-E49D1DD67D85}"/>
              </a:ext>
            </a:extLst>
          </p:cNvPr>
          <p:cNvSpPr>
            <a:spLocks noGrp="1"/>
          </p:cNvSpPr>
          <p:nvPr>
            <p:ph type="body" sz="quarter" idx="11"/>
          </p:nvPr>
        </p:nvSpPr>
        <p:spPr>
          <a:xfrm>
            <a:off x="1122189" y="1346126"/>
            <a:ext cx="4633019" cy="641569"/>
          </a:xfrm>
        </p:spPr>
        <p:txBody>
          <a:bodyPr>
            <a:noAutofit/>
          </a:bodyPr>
          <a:lstStyle/>
          <a:p>
            <a:r>
              <a:rPr lang="en-AU" dirty="0">
                <a:solidFill>
                  <a:schemeClr val="accent1">
                    <a:lumMod val="75000"/>
                  </a:schemeClr>
                </a:solidFill>
                <a:ea typeface="Calibri" panose="020F0502020204030204" pitchFamily="34" charset="0"/>
                <a:cs typeface="Calibri" panose="020F0502020204030204" pitchFamily="34" charset="0"/>
              </a:rPr>
              <a:t>Power to grant permits</a:t>
            </a:r>
          </a:p>
        </p:txBody>
      </p:sp>
      <p:sp>
        <p:nvSpPr>
          <p:cNvPr id="4" name="Rectangle: Rounded Corners 3">
            <a:extLst>
              <a:ext uri="{FF2B5EF4-FFF2-40B4-BE49-F238E27FC236}">
                <a16:creationId xmlns:a16="http://schemas.microsoft.com/office/drawing/2014/main" id="{358851A3-8545-F8F9-3B75-2B26C998481A}"/>
              </a:ext>
            </a:extLst>
          </p:cNvPr>
          <p:cNvSpPr/>
          <p:nvPr/>
        </p:nvSpPr>
        <p:spPr>
          <a:xfrm>
            <a:off x="625217" y="2346650"/>
            <a:ext cx="2012718" cy="1264681"/>
          </a:xfrm>
          <a:prstGeom prst="roundRect">
            <a:avLst/>
          </a:prstGeom>
          <a:solidFill>
            <a:srgbClr val="5AA2AE">
              <a:hueOff val="0"/>
              <a:satOff val="0"/>
              <a:lumOff val="0"/>
              <a:alphaOff val="0"/>
            </a:srgbClr>
          </a:solidFill>
          <a:ln w="19050" cap="flat" cmpd="sng" algn="ctr">
            <a:solidFill>
              <a:sysClr val="window" lastClr="FFFFFF">
                <a:hueOff val="0"/>
                <a:satOff val="0"/>
                <a:lumOff val="0"/>
                <a:alphaOff val="0"/>
              </a:sysClr>
            </a:solidFill>
            <a:prstDash val="solid"/>
            <a:miter lim="800000"/>
          </a:ln>
          <a:effectLst/>
        </p:spPr>
        <p:txBody>
          <a:bodyPr spcFirstLastPara="0" vert="horz" wrap="square" lIns="49530" tIns="49530" rIns="49530" bIns="49530" numCol="1" spcCol="1270" anchor="ctr" anchorCtr="0">
            <a:noAutofit/>
          </a:bodyPr>
          <a:lstStyle/>
          <a:p>
            <a:pPr algn="ctr"/>
            <a:r>
              <a:rPr lang="en-AU" dirty="0">
                <a:solidFill>
                  <a:sysClr val="window" lastClr="FFFFFF"/>
                </a:solidFill>
                <a:latin typeface="Aptos" panose="02110004020202020204"/>
              </a:rPr>
              <a:t>Minister has power to grant a permit to enter Part III reserves</a:t>
            </a:r>
          </a:p>
        </p:txBody>
      </p:sp>
      <p:sp>
        <p:nvSpPr>
          <p:cNvPr id="5" name="Rectangle: Rounded Corners 4">
            <a:extLst>
              <a:ext uri="{FF2B5EF4-FFF2-40B4-BE49-F238E27FC236}">
                <a16:creationId xmlns:a16="http://schemas.microsoft.com/office/drawing/2014/main" id="{5E57D1F8-FFC0-C7F2-8C3A-ACFF4B5FE519}"/>
              </a:ext>
            </a:extLst>
          </p:cNvPr>
          <p:cNvSpPr/>
          <p:nvPr/>
        </p:nvSpPr>
        <p:spPr>
          <a:xfrm>
            <a:off x="616836" y="4329240"/>
            <a:ext cx="2012718" cy="1264681"/>
          </a:xfrm>
          <a:prstGeom prst="roundRect">
            <a:avLst/>
          </a:prstGeom>
          <a:solidFill>
            <a:srgbClr val="5AA2AE">
              <a:hueOff val="2003568"/>
              <a:satOff val="-8793"/>
              <a:lumOff val="2614"/>
              <a:alphaOff val="0"/>
            </a:srgbClr>
          </a:solidFill>
          <a:ln w="19050" cap="flat" cmpd="sng" algn="ctr">
            <a:solidFill>
              <a:sysClr val="window" lastClr="FFFFFF">
                <a:hueOff val="0"/>
                <a:satOff val="0"/>
                <a:lumOff val="0"/>
                <a:alphaOff val="0"/>
              </a:sysClr>
            </a:solidFill>
            <a:prstDash val="solid"/>
            <a:miter lim="800000"/>
          </a:ln>
          <a:effectLst/>
        </p:spPr>
        <p:txBody>
          <a:bodyPr spcFirstLastPara="0" vert="horz" wrap="square" lIns="49530" tIns="49530" rIns="49530" bIns="49530" numCol="1" spcCol="1270" anchor="ctr" anchorCtr="0">
            <a:noAutofit/>
          </a:bodyPr>
          <a:lstStyle/>
          <a:p>
            <a:pPr algn="ctr"/>
            <a:r>
              <a:rPr lang="en-AU" dirty="0">
                <a:solidFill>
                  <a:sysClr val="window" lastClr="FFFFFF"/>
                </a:solidFill>
                <a:latin typeface="Aptos" panose="02110004020202020204"/>
              </a:rPr>
              <a:t>ALT consults with ‘Aboriginal stakeholders’ on the permit</a:t>
            </a:r>
          </a:p>
        </p:txBody>
      </p:sp>
      <p:sp>
        <p:nvSpPr>
          <p:cNvPr id="6" name="Rectangle: Rounded Corners 5">
            <a:extLst>
              <a:ext uri="{FF2B5EF4-FFF2-40B4-BE49-F238E27FC236}">
                <a16:creationId xmlns:a16="http://schemas.microsoft.com/office/drawing/2014/main" id="{E994E56F-FF1D-85A1-1EE2-A5F4C32B435E}"/>
              </a:ext>
            </a:extLst>
          </p:cNvPr>
          <p:cNvSpPr/>
          <p:nvPr/>
        </p:nvSpPr>
        <p:spPr>
          <a:xfrm>
            <a:off x="3010756" y="4299589"/>
            <a:ext cx="2012718" cy="1323981"/>
          </a:xfrm>
          <a:prstGeom prst="roundRect">
            <a:avLst/>
          </a:prstGeom>
          <a:solidFill>
            <a:srgbClr val="5AA2AE">
              <a:hueOff val="6010703"/>
              <a:satOff val="-26380"/>
              <a:lumOff val="7843"/>
              <a:alphaOff val="0"/>
            </a:srgbClr>
          </a:solidFill>
          <a:ln w="19050" cap="flat" cmpd="sng" algn="ctr">
            <a:solidFill>
              <a:sysClr val="window" lastClr="FFFFFF">
                <a:hueOff val="0"/>
                <a:satOff val="0"/>
                <a:lumOff val="0"/>
                <a:alphaOff val="0"/>
              </a:sysClr>
            </a:solidFill>
            <a:prstDash val="solid"/>
            <a:miter lim="800000"/>
          </a:ln>
          <a:effectLst/>
        </p:spPr>
        <p:txBody>
          <a:bodyPr spcFirstLastPara="0" vert="horz" wrap="square" lIns="49530" tIns="49530" rIns="49530" bIns="49530" numCol="1" spcCol="1270" anchor="ctr" anchorCtr="0">
            <a:noAutofit/>
          </a:bodyPr>
          <a:lstStyle/>
          <a:p>
            <a:pPr algn="ctr"/>
            <a:r>
              <a:rPr lang="en-AU" dirty="0">
                <a:solidFill>
                  <a:sysClr val="window" lastClr="FFFFFF"/>
                </a:solidFill>
                <a:latin typeface="Aptos" panose="02110004020202020204"/>
              </a:rPr>
              <a:t>Aboriginal corporation can grant a permit</a:t>
            </a:r>
          </a:p>
        </p:txBody>
      </p:sp>
      <p:sp>
        <p:nvSpPr>
          <p:cNvPr id="7" name="Arrow: Down 6">
            <a:extLst>
              <a:ext uri="{FF2B5EF4-FFF2-40B4-BE49-F238E27FC236}">
                <a16:creationId xmlns:a16="http://schemas.microsoft.com/office/drawing/2014/main" id="{086151C2-E8D2-06FD-20AA-6D571E0431C2}"/>
              </a:ext>
            </a:extLst>
          </p:cNvPr>
          <p:cNvSpPr/>
          <p:nvPr/>
        </p:nvSpPr>
        <p:spPr>
          <a:xfrm>
            <a:off x="1469343" y="3611331"/>
            <a:ext cx="324465" cy="688258"/>
          </a:xfrm>
          <a:prstGeom prst="downArrow">
            <a:avLst/>
          </a:prstGeom>
          <a:solidFill>
            <a:srgbClr val="5AA2AE">
              <a:tint val="40000"/>
              <a:alpha val="90000"/>
              <a:hueOff val="0"/>
              <a:satOff val="0"/>
              <a:lumOff val="0"/>
              <a:alphaOff val="0"/>
            </a:srgbClr>
          </a:solidFill>
          <a:ln w="19050" cap="flat" cmpd="sng" algn="ctr">
            <a:solidFill>
              <a:srgbClr val="5AA2AE">
                <a:tint val="40000"/>
                <a:alpha val="90000"/>
                <a:hueOff val="0"/>
                <a:satOff val="0"/>
                <a:lumOff val="0"/>
                <a:alphaOff val="0"/>
              </a:srgbClr>
            </a:solidFill>
            <a:prstDash val="solid"/>
            <a:miter lim="800000"/>
          </a:ln>
          <a:effectLst/>
        </p:spPr>
        <p:txBody>
          <a:bodyPr spcFirstLastPara="0" vert="horz" wrap="square" lIns="20320" tIns="20320" rIns="20320" bIns="20320" numCol="1" spcCol="1270" anchor="ctr" anchorCtr="0">
            <a:noAutofit/>
          </a:bodyPr>
          <a:lstStyle/>
          <a:p>
            <a:endParaRPr lang="en-AU" dirty="0">
              <a:solidFill>
                <a:sysClr val="windowText" lastClr="000000">
                  <a:hueOff val="0"/>
                  <a:satOff val="0"/>
                  <a:lumOff val="0"/>
                  <a:alphaOff val="0"/>
                </a:sysClr>
              </a:solidFill>
              <a:latin typeface="Aptos" panose="02110004020202020204"/>
            </a:endParaRPr>
          </a:p>
        </p:txBody>
      </p:sp>
      <p:sp>
        <p:nvSpPr>
          <p:cNvPr id="10" name="Rectangle: Rounded Corners 9">
            <a:extLst>
              <a:ext uri="{FF2B5EF4-FFF2-40B4-BE49-F238E27FC236}">
                <a16:creationId xmlns:a16="http://schemas.microsoft.com/office/drawing/2014/main" id="{D2AB7940-DF47-091F-8AB8-62FD21199DB6}"/>
              </a:ext>
            </a:extLst>
          </p:cNvPr>
          <p:cNvSpPr/>
          <p:nvPr/>
        </p:nvSpPr>
        <p:spPr>
          <a:xfrm>
            <a:off x="2973120" y="2346650"/>
            <a:ext cx="2012718" cy="1264682"/>
          </a:xfrm>
          <a:prstGeom prst="roundRect">
            <a:avLst/>
          </a:prstGeom>
          <a:solidFill>
            <a:srgbClr val="5AA2AE">
              <a:hueOff val="4007135"/>
              <a:satOff val="-17587"/>
              <a:lumOff val="5229"/>
              <a:alphaOff val="0"/>
            </a:srgbClr>
          </a:solidFill>
          <a:ln w="19050" cap="flat" cmpd="sng" algn="ctr">
            <a:solidFill>
              <a:sysClr val="window" lastClr="FFFFFF">
                <a:hueOff val="0"/>
                <a:satOff val="0"/>
                <a:lumOff val="0"/>
                <a:alphaOff val="0"/>
              </a:sysClr>
            </a:solidFill>
            <a:prstDash val="solid"/>
            <a:miter lim="800000"/>
          </a:ln>
          <a:effectLst/>
        </p:spPr>
        <p:txBody>
          <a:bodyPr spcFirstLastPara="0" vert="horz" wrap="square" lIns="49530" tIns="49530" rIns="49530" bIns="49530" numCol="1" spcCol="1270" anchor="ctr" anchorCtr="0">
            <a:noAutofit/>
          </a:bodyPr>
          <a:lstStyle/>
          <a:p>
            <a:pPr algn="ctr"/>
            <a:r>
              <a:rPr lang="en-AU" dirty="0">
                <a:solidFill>
                  <a:sysClr val="window" lastClr="FFFFFF"/>
                </a:solidFill>
                <a:latin typeface="Aptos" panose="02110004020202020204"/>
              </a:rPr>
              <a:t>Minister can give the power to grant a permit</a:t>
            </a:r>
          </a:p>
        </p:txBody>
      </p:sp>
      <p:sp>
        <p:nvSpPr>
          <p:cNvPr id="12" name="Arrow: Down 11">
            <a:extLst>
              <a:ext uri="{FF2B5EF4-FFF2-40B4-BE49-F238E27FC236}">
                <a16:creationId xmlns:a16="http://schemas.microsoft.com/office/drawing/2014/main" id="{24D5CF5E-D7F1-372B-B325-F8644B2FB490}"/>
              </a:ext>
            </a:extLst>
          </p:cNvPr>
          <p:cNvSpPr/>
          <p:nvPr/>
        </p:nvSpPr>
        <p:spPr>
          <a:xfrm>
            <a:off x="3863264" y="3611332"/>
            <a:ext cx="244015" cy="688257"/>
          </a:xfrm>
          <a:prstGeom prst="downArrow">
            <a:avLst/>
          </a:prstGeom>
          <a:solidFill>
            <a:srgbClr val="5AA2AE">
              <a:tint val="40000"/>
              <a:alpha val="90000"/>
              <a:hueOff val="0"/>
              <a:satOff val="0"/>
              <a:lumOff val="0"/>
              <a:alphaOff val="0"/>
            </a:srgbClr>
          </a:solidFill>
          <a:ln w="19050" cap="flat" cmpd="sng" algn="ctr">
            <a:solidFill>
              <a:srgbClr val="5AA2AE">
                <a:tint val="40000"/>
                <a:alpha val="90000"/>
                <a:hueOff val="0"/>
                <a:satOff val="0"/>
                <a:lumOff val="0"/>
                <a:alphaOff val="0"/>
              </a:srgbClr>
            </a:solidFill>
            <a:prstDash val="solid"/>
            <a:miter lim="800000"/>
          </a:ln>
          <a:effectLst/>
        </p:spPr>
        <p:txBody>
          <a:bodyPr spcFirstLastPara="0" vert="horz" wrap="square" lIns="20320" tIns="20320" rIns="20320" bIns="20320" numCol="1" spcCol="1270" anchor="ctr" anchorCtr="0">
            <a:noAutofit/>
          </a:bodyPr>
          <a:lstStyle/>
          <a:p>
            <a:endParaRPr lang="en-AU" dirty="0">
              <a:solidFill>
                <a:sysClr val="windowText" lastClr="000000">
                  <a:hueOff val="0"/>
                  <a:satOff val="0"/>
                  <a:lumOff val="0"/>
                  <a:alphaOff val="0"/>
                </a:sysClr>
              </a:solidFill>
              <a:latin typeface="Aptos" panose="02110004020202020204"/>
            </a:endParaRPr>
          </a:p>
        </p:txBody>
      </p:sp>
      <p:sp>
        <p:nvSpPr>
          <p:cNvPr id="14" name="object 2">
            <a:extLst>
              <a:ext uri="{FF2B5EF4-FFF2-40B4-BE49-F238E27FC236}">
                <a16:creationId xmlns:a16="http://schemas.microsoft.com/office/drawing/2014/main" id="{C8282F3C-9CF1-8B2D-9B74-E258060EC78C}"/>
              </a:ext>
            </a:extLst>
          </p:cNvPr>
          <p:cNvSpPr txBox="1"/>
          <p:nvPr/>
        </p:nvSpPr>
        <p:spPr>
          <a:xfrm>
            <a:off x="5777346" y="2011016"/>
            <a:ext cx="5940840" cy="842410"/>
          </a:xfrm>
          <a:prstGeom prst="rect">
            <a:avLst/>
          </a:prstGeom>
        </p:spPr>
        <p:txBody>
          <a:bodyPr vert="horz" wrap="square" lIns="0" tIns="9525" rIns="0" bIns="0" rtlCol="0">
            <a:spAutoFit/>
          </a:bodyPr>
          <a:lstStyle/>
          <a:p>
            <a:pPr>
              <a:lnSpc>
                <a:spcPct val="90000"/>
              </a:lnSpc>
              <a:spcBef>
                <a:spcPts val="1000"/>
              </a:spcBef>
              <a:spcAft>
                <a:spcPts val="600"/>
              </a:spcAft>
              <a:tabLst>
                <a:tab pos="180975" algn="l"/>
              </a:tabLst>
            </a:pPr>
            <a:r>
              <a:rPr lang="en-AU" sz="2000" dirty="0">
                <a:solidFill>
                  <a:srgbClr val="234571"/>
                </a:solidFill>
              </a:rPr>
              <a:t>The Amendment Bill will give Aboriginal corporations the option to grant its own permit where it manages a Part III reserve</a:t>
            </a:r>
          </a:p>
        </p:txBody>
      </p:sp>
      <p:sp>
        <p:nvSpPr>
          <p:cNvPr id="16" name="TextBox 15">
            <a:extLst>
              <a:ext uri="{FF2B5EF4-FFF2-40B4-BE49-F238E27FC236}">
                <a16:creationId xmlns:a16="http://schemas.microsoft.com/office/drawing/2014/main" id="{88DF4AE2-4BE7-F52C-3970-392A1948E13B}"/>
              </a:ext>
            </a:extLst>
          </p:cNvPr>
          <p:cNvSpPr txBox="1"/>
          <p:nvPr/>
        </p:nvSpPr>
        <p:spPr>
          <a:xfrm>
            <a:off x="625217" y="2011003"/>
            <a:ext cx="1874914" cy="369293"/>
          </a:xfrm>
          <a:prstGeom prst="rect">
            <a:avLst/>
          </a:prstGeom>
          <a:noFill/>
        </p:spPr>
        <p:txBody>
          <a:bodyPr wrap="square" rtlCol="0">
            <a:spAutoFit/>
          </a:bodyPr>
          <a:lstStyle/>
          <a:p>
            <a:r>
              <a:rPr lang="en-AU" b="1" dirty="0">
                <a:solidFill>
                  <a:schemeClr val="tx2">
                    <a:lumMod val="90000"/>
                    <a:lumOff val="10000"/>
                  </a:schemeClr>
                </a:solidFill>
              </a:rPr>
              <a:t>Current Act</a:t>
            </a:r>
          </a:p>
        </p:txBody>
      </p:sp>
      <p:sp>
        <p:nvSpPr>
          <p:cNvPr id="17" name="TextBox 16">
            <a:extLst>
              <a:ext uri="{FF2B5EF4-FFF2-40B4-BE49-F238E27FC236}">
                <a16:creationId xmlns:a16="http://schemas.microsoft.com/office/drawing/2014/main" id="{645E4646-67FA-24BD-D65B-DB71C111ED7E}"/>
              </a:ext>
            </a:extLst>
          </p:cNvPr>
          <p:cNvSpPr txBox="1"/>
          <p:nvPr/>
        </p:nvSpPr>
        <p:spPr>
          <a:xfrm>
            <a:off x="2978071" y="2010984"/>
            <a:ext cx="1874914" cy="369332"/>
          </a:xfrm>
          <a:prstGeom prst="rect">
            <a:avLst/>
          </a:prstGeom>
          <a:noFill/>
        </p:spPr>
        <p:txBody>
          <a:bodyPr wrap="square" rtlCol="0">
            <a:spAutoFit/>
          </a:bodyPr>
          <a:lstStyle/>
          <a:p>
            <a:r>
              <a:rPr lang="en-AU" b="1" dirty="0">
                <a:solidFill>
                  <a:schemeClr val="tx2">
                    <a:lumMod val="90000"/>
                    <a:lumOff val="10000"/>
                  </a:schemeClr>
                </a:solidFill>
              </a:rPr>
              <a:t>Amendment Bill</a:t>
            </a:r>
          </a:p>
        </p:txBody>
      </p:sp>
      <p:sp>
        <p:nvSpPr>
          <p:cNvPr id="8" name="Rectangle: Rounded Corners 7">
            <a:extLst>
              <a:ext uri="{FF2B5EF4-FFF2-40B4-BE49-F238E27FC236}">
                <a16:creationId xmlns:a16="http://schemas.microsoft.com/office/drawing/2014/main" id="{7DCCC0E2-2DBB-4CE0-1E02-17AD9F63298E}"/>
              </a:ext>
            </a:extLst>
          </p:cNvPr>
          <p:cNvSpPr/>
          <p:nvPr/>
        </p:nvSpPr>
        <p:spPr>
          <a:xfrm>
            <a:off x="5703887" y="3172467"/>
            <a:ext cx="6087758" cy="3361068"/>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bject 2">
            <a:extLst>
              <a:ext uri="{FF2B5EF4-FFF2-40B4-BE49-F238E27FC236}">
                <a16:creationId xmlns:a16="http://schemas.microsoft.com/office/drawing/2014/main" id="{35DC9460-2226-D548-EC72-3628F448BC77}"/>
              </a:ext>
            </a:extLst>
          </p:cNvPr>
          <p:cNvSpPr txBox="1"/>
          <p:nvPr/>
        </p:nvSpPr>
        <p:spPr>
          <a:xfrm>
            <a:off x="6096000" y="3611331"/>
            <a:ext cx="5550447" cy="2360774"/>
          </a:xfrm>
          <a:prstGeom prst="rect">
            <a:avLst/>
          </a:prstGeom>
        </p:spPr>
        <p:txBody>
          <a:bodyPr vert="horz" wrap="square" lIns="0" tIns="9525" rIns="0" bIns="0" rtlCol="0">
            <a:spAutoFit/>
          </a:bodyPr>
          <a:lstStyle/>
          <a:p>
            <a:pPr marL="228600" indent="-228600">
              <a:lnSpc>
                <a:spcPct val="90000"/>
              </a:lnSpc>
              <a:spcBef>
                <a:spcPts val="1000"/>
              </a:spcBef>
              <a:spcAft>
                <a:spcPts val="600"/>
              </a:spcAft>
              <a:buFont typeface="Arial" panose="020B0604020202020204" pitchFamily="34" charset="0"/>
              <a:buChar char="•"/>
              <a:tabLst>
                <a:tab pos="180975" algn="l"/>
              </a:tabLst>
            </a:pPr>
            <a:r>
              <a:rPr lang="en-AU" sz="2000" dirty="0">
                <a:solidFill>
                  <a:srgbClr val="234571"/>
                </a:solidFill>
              </a:rPr>
              <a:t>The Minister for Aboriginal Affairs can give the power to grant permits to an Aboriginal corporation</a:t>
            </a:r>
          </a:p>
          <a:p>
            <a:pPr marL="228600" indent="-228600">
              <a:lnSpc>
                <a:spcPct val="90000"/>
              </a:lnSpc>
              <a:spcBef>
                <a:spcPts val="1000"/>
              </a:spcBef>
              <a:spcAft>
                <a:spcPts val="600"/>
              </a:spcAft>
              <a:buFont typeface="Arial" panose="020B0604020202020204" pitchFamily="34" charset="0"/>
              <a:buChar char="•"/>
              <a:tabLst>
                <a:tab pos="180975" algn="l"/>
              </a:tabLst>
            </a:pPr>
            <a:endParaRPr lang="en-AU" sz="2000" dirty="0">
              <a:solidFill>
                <a:srgbClr val="234571"/>
              </a:solidFill>
            </a:endParaRPr>
          </a:p>
          <a:p>
            <a:pPr marL="228600" indent="-228600">
              <a:lnSpc>
                <a:spcPct val="90000"/>
              </a:lnSpc>
              <a:spcBef>
                <a:spcPts val="1000"/>
              </a:spcBef>
              <a:spcAft>
                <a:spcPts val="600"/>
              </a:spcAft>
              <a:buFont typeface="Arial" panose="020B0604020202020204" pitchFamily="34" charset="0"/>
              <a:buChar char="•"/>
              <a:tabLst>
                <a:tab pos="180975" algn="l"/>
              </a:tabLst>
            </a:pPr>
            <a:r>
              <a:rPr lang="en-AU" sz="2000" dirty="0">
                <a:solidFill>
                  <a:srgbClr val="234571"/>
                </a:solidFill>
              </a:rPr>
              <a:t>Time  to support capacity building of the Aboriginal corporation to administer the power to grant permits</a:t>
            </a:r>
          </a:p>
        </p:txBody>
      </p:sp>
      <p:pic>
        <p:nvPicPr>
          <p:cNvPr id="20" name="Picture 19">
            <a:extLst>
              <a:ext uri="{FF2B5EF4-FFF2-40B4-BE49-F238E27FC236}">
                <a16:creationId xmlns:a16="http://schemas.microsoft.com/office/drawing/2014/main" id="{4B3B4BBE-8BC1-65C4-39BC-F7815B2F4089}"/>
              </a:ext>
            </a:extLst>
          </p:cNvPr>
          <p:cNvPicPr>
            <a:picLocks noChangeAspect="1"/>
          </p:cNvPicPr>
          <p:nvPr/>
        </p:nvPicPr>
        <p:blipFill>
          <a:blip r:embed="rId3"/>
          <a:srcRect t="36358"/>
          <a:stretch>
            <a:fillRect/>
          </a:stretch>
        </p:blipFill>
        <p:spPr>
          <a:xfrm>
            <a:off x="-455880" y="5390221"/>
            <a:ext cx="6858000" cy="4364586"/>
          </a:xfrm>
          <a:prstGeom prst="rect">
            <a:avLst/>
          </a:prstGeom>
        </p:spPr>
      </p:pic>
    </p:spTree>
    <p:extLst>
      <p:ext uri="{BB962C8B-B14F-4D97-AF65-F5344CB8AC3E}">
        <p14:creationId xmlns:p14="http://schemas.microsoft.com/office/powerpoint/2010/main" val="2707932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7C274-C96D-2043-DFA0-97A530446AF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B1821EC-6247-6705-B5CF-6FE70F5DA93D}"/>
              </a:ext>
            </a:extLst>
          </p:cNvPr>
          <p:cNvSpPr/>
          <p:nvPr/>
        </p:nvSpPr>
        <p:spPr>
          <a:xfrm>
            <a:off x="0" y="1502228"/>
            <a:ext cx="12192000" cy="5355772"/>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0" dirty="0">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1">
            <a:extLst>
              <a:ext uri="{FF2B5EF4-FFF2-40B4-BE49-F238E27FC236}">
                <a16:creationId xmlns:a16="http://schemas.microsoft.com/office/drawing/2014/main" id="{A031E30E-E8ED-0CD9-3454-43747DDC3D1E}"/>
              </a:ext>
            </a:extLst>
          </p:cNvPr>
          <p:cNvSpPr>
            <a:spLocks noGrp="1"/>
          </p:cNvSpPr>
          <p:nvPr>
            <p:ph type="body" sz="quarter" idx="11"/>
          </p:nvPr>
        </p:nvSpPr>
        <p:spPr>
          <a:xfrm>
            <a:off x="1026862" y="1369814"/>
            <a:ext cx="7261842" cy="424732"/>
          </a:xfrm>
          <a:noFill/>
        </p:spPr>
        <p:txBody>
          <a:bodyPr wrap="square" rtlCol="0">
            <a:spAutoFit/>
          </a:bodyPr>
          <a:lstStyle/>
          <a:p>
            <a:r>
              <a:rPr lang="en-AU" kern="0" spc="-11" dirty="0">
                <a:solidFill>
                  <a:schemeClr val="accent1">
                    <a:lumMod val="75000"/>
                  </a:schemeClr>
                </a:solidFill>
                <a:ea typeface="+mj-ea"/>
                <a:cs typeface="Calibri"/>
              </a:rPr>
              <a:t>Removing barriers to divest Part III</a:t>
            </a:r>
          </a:p>
        </p:txBody>
      </p:sp>
      <p:graphicFrame>
        <p:nvGraphicFramePr>
          <p:cNvPr id="7" name="Diagram 6">
            <a:extLst>
              <a:ext uri="{FF2B5EF4-FFF2-40B4-BE49-F238E27FC236}">
                <a16:creationId xmlns:a16="http://schemas.microsoft.com/office/drawing/2014/main" id="{EBCD947E-CDAC-86DA-8FA5-60CDF3B6B176}"/>
              </a:ext>
            </a:extLst>
          </p:cNvPr>
          <p:cNvGraphicFramePr/>
          <p:nvPr>
            <p:extLst>
              <p:ext uri="{D42A27DB-BD31-4B8C-83A1-F6EECF244321}">
                <p14:modId xmlns:p14="http://schemas.microsoft.com/office/powerpoint/2010/main" val="3386219092"/>
              </p:ext>
            </p:extLst>
          </p:nvPr>
        </p:nvGraphicFramePr>
        <p:xfrm>
          <a:off x="728243" y="3314700"/>
          <a:ext cx="5422790" cy="2984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Rounded Corners 5">
            <a:extLst>
              <a:ext uri="{FF2B5EF4-FFF2-40B4-BE49-F238E27FC236}">
                <a16:creationId xmlns:a16="http://schemas.microsoft.com/office/drawing/2014/main" id="{5DEF690B-C814-3082-D86A-23D6A97D33C5}"/>
              </a:ext>
            </a:extLst>
          </p:cNvPr>
          <p:cNvSpPr/>
          <p:nvPr/>
        </p:nvSpPr>
        <p:spPr>
          <a:xfrm>
            <a:off x="6321656" y="3219895"/>
            <a:ext cx="5222644" cy="3149732"/>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8E547AFF-B1BE-7977-C8EE-426A4DAF3290}"/>
              </a:ext>
            </a:extLst>
          </p:cNvPr>
          <p:cNvSpPr txBox="1"/>
          <p:nvPr/>
        </p:nvSpPr>
        <p:spPr>
          <a:xfrm>
            <a:off x="6712527" y="3314699"/>
            <a:ext cx="4705363" cy="3395032"/>
          </a:xfrm>
          <a:prstGeom prst="rect">
            <a:avLst/>
          </a:prstGeom>
          <a:noFill/>
        </p:spPr>
        <p:txBody>
          <a:bodyPr wrap="square">
            <a:spAutoFit/>
          </a:bodyPr>
          <a:lstStyle/>
          <a:p>
            <a:pPr>
              <a:lnSpc>
                <a:spcPct val="90000"/>
              </a:lnSpc>
              <a:spcBef>
                <a:spcPts val="1000"/>
              </a:spcBef>
            </a:pPr>
            <a:r>
              <a:rPr lang="en-AU" sz="2000" dirty="0">
                <a:solidFill>
                  <a:srgbClr val="234571"/>
                </a:solidFill>
              </a:rPr>
              <a:t>Remove parliamentary steps for divestment:</a:t>
            </a:r>
          </a:p>
          <a:p>
            <a:pPr marL="228600" lvl="1" indent="-228600">
              <a:lnSpc>
                <a:spcPct val="90000"/>
              </a:lnSpc>
              <a:spcBef>
                <a:spcPts val="1000"/>
              </a:spcBef>
              <a:buFont typeface="Arial" panose="020B0604020202020204" pitchFamily="34" charset="0"/>
              <a:buChar char="•"/>
            </a:pPr>
            <a:r>
              <a:rPr lang="en-AU" sz="2000" dirty="0">
                <a:solidFill>
                  <a:srgbClr val="234571"/>
                </a:solidFill>
              </a:rPr>
              <a:t>if we want to divest a Part III reserve in another tenure (e.g. freehold or lease)</a:t>
            </a:r>
          </a:p>
          <a:p>
            <a:pPr marL="228600" lvl="1" indent="-228600">
              <a:lnSpc>
                <a:spcPct val="90000"/>
              </a:lnSpc>
              <a:spcBef>
                <a:spcPts val="1000"/>
              </a:spcBef>
              <a:buFont typeface="Arial" panose="020B0604020202020204" pitchFamily="34" charset="0"/>
              <a:buChar char="•"/>
            </a:pPr>
            <a:r>
              <a:rPr lang="en-AU" sz="2000" dirty="0">
                <a:solidFill>
                  <a:srgbClr val="234571"/>
                </a:solidFill>
              </a:rPr>
              <a:t>if we want to change the boundaries of a Part III reserve so we can divest a portion of it in another tenure</a:t>
            </a:r>
          </a:p>
          <a:p>
            <a:pPr marL="0" lvl="1">
              <a:lnSpc>
                <a:spcPct val="90000"/>
              </a:lnSpc>
              <a:spcBef>
                <a:spcPts val="1000"/>
              </a:spcBef>
            </a:pPr>
            <a:r>
              <a:rPr lang="en-AU" sz="2000" dirty="0">
                <a:solidFill>
                  <a:srgbClr val="234571"/>
                </a:solidFill>
              </a:rPr>
              <a:t>No change to ALT consultation with Aboriginal stakeholders</a:t>
            </a:r>
          </a:p>
          <a:p>
            <a:pPr lvl="1" algn="just" defTabSz="457200">
              <a:lnSpc>
                <a:spcPct val="120000"/>
              </a:lnSpc>
              <a:spcBef>
                <a:spcPts val="600"/>
              </a:spcBef>
              <a:spcAft>
                <a:spcPts val="600"/>
              </a:spcAft>
            </a:pPr>
            <a:endParaRPr lang="en-AU" sz="2000" dirty="0"/>
          </a:p>
        </p:txBody>
      </p:sp>
      <p:sp>
        <p:nvSpPr>
          <p:cNvPr id="13" name="TextBox 12">
            <a:extLst>
              <a:ext uri="{FF2B5EF4-FFF2-40B4-BE49-F238E27FC236}">
                <a16:creationId xmlns:a16="http://schemas.microsoft.com/office/drawing/2014/main" id="{E0EC0E70-C67C-4AED-73C4-C382F35302CC}"/>
              </a:ext>
            </a:extLst>
          </p:cNvPr>
          <p:cNvSpPr txBox="1"/>
          <p:nvPr/>
        </p:nvSpPr>
        <p:spPr>
          <a:xfrm>
            <a:off x="1189094" y="2000519"/>
            <a:ext cx="8858915" cy="1702261"/>
          </a:xfrm>
          <a:prstGeom prst="rect">
            <a:avLst/>
          </a:prstGeom>
          <a:noFill/>
        </p:spPr>
        <p:txBody>
          <a:bodyPr wrap="square">
            <a:spAutoFit/>
          </a:bodyPr>
          <a:lstStyle/>
          <a:p>
            <a:pPr algn="just">
              <a:lnSpc>
                <a:spcPct val="120000"/>
              </a:lnSpc>
              <a:spcBef>
                <a:spcPts val="600"/>
              </a:spcBef>
              <a:spcAft>
                <a:spcPts val="600"/>
              </a:spcAft>
            </a:pPr>
            <a:r>
              <a:rPr lang="en-AU" sz="2000" dirty="0">
                <a:solidFill>
                  <a:srgbClr val="234571"/>
                </a:solidFill>
              </a:rPr>
              <a:t>Currently, if an Aboriginal corporation requests divestment of a Part III reserve in a different tenure (e.g. freehold or lease), a parliamentary process is required and can take 12 to 24 months</a:t>
            </a:r>
          </a:p>
          <a:p>
            <a:pPr lvl="1" algn="just" defTabSz="457200">
              <a:lnSpc>
                <a:spcPct val="120000"/>
              </a:lnSpc>
              <a:spcBef>
                <a:spcPts val="600"/>
              </a:spcBef>
              <a:spcAft>
                <a:spcPts val="600"/>
              </a:spcAft>
            </a:pPr>
            <a:endParaRPr lang="en-AU" sz="2000" dirty="0"/>
          </a:p>
        </p:txBody>
      </p:sp>
      <p:pic>
        <p:nvPicPr>
          <p:cNvPr id="3" name="Picture 2">
            <a:extLst>
              <a:ext uri="{FF2B5EF4-FFF2-40B4-BE49-F238E27FC236}">
                <a16:creationId xmlns:a16="http://schemas.microsoft.com/office/drawing/2014/main" id="{BA9495FE-10E0-F52E-84C4-38426A3C48D5}"/>
              </a:ext>
            </a:extLst>
          </p:cNvPr>
          <p:cNvPicPr>
            <a:picLocks noChangeAspect="1"/>
          </p:cNvPicPr>
          <p:nvPr/>
        </p:nvPicPr>
        <p:blipFill>
          <a:blip r:embed="rId8"/>
          <a:srcRect l="14253" t="24327" r="24593" b="30464"/>
          <a:stretch>
            <a:fillRect/>
          </a:stretch>
        </p:blipFill>
        <p:spPr>
          <a:xfrm>
            <a:off x="5029833" y="3314699"/>
            <a:ext cx="1291823" cy="955001"/>
          </a:xfrm>
          <a:prstGeom prst="rect">
            <a:avLst/>
          </a:prstGeom>
        </p:spPr>
      </p:pic>
    </p:spTree>
    <p:extLst>
      <p:ext uri="{BB962C8B-B14F-4D97-AF65-F5344CB8AC3E}">
        <p14:creationId xmlns:p14="http://schemas.microsoft.com/office/powerpoint/2010/main" val="3865922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705FC-99BD-4729-91FF-4E2A491AE82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45DFC44-321E-9B5F-6681-561A847204D4}"/>
              </a:ext>
            </a:extLst>
          </p:cNvPr>
          <p:cNvSpPr/>
          <p:nvPr/>
        </p:nvSpPr>
        <p:spPr>
          <a:xfrm>
            <a:off x="0" y="1502228"/>
            <a:ext cx="12192000" cy="5355772"/>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0" dirty="0">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1">
            <a:extLst>
              <a:ext uri="{FF2B5EF4-FFF2-40B4-BE49-F238E27FC236}">
                <a16:creationId xmlns:a16="http://schemas.microsoft.com/office/drawing/2014/main" id="{75D549BB-B280-F30B-1A0D-5AAEB3741649}"/>
              </a:ext>
            </a:extLst>
          </p:cNvPr>
          <p:cNvSpPr>
            <a:spLocks noGrp="1"/>
          </p:cNvSpPr>
          <p:nvPr>
            <p:ph type="body" sz="quarter" idx="11"/>
          </p:nvPr>
        </p:nvSpPr>
        <p:spPr>
          <a:xfrm>
            <a:off x="1021497" y="1343683"/>
            <a:ext cx="7261842" cy="424732"/>
          </a:xfrm>
          <a:noFill/>
        </p:spPr>
        <p:txBody>
          <a:bodyPr wrap="square" rtlCol="0">
            <a:spAutoFit/>
          </a:bodyPr>
          <a:lstStyle/>
          <a:p>
            <a:r>
              <a:rPr lang="en-AU" kern="0" spc="-11" dirty="0">
                <a:solidFill>
                  <a:schemeClr val="accent1">
                    <a:lumMod val="75000"/>
                  </a:schemeClr>
                </a:solidFill>
                <a:ea typeface="+mj-ea"/>
                <a:cs typeface="Calibri"/>
              </a:rPr>
              <a:t>Cutting red tape - roads and public utilities</a:t>
            </a:r>
          </a:p>
        </p:txBody>
      </p:sp>
      <p:sp>
        <p:nvSpPr>
          <p:cNvPr id="7" name="Rectangle: Rounded Corners 6">
            <a:extLst>
              <a:ext uri="{FF2B5EF4-FFF2-40B4-BE49-F238E27FC236}">
                <a16:creationId xmlns:a16="http://schemas.microsoft.com/office/drawing/2014/main" id="{CEE1EBF1-525B-CED5-C9BB-D039DF150E19}"/>
              </a:ext>
            </a:extLst>
          </p:cNvPr>
          <p:cNvSpPr/>
          <p:nvPr/>
        </p:nvSpPr>
        <p:spPr>
          <a:xfrm>
            <a:off x="5879597" y="3265418"/>
            <a:ext cx="5678006" cy="3353685"/>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dirty="0"/>
          </a:p>
        </p:txBody>
      </p:sp>
      <p:sp>
        <p:nvSpPr>
          <p:cNvPr id="12" name="TextBox 11">
            <a:extLst>
              <a:ext uri="{FF2B5EF4-FFF2-40B4-BE49-F238E27FC236}">
                <a16:creationId xmlns:a16="http://schemas.microsoft.com/office/drawing/2014/main" id="{358D42FE-4102-48E1-6F3F-E9B80510639A}"/>
              </a:ext>
            </a:extLst>
          </p:cNvPr>
          <p:cNvSpPr txBox="1"/>
          <p:nvPr/>
        </p:nvSpPr>
        <p:spPr>
          <a:xfrm>
            <a:off x="6300254" y="3489930"/>
            <a:ext cx="4904510" cy="3364254"/>
          </a:xfrm>
          <a:prstGeom prst="rect">
            <a:avLst/>
          </a:prstGeom>
          <a:noFill/>
        </p:spPr>
        <p:txBody>
          <a:bodyPr wrap="square">
            <a:spAutoFit/>
          </a:bodyPr>
          <a:lstStyle/>
          <a:p>
            <a:pPr>
              <a:spcBef>
                <a:spcPts val="1000"/>
              </a:spcBef>
            </a:pPr>
            <a:r>
              <a:rPr lang="en-AU" sz="2000" dirty="0">
                <a:solidFill>
                  <a:srgbClr val="234571"/>
                </a:solidFill>
              </a:rPr>
              <a:t>Remove parliamentary steps if we are changing boundaries of Part III reserves so they don’t overlap:</a:t>
            </a:r>
          </a:p>
          <a:p>
            <a:pPr marL="685800" lvl="2" indent="-228600">
              <a:spcBef>
                <a:spcPts val="1000"/>
              </a:spcBef>
              <a:buFont typeface="Arial" panose="020B0604020202020204" pitchFamily="34" charset="0"/>
              <a:buChar char="•"/>
            </a:pPr>
            <a:r>
              <a:rPr lang="en-AU" sz="2000" dirty="0">
                <a:solidFill>
                  <a:srgbClr val="234571"/>
                </a:solidFill>
              </a:rPr>
              <a:t>Telephone, power and gas infrastructure </a:t>
            </a:r>
          </a:p>
          <a:p>
            <a:pPr marL="685800" lvl="2" indent="-228600">
              <a:spcBef>
                <a:spcPts val="1000"/>
              </a:spcBef>
              <a:buFont typeface="Arial" panose="020B0604020202020204" pitchFamily="34" charset="0"/>
              <a:buChar char="•"/>
            </a:pPr>
            <a:r>
              <a:rPr lang="en-AU" sz="2000" dirty="0">
                <a:solidFill>
                  <a:srgbClr val="234571"/>
                </a:solidFill>
              </a:rPr>
              <a:t>Roads</a:t>
            </a:r>
          </a:p>
          <a:p>
            <a:pPr marL="0" lvl="1">
              <a:spcBef>
                <a:spcPts val="1000"/>
              </a:spcBef>
            </a:pPr>
            <a:r>
              <a:rPr lang="en-AU" sz="2000" dirty="0">
                <a:solidFill>
                  <a:srgbClr val="234571"/>
                </a:solidFill>
              </a:rPr>
              <a:t>No change to ALT consultation with Aboriginal stakeholders</a:t>
            </a:r>
          </a:p>
          <a:p>
            <a:pPr lvl="1" algn="just" defTabSz="457200">
              <a:lnSpc>
                <a:spcPct val="120000"/>
              </a:lnSpc>
              <a:spcBef>
                <a:spcPts val="600"/>
              </a:spcBef>
              <a:spcAft>
                <a:spcPts val="600"/>
              </a:spcAft>
            </a:pPr>
            <a:endParaRPr lang="en-AU" sz="2000" dirty="0"/>
          </a:p>
        </p:txBody>
      </p:sp>
      <p:sp>
        <p:nvSpPr>
          <p:cNvPr id="3" name="TextBox 2">
            <a:extLst>
              <a:ext uri="{FF2B5EF4-FFF2-40B4-BE49-F238E27FC236}">
                <a16:creationId xmlns:a16="http://schemas.microsoft.com/office/drawing/2014/main" id="{3C0F091A-7C7A-9A05-6243-26811138FAAD}"/>
              </a:ext>
            </a:extLst>
          </p:cNvPr>
          <p:cNvSpPr txBox="1"/>
          <p:nvPr/>
        </p:nvSpPr>
        <p:spPr>
          <a:xfrm>
            <a:off x="1021497" y="1817566"/>
            <a:ext cx="9514609" cy="1907445"/>
          </a:xfrm>
          <a:prstGeom prst="rect">
            <a:avLst/>
          </a:prstGeom>
          <a:noFill/>
        </p:spPr>
        <p:txBody>
          <a:bodyPr wrap="square">
            <a:spAutoFit/>
          </a:bodyPr>
          <a:lstStyle/>
          <a:p>
            <a:pPr marL="342900" indent="-342900" algn="just">
              <a:lnSpc>
                <a:spcPct val="90000"/>
              </a:lnSpc>
              <a:spcBef>
                <a:spcPts val="1000"/>
              </a:spcBef>
              <a:spcAft>
                <a:spcPts val="600"/>
              </a:spcAft>
              <a:buFont typeface="Arial" panose="020B0604020202020204" pitchFamily="34" charset="0"/>
              <a:buChar char="•"/>
            </a:pPr>
            <a:r>
              <a:rPr lang="en-US" sz="2000" dirty="0">
                <a:solidFill>
                  <a:srgbClr val="234571"/>
                </a:solidFill>
              </a:rPr>
              <a:t>Telephone, power, water and gas services and main roads are located on Part III reserved lands – uncertainty about who is responsible for them</a:t>
            </a:r>
          </a:p>
          <a:p>
            <a:pPr marL="342900" indent="-342900" algn="just">
              <a:lnSpc>
                <a:spcPct val="90000"/>
              </a:lnSpc>
              <a:spcBef>
                <a:spcPts val="1000"/>
              </a:spcBef>
              <a:spcAft>
                <a:spcPts val="600"/>
              </a:spcAft>
              <a:buFont typeface="Arial" panose="020B0604020202020204" pitchFamily="34" charset="0"/>
              <a:buChar char="•"/>
            </a:pPr>
            <a:r>
              <a:rPr lang="en-US" sz="2000" dirty="0">
                <a:solidFill>
                  <a:srgbClr val="234571"/>
                </a:solidFill>
              </a:rPr>
              <a:t>Changing boundaries of Part III reserved lands so they don’t overlap public utility services and main roads requires the same parliamentary steps</a:t>
            </a:r>
            <a:endParaRPr lang="en-AU" sz="2000" dirty="0">
              <a:solidFill>
                <a:srgbClr val="234571"/>
              </a:solidFill>
            </a:endParaRPr>
          </a:p>
          <a:p>
            <a:pPr lvl="1" algn="just" defTabSz="457200">
              <a:lnSpc>
                <a:spcPct val="120000"/>
              </a:lnSpc>
              <a:spcBef>
                <a:spcPts val="600"/>
              </a:spcBef>
              <a:spcAft>
                <a:spcPts val="600"/>
              </a:spcAft>
            </a:pPr>
            <a:endParaRPr lang="en-AU" sz="2000" dirty="0"/>
          </a:p>
        </p:txBody>
      </p:sp>
      <p:graphicFrame>
        <p:nvGraphicFramePr>
          <p:cNvPr id="5" name="Diagram 4">
            <a:extLst>
              <a:ext uri="{FF2B5EF4-FFF2-40B4-BE49-F238E27FC236}">
                <a16:creationId xmlns:a16="http://schemas.microsoft.com/office/drawing/2014/main" id="{78849750-363D-BE6C-98F8-B9C34B076631}"/>
              </a:ext>
            </a:extLst>
          </p:cNvPr>
          <p:cNvGraphicFramePr/>
          <p:nvPr>
            <p:extLst>
              <p:ext uri="{D42A27DB-BD31-4B8C-83A1-F6EECF244321}">
                <p14:modId xmlns:p14="http://schemas.microsoft.com/office/powerpoint/2010/main" val="2654945447"/>
              </p:ext>
            </p:extLst>
          </p:nvPr>
        </p:nvGraphicFramePr>
        <p:xfrm>
          <a:off x="377535" y="3265418"/>
          <a:ext cx="5176483" cy="3364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CA3A6E05-4630-87E2-365D-4F8122D7BEEA}"/>
              </a:ext>
            </a:extLst>
          </p:cNvPr>
          <p:cNvPicPr>
            <a:picLocks noChangeAspect="1"/>
          </p:cNvPicPr>
          <p:nvPr/>
        </p:nvPicPr>
        <p:blipFill>
          <a:blip r:embed="rId8"/>
          <a:srcRect l="14253" t="24327" r="24593" b="30464"/>
          <a:stretch>
            <a:fillRect/>
          </a:stretch>
        </p:blipFill>
        <p:spPr>
          <a:xfrm>
            <a:off x="4599924" y="3363720"/>
            <a:ext cx="1291823" cy="955001"/>
          </a:xfrm>
          <a:prstGeom prst="rect">
            <a:avLst/>
          </a:prstGeom>
        </p:spPr>
      </p:pic>
    </p:spTree>
    <p:extLst>
      <p:ext uri="{BB962C8B-B14F-4D97-AF65-F5344CB8AC3E}">
        <p14:creationId xmlns:p14="http://schemas.microsoft.com/office/powerpoint/2010/main" val="3198479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C04E5-B232-5A31-C9A1-880872C107C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EB0BAF6-E97A-8173-EA69-2C7D52663916}"/>
              </a:ext>
            </a:extLst>
          </p:cNvPr>
          <p:cNvSpPr txBox="1"/>
          <p:nvPr/>
        </p:nvSpPr>
        <p:spPr>
          <a:xfrm>
            <a:off x="1142970" y="1231150"/>
            <a:ext cx="5622189" cy="461665"/>
          </a:xfrm>
          <a:prstGeom prst="rect">
            <a:avLst/>
          </a:prstGeom>
          <a:noFill/>
        </p:spPr>
        <p:txBody>
          <a:bodyPr wrap="square" rtlCol="0">
            <a:spAutoFit/>
          </a:bodyPr>
          <a:lstStyle>
            <a:defPPr>
              <a:defRPr lang="en-US"/>
            </a:defPPr>
            <a:lvl1pPr>
              <a:defRPr kumimoji="0" sz="3200" b="1" i="0" u="none" strike="noStrike" kern="0" cap="none" spc="-11" normalizeH="0" baseline="0">
                <a:ln>
                  <a:noFill/>
                </a:ln>
                <a:solidFill>
                  <a:srgbClr val="16527E"/>
                </a:solidFill>
                <a:effectLst/>
                <a:uLnTx/>
                <a:uFillTx/>
                <a:latin typeface="Calibri"/>
                <a:ea typeface="+mj-ea"/>
                <a:cs typeface="Calibri"/>
              </a:defRPr>
            </a:lvl1pPr>
          </a:lstStyle>
          <a:p>
            <a:r>
              <a:rPr lang="en-AU" sz="2400" b="0" dirty="0">
                <a:solidFill>
                  <a:schemeClr val="accent1">
                    <a:lumMod val="75000"/>
                  </a:schemeClr>
                </a:solidFill>
                <a:latin typeface="Geologica Cursive" pitchFamily="2" charset="0"/>
              </a:rPr>
              <a:t>Strengthening trespass offence</a:t>
            </a:r>
          </a:p>
        </p:txBody>
      </p:sp>
      <p:sp>
        <p:nvSpPr>
          <p:cNvPr id="8" name="Rectangle: Rounded Corners 7">
            <a:extLst>
              <a:ext uri="{FF2B5EF4-FFF2-40B4-BE49-F238E27FC236}">
                <a16:creationId xmlns:a16="http://schemas.microsoft.com/office/drawing/2014/main" id="{294DDB0E-C337-BE66-2096-DEBBC95007EB}"/>
              </a:ext>
            </a:extLst>
          </p:cNvPr>
          <p:cNvSpPr/>
          <p:nvPr/>
        </p:nvSpPr>
        <p:spPr>
          <a:xfrm>
            <a:off x="1165515" y="2024104"/>
            <a:ext cx="9530011" cy="105716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object 2">
            <a:extLst>
              <a:ext uri="{FF2B5EF4-FFF2-40B4-BE49-F238E27FC236}">
                <a16:creationId xmlns:a16="http://schemas.microsoft.com/office/drawing/2014/main" id="{D73072B5-5B97-EF74-194E-0CAD41B82104}"/>
              </a:ext>
            </a:extLst>
          </p:cNvPr>
          <p:cNvSpPr txBox="1"/>
          <p:nvPr/>
        </p:nvSpPr>
        <p:spPr>
          <a:xfrm>
            <a:off x="1496475" y="2180513"/>
            <a:ext cx="8904826" cy="1719766"/>
          </a:xfrm>
          <a:prstGeom prst="rect">
            <a:avLst/>
          </a:prstGeom>
        </p:spPr>
        <p:txBody>
          <a:bodyPr vert="horz" wrap="square" lIns="0" tIns="9525" rIns="0" bIns="0" rtlCol="0">
            <a:spAutoFit/>
          </a:bodyPr>
          <a:lstStyle/>
          <a:p>
            <a:pPr>
              <a:lnSpc>
                <a:spcPct val="90000"/>
              </a:lnSpc>
              <a:spcBef>
                <a:spcPts val="1000"/>
              </a:spcBef>
              <a:spcAft>
                <a:spcPts val="600"/>
              </a:spcAft>
              <a:tabLst>
                <a:tab pos="180975" algn="l"/>
              </a:tabLst>
            </a:pPr>
            <a:r>
              <a:rPr lang="en-AU" sz="2000" dirty="0">
                <a:solidFill>
                  <a:srgbClr val="234571"/>
                </a:solidFill>
              </a:rPr>
              <a:t>The Amendment Bill includes measures to strengthen the enforcement of offences and update the penalties, to better deter trespass in remote areas</a:t>
            </a:r>
            <a:endParaRPr lang="en-AU" sz="2400" dirty="0">
              <a:solidFill>
                <a:srgbClr val="234571"/>
              </a:solidFill>
            </a:endParaRPr>
          </a:p>
          <a:p>
            <a:pPr marL="466725" indent="-457200" algn="just">
              <a:lnSpc>
                <a:spcPct val="130000"/>
              </a:lnSpc>
              <a:spcBef>
                <a:spcPts val="600"/>
              </a:spcBef>
              <a:spcAft>
                <a:spcPts val="600"/>
              </a:spcAft>
              <a:buFont typeface="Arial" panose="020B0604020202020204" pitchFamily="34" charset="0"/>
              <a:buChar char="•"/>
              <a:tabLst>
                <a:tab pos="180975" algn="l"/>
              </a:tabLst>
            </a:pPr>
            <a:endParaRPr lang="en-AU" sz="2200" spc="-8" dirty="0">
              <a:cs typeface="Calibri"/>
            </a:endParaRPr>
          </a:p>
          <a:p>
            <a:pPr marL="9525" algn="just">
              <a:lnSpc>
                <a:spcPct val="130000"/>
              </a:lnSpc>
              <a:spcBef>
                <a:spcPts val="600"/>
              </a:spcBef>
              <a:spcAft>
                <a:spcPts val="600"/>
              </a:spcAft>
              <a:tabLst>
                <a:tab pos="180975" algn="l"/>
              </a:tabLst>
            </a:pPr>
            <a:endParaRPr lang="en-AU" sz="2200" spc="-8" dirty="0">
              <a:cs typeface="Calibri"/>
            </a:endParaRPr>
          </a:p>
        </p:txBody>
      </p:sp>
      <p:sp>
        <p:nvSpPr>
          <p:cNvPr id="7" name="Rectangle 6">
            <a:extLst>
              <a:ext uri="{FF2B5EF4-FFF2-40B4-BE49-F238E27FC236}">
                <a16:creationId xmlns:a16="http://schemas.microsoft.com/office/drawing/2014/main" id="{A165CF70-11AC-CF91-D889-78E432960847}"/>
              </a:ext>
            </a:extLst>
          </p:cNvPr>
          <p:cNvSpPr/>
          <p:nvPr/>
        </p:nvSpPr>
        <p:spPr>
          <a:xfrm>
            <a:off x="3220300" y="3081264"/>
            <a:ext cx="1892028" cy="1596223"/>
          </a:xfrm>
          <a:prstGeom prst="rect">
            <a:avLst/>
          </a:prstGeom>
          <a:blipFill>
            <a:blip r:embed="rId3"/>
            <a:srcRect/>
            <a:stretch>
              <a:fillRect l="-5000" r="-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U"/>
          </a:p>
        </p:txBody>
      </p:sp>
      <p:sp>
        <p:nvSpPr>
          <p:cNvPr id="9" name="Rectangle: Rounded Corners 8">
            <a:extLst>
              <a:ext uri="{FF2B5EF4-FFF2-40B4-BE49-F238E27FC236}">
                <a16:creationId xmlns:a16="http://schemas.microsoft.com/office/drawing/2014/main" id="{B205560E-3F46-7222-9165-5DB7F48A0B82}"/>
              </a:ext>
            </a:extLst>
          </p:cNvPr>
          <p:cNvSpPr/>
          <p:nvPr/>
        </p:nvSpPr>
        <p:spPr>
          <a:xfrm>
            <a:off x="1289817" y="3343088"/>
            <a:ext cx="2012718" cy="1264681"/>
          </a:xfrm>
          <a:prstGeom prst="roundRect">
            <a:avLst/>
          </a:prstGeom>
          <a:solidFill>
            <a:srgbClr val="5AA2AE">
              <a:hueOff val="0"/>
              <a:satOff val="0"/>
              <a:lumOff val="0"/>
              <a:alphaOff val="0"/>
            </a:srgbClr>
          </a:solidFill>
          <a:ln w="19050" cap="flat" cmpd="sng" algn="ctr">
            <a:solidFill>
              <a:sysClr val="window" lastClr="FFFFFF">
                <a:hueOff val="0"/>
                <a:satOff val="0"/>
                <a:lumOff val="0"/>
                <a:alphaOff val="0"/>
              </a:sysClr>
            </a:solidFill>
            <a:prstDash val="solid"/>
            <a:miter lim="800000"/>
          </a:ln>
          <a:effectLst/>
        </p:spPr>
        <p:txBody>
          <a:bodyPr spcFirstLastPara="0" vert="horz" wrap="square" lIns="49530" tIns="49530" rIns="49530" bIns="49530" numCol="1" spcCol="1270" anchor="ctr" anchorCtr="0">
            <a:noAutofit/>
          </a:bodyPr>
          <a:lstStyle/>
          <a:p>
            <a:pPr algn="ctr"/>
            <a:r>
              <a:rPr lang="en-AU" sz="2000" dirty="0">
                <a:solidFill>
                  <a:sysClr val="window" lastClr="FFFFFF"/>
                </a:solidFill>
                <a:latin typeface="Aptos" panose="02110004020202020204"/>
              </a:rPr>
              <a:t>Limitation period extended to six years</a:t>
            </a:r>
          </a:p>
        </p:txBody>
      </p:sp>
      <p:sp>
        <p:nvSpPr>
          <p:cNvPr id="12" name="Rectangle: Rounded Corners 11">
            <a:extLst>
              <a:ext uri="{FF2B5EF4-FFF2-40B4-BE49-F238E27FC236}">
                <a16:creationId xmlns:a16="http://schemas.microsoft.com/office/drawing/2014/main" id="{CAA17890-E04D-F07F-84DC-502E7FDA3EB1}"/>
              </a:ext>
            </a:extLst>
          </p:cNvPr>
          <p:cNvSpPr/>
          <p:nvPr/>
        </p:nvSpPr>
        <p:spPr>
          <a:xfrm>
            <a:off x="4139378" y="5024347"/>
            <a:ext cx="2012718" cy="1477055"/>
          </a:xfrm>
          <a:prstGeom prst="roundRect">
            <a:avLst/>
          </a:prstGeom>
          <a:solidFill>
            <a:srgbClr val="5AA2AE">
              <a:hueOff val="2003568"/>
              <a:satOff val="-8793"/>
              <a:lumOff val="2614"/>
              <a:alphaOff val="0"/>
            </a:srgbClr>
          </a:solidFill>
          <a:ln w="19050" cap="flat" cmpd="sng" algn="ctr">
            <a:solidFill>
              <a:sysClr val="window" lastClr="FFFFFF">
                <a:hueOff val="0"/>
                <a:satOff val="0"/>
                <a:lumOff val="0"/>
                <a:alphaOff val="0"/>
              </a:sysClr>
            </a:solidFill>
            <a:prstDash val="solid"/>
            <a:miter lim="800000"/>
          </a:ln>
          <a:effectLst/>
        </p:spPr>
        <p:txBody>
          <a:bodyPr spcFirstLastPara="0" vert="horz" wrap="square" lIns="49530" tIns="49530" rIns="49530" bIns="49530" numCol="1" spcCol="1270" anchor="ctr" anchorCtr="0">
            <a:noAutofit/>
          </a:bodyPr>
          <a:lstStyle/>
          <a:p>
            <a:pPr algn="ctr"/>
            <a:r>
              <a:rPr lang="en-AU" sz="2000" dirty="0">
                <a:solidFill>
                  <a:sysClr val="window" lastClr="FFFFFF"/>
                </a:solidFill>
                <a:latin typeface="Aptos" panose="02110004020202020204"/>
              </a:rPr>
              <a:t>Now a continuing offence – daily penalties</a:t>
            </a:r>
          </a:p>
        </p:txBody>
      </p:sp>
      <p:sp>
        <p:nvSpPr>
          <p:cNvPr id="13" name="Rectangle: Rounded Corners 12">
            <a:extLst>
              <a:ext uri="{FF2B5EF4-FFF2-40B4-BE49-F238E27FC236}">
                <a16:creationId xmlns:a16="http://schemas.microsoft.com/office/drawing/2014/main" id="{EACCA1A3-4C36-2776-F6F1-D199A1579CEA}"/>
              </a:ext>
            </a:extLst>
          </p:cNvPr>
          <p:cNvSpPr/>
          <p:nvPr/>
        </p:nvSpPr>
        <p:spPr>
          <a:xfrm>
            <a:off x="6559587" y="3343088"/>
            <a:ext cx="2012718" cy="1264682"/>
          </a:xfrm>
          <a:prstGeom prst="roundRect">
            <a:avLst/>
          </a:prstGeom>
          <a:solidFill>
            <a:srgbClr val="5AA2AE">
              <a:hueOff val="4007135"/>
              <a:satOff val="-17587"/>
              <a:lumOff val="5229"/>
              <a:alphaOff val="0"/>
            </a:srgbClr>
          </a:solidFill>
          <a:ln w="19050" cap="flat" cmpd="sng" algn="ctr">
            <a:solidFill>
              <a:sysClr val="window" lastClr="FFFFFF">
                <a:hueOff val="0"/>
                <a:satOff val="0"/>
                <a:lumOff val="0"/>
                <a:alphaOff val="0"/>
              </a:sysClr>
            </a:solidFill>
            <a:prstDash val="solid"/>
            <a:miter lim="800000"/>
          </a:ln>
          <a:effectLst/>
        </p:spPr>
        <p:txBody>
          <a:bodyPr spcFirstLastPara="0" vert="horz" wrap="square" lIns="49530" tIns="49530" rIns="49530" bIns="49530" numCol="1" spcCol="1270" anchor="ctr" anchorCtr="0">
            <a:noAutofit/>
          </a:bodyPr>
          <a:lstStyle/>
          <a:p>
            <a:pPr algn="ctr"/>
            <a:r>
              <a:rPr lang="en-AU" sz="2000" dirty="0">
                <a:solidFill>
                  <a:sysClr val="window" lastClr="FFFFFF"/>
                </a:solidFill>
                <a:latin typeface="Aptos" panose="02110004020202020204"/>
              </a:rPr>
              <a:t>Penalties modernised and increased</a:t>
            </a:r>
          </a:p>
        </p:txBody>
      </p:sp>
      <p:sp>
        <p:nvSpPr>
          <p:cNvPr id="14" name="Rectangle 13">
            <a:extLst>
              <a:ext uri="{FF2B5EF4-FFF2-40B4-BE49-F238E27FC236}">
                <a16:creationId xmlns:a16="http://schemas.microsoft.com/office/drawing/2014/main" id="{5102736F-6175-EE14-BABB-C79B3E7D483F}"/>
              </a:ext>
            </a:extLst>
          </p:cNvPr>
          <p:cNvSpPr/>
          <p:nvPr/>
        </p:nvSpPr>
        <p:spPr>
          <a:xfrm>
            <a:off x="8828184" y="3237673"/>
            <a:ext cx="1666634" cy="1560587"/>
          </a:xfrm>
          <a:prstGeom prst="rect">
            <a:avLst/>
          </a:prstGeom>
          <a:blipFill>
            <a:blip r:embed="rId4"/>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U"/>
          </a:p>
        </p:txBody>
      </p:sp>
      <p:sp>
        <p:nvSpPr>
          <p:cNvPr id="15" name="Rectangle 14">
            <a:extLst>
              <a:ext uri="{FF2B5EF4-FFF2-40B4-BE49-F238E27FC236}">
                <a16:creationId xmlns:a16="http://schemas.microsoft.com/office/drawing/2014/main" id="{5F7999AB-28B9-4058-982E-CE166059ACCE}"/>
              </a:ext>
            </a:extLst>
          </p:cNvPr>
          <p:cNvSpPr/>
          <p:nvPr/>
        </p:nvSpPr>
        <p:spPr>
          <a:xfrm>
            <a:off x="6374003" y="4798260"/>
            <a:ext cx="1938724" cy="1728156"/>
          </a:xfrm>
          <a:prstGeom prst="rect">
            <a:avLst/>
          </a:prstGeom>
          <a:blipFill>
            <a:blip r:embed="rId5"/>
            <a:srcRect/>
            <a:stretch>
              <a:fillRect l="-5000" r="-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U"/>
          </a:p>
        </p:txBody>
      </p:sp>
    </p:spTree>
    <p:extLst>
      <p:ext uri="{BB962C8B-B14F-4D97-AF65-F5344CB8AC3E}">
        <p14:creationId xmlns:p14="http://schemas.microsoft.com/office/powerpoint/2010/main" val="2975497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57FDD-290C-F926-939C-57DFF67DC47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326A12F-8B7C-E5B6-0420-FA6A447FBCDC}"/>
              </a:ext>
            </a:extLst>
          </p:cNvPr>
          <p:cNvSpPr>
            <a:spLocks noGrp="1"/>
          </p:cNvSpPr>
          <p:nvPr>
            <p:ph type="body" sz="quarter" idx="15"/>
          </p:nvPr>
        </p:nvSpPr>
        <p:spPr>
          <a:xfrm>
            <a:off x="1036635" y="2997485"/>
            <a:ext cx="3306765" cy="1703608"/>
          </a:xfrm>
        </p:spPr>
        <p:txBody>
          <a:bodyPr/>
          <a:lstStyle/>
          <a:p>
            <a:r>
              <a:rPr lang="en-AU" sz="3200" dirty="0">
                <a:solidFill>
                  <a:schemeClr val="accent1">
                    <a:lumMod val="75000"/>
                  </a:schemeClr>
                </a:solidFill>
                <a:ea typeface="Calibri" panose="020F0502020204030204" pitchFamily="34" charset="0"/>
                <a:cs typeface="Calibri" panose="020F0502020204030204" pitchFamily="34" charset="0"/>
              </a:rPr>
              <a:t>Project status and next steps</a:t>
            </a:r>
            <a:endParaRPr lang="en-AU" sz="3200" dirty="0"/>
          </a:p>
        </p:txBody>
      </p:sp>
      <p:pic>
        <p:nvPicPr>
          <p:cNvPr id="6" name="Picture Placeholder 5">
            <a:extLst>
              <a:ext uri="{FF2B5EF4-FFF2-40B4-BE49-F238E27FC236}">
                <a16:creationId xmlns:a16="http://schemas.microsoft.com/office/drawing/2014/main" id="{651C6B79-2AD9-6474-A497-59DBA41B85FE}"/>
              </a:ext>
            </a:extLst>
          </p:cNvPr>
          <p:cNvPicPr>
            <a:picLocks noGrp="1" noChangeAspect="1"/>
          </p:cNvPicPr>
          <p:nvPr>
            <p:ph type="pic" sz="quarter" idx="16"/>
          </p:nvPr>
        </p:nvPicPr>
        <p:blipFill>
          <a:blip r:embed="rId2"/>
          <a:srcRect l="9265" r="9265"/>
          <a:stretch>
            <a:fillRect/>
          </a:stretch>
        </p:blipFill>
        <p:spPr>
          <a:custGeom>
            <a:avLst/>
            <a:gdLst>
              <a:gd name="connsiteX0" fmla="*/ 0 w 8413214"/>
              <a:gd name="connsiteY0" fmla="*/ 0 h 6885542"/>
              <a:gd name="connsiteX1" fmla="*/ 8413214 w 8413214"/>
              <a:gd name="connsiteY1" fmla="*/ 11012 h 6885542"/>
              <a:gd name="connsiteX2" fmla="*/ 8413214 w 8413214"/>
              <a:gd name="connsiteY2" fmla="*/ 6885542 h 6885542"/>
              <a:gd name="connsiteX3" fmla="*/ 1388125 w 8413214"/>
              <a:gd name="connsiteY3" fmla="*/ 6885542 h 6885542"/>
            </a:gdLst>
            <a:ahLst/>
            <a:cxnLst>
              <a:cxn ang="0">
                <a:pos x="connsiteX0" y="connsiteY0"/>
              </a:cxn>
              <a:cxn ang="0">
                <a:pos x="connsiteX1" y="connsiteY1"/>
              </a:cxn>
              <a:cxn ang="0">
                <a:pos x="connsiteX2" y="connsiteY2"/>
              </a:cxn>
              <a:cxn ang="0">
                <a:pos x="connsiteX3" y="connsiteY3"/>
              </a:cxn>
            </a:cxnLst>
            <a:rect l="l" t="t" r="r" b="b"/>
            <a:pathLst>
              <a:path w="8413214" h="6885542">
                <a:moveTo>
                  <a:pt x="0" y="0"/>
                </a:moveTo>
                <a:lnTo>
                  <a:pt x="8413214" y="11012"/>
                </a:lnTo>
                <a:lnTo>
                  <a:pt x="8413214" y="6885542"/>
                </a:lnTo>
                <a:lnTo>
                  <a:pt x="1388125" y="6885542"/>
                </a:lnTo>
                <a:close/>
              </a:path>
            </a:pathLst>
          </a:custGeom>
        </p:spPr>
      </p:pic>
    </p:spTree>
    <p:extLst>
      <p:ext uri="{BB962C8B-B14F-4D97-AF65-F5344CB8AC3E}">
        <p14:creationId xmlns:p14="http://schemas.microsoft.com/office/powerpoint/2010/main" val="3915519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5E39C-E75F-8912-7B80-17AE7D61D0B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7E02A1F-5EB2-157D-3FAB-F70AE8ECB632}"/>
              </a:ext>
            </a:extLst>
          </p:cNvPr>
          <p:cNvSpPr txBox="1"/>
          <p:nvPr/>
        </p:nvSpPr>
        <p:spPr>
          <a:xfrm>
            <a:off x="1136312" y="1327303"/>
            <a:ext cx="4612661" cy="461665"/>
          </a:xfrm>
          <a:prstGeom prst="rect">
            <a:avLst/>
          </a:prstGeom>
          <a:noFill/>
        </p:spPr>
        <p:txBody>
          <a:bodyPr wrap="square" rtlCol="0">
            <a:spAutoFit/>
          </a:bodyPr>
          <a:lstStyle/>
          <a:p>
            <a:pPr>
              <a:spcBef>
                <a:spcPts val="300"/>
              </a:spcBef>
              <a:spcAft>
                <a:spcPts val="300"/>
              </a:spcAft>
            </a:pPr>
            <a:r>
              <a:rPr lang="en-US" sz="2400" dirty="0">
                <a:solidFill>
                  <a:schemeClr val="accent1">
                    <a:lumMod val="75000"/>
                  </a:schemeClr>
                </a:solidFill>
                <a:latin typeface="Geologica Cursive" pitchFamily="2" charset="0"/>
                <a:ea typeface="Calibri"/>
                <a:cs typeface="Calibri"/>
              </a:rPr>
              <a:t>Consultation update </a:t>
            </a:r>
          </a:p>
        </p:txBody>
      </p:sp>
      <p:sp>
        <p:nvSpPr>
          <p:cNvPr id="18" name="Chevron 3">
            <a:extLst>
              <a:ext uri="{FF2B5EF4-FFF2-40B4-BE49-F238E27FC236}">
                <a16:creationId xmlns:a16="http://schemas.microsoft.com/office/drawing/2014/main" id="{3B92B1CA-76EC-998C-EEC5-B05A78BC8BD1}"/>
              </a:ext>
            </a:extLst>
          </p:cNvPr>
          <p:cNvSpPr/>
          <p:nvPr/>
        </p:nvSpPr>
        <p:spPr>
          <a:xfrm>
            <a:off x="3825470" y="2851784"/>
            <a:ext cx="660542" cy="443444"/>
          </a:xfrm>
          <a:prstGeom prst="chevron">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000"/>
          </a:p>
        </p:txBody>
      </p:sp>
      <p:sp>
        <p:nvSpPr>
          <p:cNvPr id="19" name="Rounded Rectangle 4">
            <a:extLst>
              <a:ext uri="{FF2B5EF4-FFF2-40B4-BE49-F238E27FC236}">
                <a16:creationId xmlns:a16="http://schemas.microsoft.com/office/drawing/2014/main" id="{A583B9A6-5B3C-5F3E-F0A6-BB084FBDE9EF}"/>
              </a:ext>
            </a:extLst>
          </p:cNvPr>
          <p:cNvSpPr/>
          <p:nvPr/>
        </p:nvSpPr>
        <p:spPr>
          <a:xfrm>
            <a:off x="649124" y="2193717"/>
            <a:ext cx="2972437" cy="1759578"/>
          </a:xfrm>
          <a:prstGeom prst="roundRect">
            <a:avLst/>
          </a:prstGeom>
          <a:solidFill>
            <a:schemeClr val="tx2">
              <a:lumMod val="90000"/>
              <a:lumOff val="1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sz="2000" b="1" dirty="0"/>
              <a:t>Apr–Jun 2022</a:t>
            </a:r>
          </a:p>
          <a:p>
            <a:pPr algn="ctr"/>
            <a:r>
              <a:rPr sz="2000" dirty="0"/>
              <a:t>Public consultation</a:t>
            </a:r>
          </a:p>
        </p:txBody>
      </p:sp>
      <p:sp>
        <p:nvSpPr>
          <p:cNvPr id="20" name="Chevron 5">
            <a:extLst>
              <a:ext uri="{FF2B5EF4-FFF2-40B4-BE49-F238E27FC236}">
                <a16:creationId xmlns:a16="http://schemas.microsoft.com/office/drawing/2014/main" id="{5DDABEFA-01BB-BDB5-7166-89E0934434B9}"/>
              </a:ext>
            </a:extLst>
          </p:cNvPr>
          <p:cNvSpPr/>
          <p:nvPr/>
        </p:nvSpPr>
        <p:spPr>
          <a:xfrm>
            <a:off x="7807942" y="2851784"/>
            <a:ext cx="660542" cy="443444"/>
          </a:xfrm>
          <a:prstGeom prst="chevron">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000"/>
          </a:p>
        </p:txBody>
      </p:sp>
      <p:sp>
        <p:nvSpPr>
          <p:cNvPr id="21" name="Rounded Rectangle 6">
            <a:extLst>
              <a:ext uri="{FF2B5EF4-FFF2-40B4-BE49-F238E27FC236}">
                <a16:creationId xmlns:a16="http://schemas.microsoft.com/office/drawing/2014/main" id="{03339CD1-ABAC-E3A6-4C6C-C7B34DB52368}"/>
              </a:ext>
            </a:extLst>
          </p:cNvPr>
          <p:cNvSpPr/>
          <p:nvPr/>
        </p:nvSpPr>
        <p:spPr>
          <a:xfrm>
            <a:off x="4733549" y="2193717"/>
            <a:ext cx="2972437" cy="1759578"/>
          </a:xfrm>
          <a:prstGeom prst="roundRect">
            <a:avLst/>
          </a:prstGeom>
          <a:solidFill>
            <a:schemeClr val="tx2">
              <a:lumMod val="90000"/>
              <a:lumOff val="1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sz="2000" b="1" dirty="0"/>
              <a:t>2023–2024</a:t>
            </a:r>
          </a:p>
          <a:p>
            <a:pPr algn="ctr"/>
            <a:r>
              <a:rPr sz="2000" dirty="0"/>
              <a:t>Feedback and legal issues considered</a:t>
            </a:r>
          </a:p>
        </p:txBody>
      </p:sp>
      <p:sp>
        <p:nvSpPr>
          <p:cNvPr id="23" name="Rounded Rectangle 8">
            <a:extLst>
              <a:ext uri="{FF2B5EF4-FFF2-40B4-BE49-F238E27FC236}">
                <a16:creationId xmlns:a16="http://schemas.microsoft.com/office/drawing/2014/main" id="{42AD9F0D-4D68-3E9A-8E7B-106E08F38365}"/>
              </a:ext>
            </a:extLst>
          </p:cNvPr>
          <p:cNvSpPr/>
          <p:nvPr/>
        </p:nvSpPr>
        <p:spPr>
          <a:xfrm>
            <a:off x="8570438" y="2193717"/>
            <a:ext cx="2972437" cy="1759578"/>
          </a:xfrm>
          <a:prstGeom prst="roundRect">
            <a:avLst/>
          </a:prstGeom>
          <a:solidFill>
            <a:schemeClr val="tx2">
              <a:lumMod val="90000"/>
              <a:lumOff val="1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sz="2000" b="1" dirty="0"/>
              <a:t>Late 2024–2025</a:t>
            </a:r>
          </a:p>
          <a:p>
            <a:pPr algn="ctr"/>
            <a:r>
              <a:rPr sz="2000" dirty="0"/>
              <a:t>Deferred until after March 2025 election</a:t>
            </a:r>
          </a:p>
        </p:txBody>
      </p:sp>
      <p:sp>
        <p:nvSpPr>
          <p:cNvPr id="24" name="Chevron 9">
            <a:extLst>
              <a:ext uri="{FF2B5EF4-FFF2-40B4-BE49-F238E27FC236}">
                <a16:creationId xmlns:a16="http://schemas.microsoft.com/office/drawing/2014/main" id="{23B97F64-BE9E-0850-55C6-21D85A87DF61}"/>
              </a:ext>
            </a:extLst>
          </p:cNvPr>
          <p:cNvSpPr/>
          <p:nvPr/>
        </p:nvSpPr>
        <p:spPr>
          <a:xfrm>
            <a:off x="3825470" y="4905236"/>
            <a:ext cx="660542" cy="443444"/>
          </a:xfrm>
          <a:prstGeom prst="chevron">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000"/>
          </a:p>
        </p:txBody>
      </p:sp>
      <p:sp>
        <p:nvSpPr>
          <p:cNvPr id="26" name="Chevron 11">
            <a:extLst>
              <a:ext uri="{FF2B5EF4-FFF2-40B4-BE49-F238E27FC236}">
                <a16:creationId xmlns:a16="http://schemas.microsoft.com/office/drawing/2014/main" id="{4861E119-398D-439C-AC49-8C204E3BBD6F}"/>
              </a:ext>
            </a:extLst>
          </p:cNvPr>
          <p:cNvSpPr/>
          <p:nvPr/>
        </p:nvSpPr>
        <p:spPr>
          <a:xfrm>
            <a:off x="7807942" y="5085369"/>
            <a:ext cx="660542" cy="443444"/>
          </a:xfrm>
          <a:prstGeom prst="chevron">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000"/>
          </a:p>
        </p:txBody>
      </p:sp>
      <p:sp>
        <p:nvSpPr>
          <p:cNvPr id="27" name="Rounded Rectangle 12">
            <a:extLst>
              <a:ext uri="{FF2B5EF4-FFF2-40B4-BE49-F238E27FC236}">
                <a16:creationId xmlns:a16="http://schemas.microsoft.com/office/drawing/2014/main" id="{C2FAE2F1-2C78-B3A4-C139-B46C45B5E174}"/>
              </a:ext>
            </a:extLst>
          </p:cNvPr>
          <p:cNvSpPr/>
          <p:nvPr/>
        </p:nvSpPr>
        <p:spPr>
          <a:xfrm>
            <a:off x="677208" y="4263261"/>
            <a:ext cx="2972437" cy="1759578"/>
          </a:xfrm>
          <a:prstGeom prst="roundRect">
            <a:avLst/>
          </a:prstGeom>
          <a:solidFill>
            <a:schemeClr val="tx2">
              <a:lumMod val="90000"/>
              <a:lumOff val="1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000" b="1" dirty="0"/>
              <a:t>Dec</a:t>
            </a:r>
            <a:r>
              <a:rPr sz="2000" b="1" dirty="0"/>
              <a:t> 202</a:t>
            </a:r>
            <a:r>
              <a:rPr lang="en-AU" sz="2000" b="1" dirty="0"/>
              <a:t>5</a:t>
            </a:r>
            <a:endParaRPr sz="2000" b="1" dirty="0"/>
          </a:p>
          <a:p>
            <a:pPr algn="ctr"/>
            <a:r>
              <a:rPr sz="2000" dirty="0"/>
              <a:t>Drafting of Amendment Bill commences</a:t>
            </a:r>
          </a:p>
        </p:txBody>
      </p:sp>
      <p:sp>
        <p:nvSpPr>
          <p:cNvPr id="28" name="Chevron 13">
            <a:extLst>
              <a:ext uri="{FF2B5EF4-FFF2-40B4-BE49-F238E27FC236}">
                <a16:creationId xmlns:a16="http://schemas.microsoft.com/office/drawing/2014/main" id="{D1D6EF91-E448-2ABA-EEDF-3625F4D2B9B5}"/>
              </a:ext>
            </a:extLst>
          </p:cNvPr>
          <p:cNvSpPr/>
          <p:nvPr/>
        </p:nvSpPr>
        <p:spPr>
          <a:xfrm>
            <a:off x="6669700" y="4624516"/>
            <a:ext cx="660542" cy="443444"/>
          </a:xfrm>
          <a:prstGeom prst="chevron">
            <a:avLst/>
          </a:prstGeom>
          <a:solidFill>
            <a:schemeClr val="tx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000"/>
          </a:p>
        </p:txBody>
      </p:sp>
      <p:sp>
        <p:nvSpPr>
          <p:cNvPr id="29" name="Rounded Rectangle 14">
            <a:extLst>
              <a:ext uri="{FF2B5EF4-FFF2-40B4-BE49-F238E27FC236}">
                <a16:creationId xmlns:a16="http://schemas.microsoft.com/office/drawing/2014/main" id="{CD6018E9-3A9D-3C82-C406-678C31A7E6C8}"/>
              </a:ext>
            </a:extLst>
          </p:cNvPr>
          <p:cNvSpPr/>
          <p:nvPr/>
        </p:nvSpPr>
        <p:spPr>
          <a:xfrm>
            <a:off x="4720993" y="4358044"/>
            <a:ext cx="2972437" cy="1759578"/>
          </a:xfrm>
          <a:prstGeom prst="roundRect">
            <a:avLst/>
          </a:prstGeom>
          <a:solidFill>
            <a:schemeClr val="tx2">
              <a:lumMod val="90000"/>
              <a:lumOff val="1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sz="2000" b="1" dirty="0"/>
              <a:t>From </a:t>
            </a:r>
            <a:r>
              <a:rPr lang="en-AU" sz="2000" b="1" dirty="0"/>
              <a:t>Apr</a:t>
            </a:r>
            <a:r>
              <a:rPr sz="2000" b="1" dirty="0"/>
              <a:t> 2026</a:t>
            </a:r>
          </a:p>
          <a:p>
            <a:pPr algn="ctr"/>
            <a:r>
              <a:rPr sz="2000" dirty="0"/>
              <a:t>Stakeholder engagement and submissions</a:t>
            </a:r>
          </a:p>
        </p:txBody>
      </p:sp>
      <p:sp>
        <p:nvSpPr>
          <p:cNvPr id="3" name="Rounded Rectangle 14">
            <a:extLst>
              <a:ext uri="{FF2B5EF4-FFF2-40B4-BE49-F238E27FC236}">
                <a16:creationId xmlns:a16="http://schemas.microsoft.com/office/drawing/2014/main" id="{245DB657-7E3C-CF91-A3A0-3DB3627E7E18}"/>
              </a:ext>
            </a:extLst>
          </p:cNvPr>
          <p:cNvSpPr/>
          <p:nvPr/>
        </p:nvSpPr>
        <p:spPr>
          <a:xfrm>
            <a:off x="8582996" y="4358044"/>
            <a:ext cx="2972437" cy="1759578"/>
          </a:xfrm>
          <a:prstGeom prst="roundRect">
            <a:avLst/>
          </a:prstGeom>
          <a:solidFill>
            <a:schemeClr val="tx2">
              <a:lumMod val="90000"/>
              <a:lumOff val="1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000" b="1" dirty="0"/>
              <a:t>After May</a:t>
            </a:r>
            <a:endParaRPr sz="2000" b="1" dirty="0"/>
          </a:p>
          <a:p>
            <a:pPr algn="ctr"/>
            <a:r>
              <a:rPr lang="en-AU" sz="2000" dirty="0"/>
              <a:t>Amendment Bill made available for Public consultation</a:t>
            </a:r>
            <a:endParaRPr sz="2000" dirty="0"/>
          </a:p>
        </p:txBody>
      </p:sp>
    </p:spTree>
    <p:extLst>
      <p:ext uri="{BB962C8B-B14F-4D97-AF65-F5344CB8AC3E}">
        <p14:creationId xmlns:p14="http://schemas.microsoft.com/office/powerpoint/2010/main" val="2741098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FEFFC-6581-E42B-8DB6-AA159AF2823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DBBCCCC-3D1E-F91E-9F27-B5973F567366}"/>
              </a:ext>
            </a:extLst>
          </p:cNvPr>
          <p:cNvSpPr txBox="1"/>
          <p:nvPr/>
        </p:nvSpPr>
        <p:spPr>
          <a:xfrm>
            <a:off x="1156054" y="1561289"/>
            <a:ext cx="3193411" cy="461665"/>
          </a:xfrm>
          <a:prstGeom prst="rect">
            <a:avLst/>
          </a:prstGeom>
          <a:noFill/>
        </p:spPr>
        <p:txBody>
          <a:bodyPr wrap="square" rtlCol="0">
            <a:spAutoFit/>
          </a:bodyPr>
          <a:lstStyle/>
          <a:p>
            <a:pPr>
              <a:spcBef>
                <a:spcPts val="300"/>
              </a:spcBef>
              <a:spcAft>
                <a:spcPts val="300"/>
              </a:spcAft>
            </a:pPr>
            <a:r>
              <a:rPr lang="en-US" sz="2400" dirty="0">
                <a:solidFill>
                  <a:schemeClr val="accent1">
                    <a:lumMod val="75000"/>
                  </a:schemeClr>
                </a:solidFill>
                <a:latin typeface="Geologica Cursive" pitchFamily="2" charset="0"/>
                <a:ea typeface="Calibri"/>
                <a:cs typeface="Calibri"/>
              </a:rPr>
              <a:t>Contact us</a:t>
            </a:r>
          </a:p>
        </p:txBody>
      </p:sp>
      <p:sp>
        <p:nvSpPr>
          <p:cNvPr id="3" name="TextBox 2">
            <a:extLst>
              <a:ext uri="{FF2B5EF4-FFF2-40B4-BE49-F238E27FC236}">
                <a16:creationId xmlns:a16="http://schemas.microsoft.com/office/drawing/2014/main" id="{BF9B58EB-08CC-0D1E-9D12-1CA4DEFBEBE4}"/>
              </a:ext>
            </a:extLst>
          </p:cNvPr>
          <p:cNvSpPr txBox="1"/>
          <p:nvPr/>
        </p:nvSpPr>
        <p:spPr>
          <a:xfrm>
            <a:off x="1236518" y="2022954"/>
            <a:ext cx="8925791" cy="4708981"/>
          </a:xfrm>
          <a:prstGeom prst="rect">
            <a:avLst/>
          </a:prstGeom>
          <a:noFill/>
        </p:spPr>
        <p:txBody>
          <a:bodyPr wrap="square" rtlCol="0">
            <a:spAutoFit/>
          </a:bodyPr>
          <a:lstStyle/>
          <a:p>
            <a:pPr algn="ctr"/>
            <a:r>
              <a:rPr lang="en-AU" sz="2400" b="1" dirty="0"/>
              <a:t>Website:</a:t>
            </a:r>
          </a:p>
          <a:p>
            <a:pPr algn="ctr"/>
            <a:r>
              <a:rPr lang="en-AU" sz="2400" dirty="0">
                <a:solidFill>
                  <a:schemeClr val="tx2">
                    <a:lumMod val="50000"/>
                    <a:lumOff val="50000"/>
                  </a:schemeClr>
                </a:solidFill>
                <a:hlinkClick r:id="rId3">
                  <a:extLst>
                    <a:ext uri="{A12FA001-AC4F-418D-AE19-62706E023703}">
                      <ahyp:hlinkClr xmlns:ahyp="http://schemas.microsoft.com/office/drawing/2018/hyperlinkcolor" val="tx"/>
                    </a:ext>
                  </a:extLst>
                </a:hlinkClick>
              </a:rPr>
              <a:t>https://www.wa.gov.au/government/document-collections/</a:t>
            </a:r>
          </a:p>
          <a:p>
            <a:pPr algn="ctr"/>
            <a:r>
              <a:rPr lang="en-AU" sz="2400" dirty="0">
                <a:solidFill>
                  <a:schemeClr val="tx2">
                    <a:lumMod val="50000"/>
                    <a:lumOff val="50000"/>
                  </a:schemeClr>
                </a:solidFill>
                <a:hlinkClick r:id="rId3">
                  <a:extLst>
                    <a:ext uri="{A12FA001-AC4F-418D-AE19-62706E023703}">
                      <ahyp:hlinkClr xmlns:ahyp="http://schemas.microsoft.com/office/drawing/2018/hyperlinkcolor" val="tx"/>
                    </a:ext>
                  </a:extLst>
                </a:hlinkClick>
              </a:rPr>
              <a:t>aboriginal-affairs-planning-authority-act-1972</a:t>
            </a:r>
            <a:endParaRPr lang="en-AU" sz="2400" dirty="0">
              <a:solidFill>
                <a:schemeClr val="tx2">
                  <a:lumMod val="50000"/>
                  <a:lumOff val="50000"/>
                </a:schemeClr>
              </a:solidFill>
            </a:endParaRPr>
          </a:p>
          <a:p>
            <a:pPr algn="ctr"/>
            <a:endParaRPr lang="en-AU" sz="2800" dirty="0"/>
          </a:p>
          <a:p>
            <a:pPr algn="ctr"/>
            <a:endParaRPr lang="en-AU" sz="2800" dirty="0"/>
          </a:p>
          <a:p>
            <a:pPr algn="ctr"/>
            <a:endParaRPr lang="en-AU" sz="2800" dirty="0"/>
          </a:p>
          <a:p>
            <a:pPr algn="ctr"/>
            <a:endParaRPr lang="en-AU" sz="2800" dirty="0"/>
          </a:p>
          <a:p>
            <a:pPr algn="ctr"/>
            <a:endParaRPr lang="en-AU" sz="2800" dirty="0"/>
          </a:p>
          <a:p>
            <a:pPr algn="ctr"/>
            <a:endParaRPr lang="en-AU" sz="2800" dirty="0"/>
          </a:p>
          <a:p>
            <a:pPr algn="ctr"/>
            <a:r>
              <a:rPr lang="en-AU" sz="2400" b="1" dirty="0"/>
              <a:t>Email: </a:t>
            </a:r>
            <a:r>
              <a:rPr lang="en-AU" sz="2400" dirty="0">
                <a:solidFill>
                  <a:schemeClr val="tx2">
                    <a:lumMod val="50000"/>
                    <a:lumOff val="50000"/>
                  </a:schemeClr>
                </a:solidFill>
                <a:hlinkClick r:id="rId4">
                  <a:extLst>
                    <a:ext uri="{A12FA001-AC4F-418D-AE19-62706E023703}">
                      <ahyp:hlinkClr xmlns:ahyp="http://schemas.microsoft.com/office/drawing/2018/hyperlinkcolor" val="tx"/>
                    </a:ext>
                  </a:extLst>
                </a:hlinkClick>
              </a:rPr>
              <a:t>aapa-act@dplh.wa.gov.au</a:t>
            </a:r>
            <a:endParaRPr lang="en-AU" sz="2400" dirty="0">
              <a:solidFill>
                <a:schemeClr val="tx2">
                  <a:lumMod val="50000"/>
                  <a:lumOff val="50000"/>
                </a:schemeClr>
              </a:solidFill>
            </a:endParaRPr>
          </a:p>
          <a:p>
            <a:pPr algn="ctr"/>
            <a:endParaRPr lang="en-AU" sz="2800" dirty="0"/>
          </a:p>
        </p:txBody>
      </p:sp>
      <p:pic>
        <p:nvPicPr>
          <p:cNvPr id="6" name="Picture 5">
            <a:extLst>
              <a:ext uri="{FF2B5EF4-FFF2-40B4-BE49-F238E27FC236}">
                <a16:creationId xmlns:a16="http://schemas.microsoft.com/office/drawing/2014/main" id="{B7EF3270-C15A-CF7A-8802-7AC30B7284B0}"/>
              </a:ext>
            </a:extLst>
          </p:cNvPr>
          <p:cNvPicPr>
            <a:picLocks noChangeAspect="1"/>
          </p:cNvPicPr>
          <p:nvPr/>
        </p:nvPicPr>
        <p:blipFill>
          <a:blip r:embed="rId5"/>
          <a:stretch>
            <a:fillRect/>
          </a:stretch>
        </p:blipFill>
        <p:spPr>
          <a:xfrm>
            <a:off x="4786194" y="3429000"/>
            <a:ext cx="2148839" cy="2148839"/>
          </a:xfrm>
          <a:prstGeom prst="rect">
            <a:avLst/>
          </a:prstGeom>
        </p:spPr>
      </p:pic>
    </p:spTree>
    <p:extLst>
      <p:ext uri="{BB962C8B-B14F-4D97-AF65-F5344CB8AC3E}">
        <p14:creationId xmlns:p14="http://schemas.microsoft.com/office/powerpoint/2010/main" val="2485148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C5967F-8D83-9A6C-1D58-4BFB3C1D5A07}"/>
              </a:ext>
            </a:extLst>
          </p:cNvPr>
          <p:cNvSpPr>
            <a:spLocks noGrp="1"/>
          </p:cNvSpPr>
          <p:nvPr>
            <p:ph type="body" sz="quarter" idx="12"/>
          </p:nvPr>
        </p:nvSpPr>
        <p:spPr>
          <a:xfrm>
            <a:off x="1174173" y="1785015"/>
            <a:ext cx="8364682" cy="4781152"/>
          </a:xfrm>
        </p:spPr>
        <p:txBody>
          <a:bodyPr>
            <a:normAutofit/>
          </a:bodyPr>
          <a:lstStyle/>
          <a:p>
            <a:pPr marL="0" indent="0">
              <a:lnSpc>
                <a:spcPct val="110000"/>
              </a:lnSpc>
              <a:buNone/>
            </a:pPr>
            <a:r>
              <a:rPr lang="en-AU" sz="2000" b="1" dirty="0"/>
              <a:t>1. Project background</a:t>
            </a:r>
          </a:p>
          <a:p>
            <a:pPr marL="0" indent="0">
              <a:lnSpc>
                <a:spcPct val="110000"/>
              </a:lnSpc>
              <a:buNone/>
            </a:pPr>
            <a:r>
              <a:rPr lang="en-AU" sz="2000" b="1" dirty="0"/>
              <a:t>2. Aboriginal Affairs Planning Authority (AAPA) Act Amendment Bill 2026</a:t>
            </a:r>
          </a:p>
          <a:p>
            <a:pPr marL="685800" lvl="2">
              <a:lnSpc>
                <a:spcPct val="110000"/>
              </a:lnSpc>
              <a:spcBef>
                <a:spcPts val="1000"/>
              </a:spcBef>
            </a:pPr>
            <a:r>
              <a:rPr lang="en-AU" dirty="0">
                <a:solidFill>
                  <a:srgbClr val="234571"/>
                </a:solidFill>
              </a:rPr>
              <a:t>Native Title</a:t>
            </a:r>
          </a:p>
          <a:p>
            <a:pPr marL="685800" lvl="2">
              <a:lnSpc>
                <a:spcPct val="110000"/>
              </a:lnSpc>
              <a:spcBef>
                <a:spcPts val="1000"/>
              </a:spcBef>
            </a:pPr>
            <a:r>
              <a:rPr lang="en-AU" dirty="0">
                <a:solidFill>
                  <a:srgbClr val="234571"/>
                </a:solidFill>
              </a:rPr>
              <a:t>Definition of an Aboriginal person</a:t>
            </a:r>
          </a:p>
          <a:p>
            <a:pPr marL="685800" lvl="2">
              <a:lnSpc>
                <a:spcPct val="110000"/>
              </a:lnSpc>
              <a:spcBef>
                <a:spcPts val="1000"/>
              </a:spcBef>
            </a:pPr>
            <a:r>
              <a:rPr lang="en-AU" dirty="0">
                <a:solidFill>
                  <a:srgbClr val="234571"/>
                </a:solidFill>
              </a:rPr>
              <a:t>Aboriginal Lands Trust (ALT) consultation under 23(c)</a:t>
            </a:r>
          </a:p>
          <a:p>
            <a:pPr marL="685800" lvl="2">
              <a:lnSpc>
                <a:spcPct val="110000"/>
              </a:lnSpc>
              <a:spcBef>
                <a:spcPts val="1000"/>
              </a:spcBef>
            </a:pPr>
            <a:r>
              <a:rPr lang="en-AU" dirty="0">
                <a:solidFill>
                  <a:srgbClr val="234571"/>
                </a:solidFill>
              </a:rPr>
              <a:t>Divestment of Part III reserves</a:t>
            </a:r>
          </a:p>
          <a:p>
            <a:pPr marL="685800" lvl="2">
              <a:lnSpc>
                <a:spcPct val="110000"/>
              </a:lnSpc>
              <a:spcBef>
                <a:spcPts val="1000"/>
              </a:spcBef>
            </a:pPr>
            <a:r>
              <a:rPr lang="en-AU" dirty="0">
                <a:solidFill>
                  <a:srgbClr val="234571"/>
                </a:solidFill>
              </a:rPr>
              <a:t>Removing barriers for divestment</a:t>
            </a:r>
          </a:p>
          <a:p>
            <a:pPr marL="685800" lvl="2">
              <a:lnSpc>
                <a:spcPct val="110000"/>
              </a:lnSpc>
              <a:spcBef>
                <a:spcPts val="1000"/>
              </a:spcBef>
            </a:pPr>
            <a:r>
              <a:rPr lang="en-AU" dirty="0">
                <a:solidFill>
                  <a:srgbClr val="234571"/>
                </a:solidFill>
              </a:rPr>
              <a:t>Power to grant permits</a:t>
            </a:r>
          </a:p>
          <a:p>
            <a:pPr marL="685800" lvl="2">
              <a:lnSpc>
                <a:spcPct val="110000"/>
              </a:lnSpc>
              <a:spcBef>
                <a:spcPts val="1000"/>
              </a:spcBef>
            </a:pPr>
            <a:r>
              <a:rPr lang="en-AU" dirty="0">
                <a:solidFill>
                  <a:srgbClr val="234571"/>
                </a:solidFill>
              </a:rPr>
              <a:t>Strengthening trespass offence</a:t>
            </a:r>
          </a:p>
          <a:p>
            <a:pPr marL="0" indent="0">
              <a:lnSpc>
                <a:spcPct val="110000"/>
              </a:lnSpc>
              <a:buNone/>
            </a:pPr>
            <a:r>
              <a:rPr lang="en-AU" sz="2000" b="1" dirty="0"/>
              <a:t>3. Project status and next steps</a:t>
            </a:r>
          </a:p>
          <a:p>
            <a:pPr marL="457200" indent="-457200">
              <a:lnSpc>
                <a:spcPct val="130000"/>
              </a:lnSpc>
              <a:spcBef>
                <a:spcPts val="600"/>
              </a:spcBef>
              <a:spcAft>
                <a:spcPts val="600"/>
              </a:spcAft>
              <a:buFont typeface="+mj-lt"/>
              <a:buAutoNum type="arabicPeriod"/>
            </a:pPr>
            <a:endParaRPr lang="en-AU" sz="900" dirty="0"/>
          </a:p>
          <a:p>
            <a:pPr marL="457200" indent="-457200">
              <a:lnSpc>
                <a:spcPct val="130000"/>
              </a:lnSpc>
              <a:spcBef>
                <a:spcPts val="600"/>
              </a:spcBef>
              <a:spcAft>
                <a:spcPts val="600"/>
              </a:spcAft>
              <a:buFont typeface="+mj-lt"/>
              <a:buAutoNum type="arabicPeriod"/>
            </a:pPr>
            <a:endParaRPr lang="en-AU" sz="900" dirty="0"/>
          </a:p>
          <a:p>
            <a:pPr marL="457200" indent="-457200">
              <a:lnSpc>
                <a:spcPct val="130000"/>
              </a:lnSpc>
              <a:spcBef>
                <a:spcPts val="600"/>
              </a:spcBef>
              <a:spcAft>
                <a:spcPts val="600"/>
              </a:spcAft>
              <a:buFont typeface="+mj-lt"/>
              <a:buAutoNum type="arabicPeriod"/>
            </a:pPr>
            <a:endParaRPr lang="en-AU" sz="900" dirty="0"/>
          </a:p>
          <a:p>
            <a:pPr marL="457200" indent="-457200">
              <a:lnSpc>
                <a:spcPct val="130000"/>
              </a:lnSpc>
              <a:spcBef>
                <a:spcPts val="600"/>
              </a:spcBef>
              <a:spcAft>
                <a:spcPts val="600"/>
              </a:spcAft>
              <a:buFont typeface="+mj-lt"/>
              <a:buAutoNum type="arabicPeriod"/>
            </a:pPr>
            <a:endParaRPr lang="en-AU" sz="900" dirty="0"/>
          </a:p>
        </p:txBody>
      </p:sp>
      <p:sp>
        <p:nvSpPr>
          <p:cNvPr id="5" name="TextBox 4">
            <a:extLst>
              <a:ext uri="{FF2B5EF4-FFF2-40B4-BE49-F238E27FC236}">
                <a16:creationId xmlns:a16="http://schemas.microsoft.com/office/drawing/2014/main" id="{3440E7AF-E40E-EBC0-4BC0-210C05CC097B}"/>
              </a:ext>
            </a:extLst>
          </p:cNvPr>
          <p:cNvSpPr txBox="1"/>
          <p:nvPr/>
        </p:nvSpPr>
        <p:spPr>
          <a:xfrm>
            <a:off x="1174173" y="1250614"/>
            <a:ext cx="6453244" cy="461665"/>
          </a:xfrm>
          <a:prstGeom prst="rect">
            <a:avLst/>
          </a:prstGeom>
          <a:noFill/>
        </p:spPr>
        <p:txBody>
          <a:bodyPr wrap="square" rtlCol="0">
            <a:spAutoFit/>
          </a:bodyPr>
          <a:lstStyle/>
          <a:p>
            <a:pPr>
              <a:spcBef>
                <a:spcPts val="300"/>
              </a:spcBef>
              <a:spcAft>
                <a:spcPts val="300"/>
              </a:spcAft>
            </a:pPr>
            <a:r>
              <a:rPr lang="en-US" sz="2400" dirty="0">
                <a:solidFill>
                  <a:schemeClr val="accent1">
                    <a:lumMod val="75000"/>
                  </a:schemeClr>
                </a:solidFill>
                <a:latin typeface="Geologica Cursive" pitchFamily="2" charset="0"/>
                <a:ea typeface="Calibri"/>
                <a:cs typeface="Calibri"/>
              </a:rPr>
              <a:t>Outline</a:t>
            </a:r>
          </a:p>
        </p:txBody>
      </p:sp>
    </p:spTree>
    <p:extLst>
      <p:ext uri="{BB962C8B-B14F-4D97-AF65-F5344CB8AC3E}">
        <p14:creationId xmlns:p14="http://schemas.microsoft.com/office/powerpoint/2010/main" val="3938257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6904B28-3569-D3DA-A244-B63CAED6A587}"/>
              </a:ext>
            </a:extLst>
          </p:cNvPr>
          <p:cNvPicPr>
            <a:picLocks noGrp="1" noChangeAspect="1"/>
          </p:cNvPicPr>
          <p:nvPr>
            <p:ph type="pic" sz="quarter" idx="16"/>
          </p:nvPr>
        </p:nvPicPr>
        <p:blipFill>
          <a:blip r:embed="rId2"/>
          <a:srcRect l="4173" r="4173"/>
          <a:stretch>
            <a:fillRect/>
          </a:stretch>
        </p:blipFill>
        <p:spPr>
          <a:custGeom>
            <a:avLst/>
            <a:gdLst>
              <a:gd name="connsiteX0" fmla="*/ 0 w 8413214"/>
              <a:gd name="connsiteY0" fmla="*/ 0 h 6885542"/>
              <a:gd name="connsiteX1" fmla="*/ 8413214 w 8413214"/>
              <a:gd name="connsiteY1" fmla="*/ 11012 h 6885542"/>
              <a:gd name="connsiteX2" fmla="*/ 8413214 w 8413214"/>
              <a:gd name="connsiteY2" fmla="*/ 6885542 h 6885542"/>
              <a:gd name="connsiteX3" fmla="*/ 1388125 w 8413214"/>
              <a:gd name="connsiteY3" fmla="*/ 6885542 h 6885542"/>
            </a:gdLst>
            <a:ahLst/>
            <a:cxnLst>
              <a:cxn ang="0">
                <a:pos x="connsiteX0" y="connsiteY0"/>
              </a:cxn>
              <a:cxn ang="0">
                <a:pos x="connsiteX1" y="connsiteY1"/>
              </a:cxn>
              <a:cxn ang="0">
                <a:pos x="connsiteX2" y="connsiteY2"/>
              </a:cxn>
              <a:cxn ang="0">
                <a:pos x="connsiteX3" y="connsiteY3"/>
              </a:cxn>
            </a:cxnLst>
            <a:rect l="l" t="t" r="r" b="b"/>
            <a:pathLst>
              <a:path w="8413214" h="6885542">
                <a:moveTo>
                  <a:pt x="0" y="0"/>
                </a:moveTo>
                <a:lnTo>
                  <a:pt x="8413214" y="11012"/>
                </a:lnTo>
                <a:lnTo>
                  <a:pt x="8413214" y="6885542"/>
                </a:lnTo>
                <a:lnTo>
                  <a:pt x="1388125" y="6885542"/>
                </a:lnTo>
                <a:close/>
              </a:path>
            </a:pathLst>
          </a:custGeom>
        </p:spPr>
      </p:pic>
      <p:sp>
        <p:nvSpPr>
          <p:cNvPr id="3" name="Text Placeholder 2">
            <a:extLst>
              <a:ext uri="{FF2B5EF4-FFF2-40B4-BE49-F238E27FC236}">
                <a16:creationId xmlns:a16="http://schemas.microsoft.com/office/drawing/2014/main" id="{8BB70FD0-CD83-AAD8-BE92-9238BFB511F9}"/>
              </a:ext>
            </a:extLst>
          </p:cNvPr>
          <p:cNvSpPr>
            <a:spLocks noGrp="1"/>
          </p:cNvSpPr>
          <p:nvPr>
            <p:ph type="body" sz="quarter" idx="15"/>
          </p:nvPr>
        </p:nvSpPr>
        <p:spPr>
          <a:xfrm>
            <a:off x="1152169" y="3002620"/>
            <a:ext cx="4356847" cy="1340779"/>
          </a:xfrm>
        </p:spPr>
        <p:txBody>
          <a:bodyPr/>
          <a:lstStyle/>
          <a:p>
            <a:r>
              <a:rPr lang="en-AU" sz="3200" dirty="0"/>
              <a:t>Project </a:t>
            </a:r>
          </a:p>
          <a:p>
            <a:r>
              <a:rPr lang="en-AU" sz="3200" dirty="0"/>
              <a:t>background </a:t>
            </a:r>
          </a:p>
        </p:txBody>
      </p:sp>
    </p:spTree>
    <p:extLst>
      <p:ext uri="{BB962C8B-B14F-4D97-AF65-F5344CB8AC3E}">
        <p14:creationId xmlns:p14="http://schemas.microsoft.com/office/powerpoint/2010/main" val="4180502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A70E7-ABD3-1A2C-64D4-EA86303E45F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B4593E0-B243-B4CC-AEBC-B1646CC543A9}"/>
              </a:ext>
            </a:extLst>
          </p:cNvPr>
          <p:cNvSpPr/>
          <p:nvPr/>
        </p:nvSpPr>
        <p:spPr>
          <a:xfrm>
            <a:off x="0" y="1502228"/>
            <a:ext cx="12192000" cy="5355772"/>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0" dirty="0">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7C85BB7B-F003-0025-1AD4-C6D6CA24D661}"/>
              </a:ext>
            </a:extLst>
          </p:cNvPr>
          <p:cNvSpPr>
            <a:spLocks noGrp="1"/>
          </p:cNvSpPr>
          <p:nvPr>
            <p:ph type="body" sz="quarter" idx="12"/>
          </p:nvPr>
        </p:nvSpPr>
        <p:spPr>
          <a:xfrm>
            <a:off x="1104010" y="2154440"/>
            <a:ext cx="9986777" cy="4225577"/>
          </a:xfrm>
        </p:spPr>
        <p:txBody>
          <a:bodyPr>
            <a:normAutofit fontScale="92500"/>
          </a:bodyPr>
          <a:lstStyle/>
          <a:p>
            <a:pPr>
              <a:lnSpc>
                <a:spcPct val="110000"/>
              </a:lnSpc>
              <a:spcAft>
                <a:spcPts val="600"/>
              </a:spcAft>
            </a:pPr>
            <a:r>
              <a:rPr lang="en-AU" sz="2200" dirty="0"/>
              <a:t>In 2017 the </a:t>
            </a:r>
            <a:r>
              <a:rPr lang="en-AU" sz="2200" b="1" dirty="0"/>
              <a:t>State Government made a commitment to divest </a:t>
            </a:r>
            <a:r>
              <a:rPr lang="en-AU" sz="2200" dirty="0"/>
              <a:t>the entire ALT estate</a:t>
            </a:r>
          </a:p>
          <a:p>
            <a:pPr>
              <a:lnSpc>
                <a:spcPct val="110000"/>
              </a:lnSpc>
              <a:spcAft>
                <a:spcPts val="600"/>
              </a:spcAft>
            </a:pPr>
            <a:r>
              <a:rPr lang="en-AU" sz="2200" dirty="0"/>
              <a:t>Since 2019, the Department has been </a:t>
            </a:r>
            <a:r>
              <a:rPr lang="en-AU" sz="2200" b="1" dirty="0"/>
              <a:t>working with Aboriginal corporations to progress divestment </a:t>
            </a:r>
            <a:r>
              <a:rPr lang="en-AU" sz="2200" dirty="0"/>
              <a:t>and divested 27 properties</a:t>
            </a:r>
          </a:p>
          <a:p>
            <a:pPr>
              <a:lnSpc>
                <a:spcPct val="110000"/>
              </a:lnSpc>
              <a:spcAft>
                <a:spcPts val="600"/>
              </a:spcAft>
            </a:pPr>
            <a:r>
              <a:rPr lang="en-AU" sz="2200" b="1" dirty="0"/>
              <a:t>Aboriginal stakeholders have told Government </a:t>
            </a:r>
            <a:r>
              <a:rPr lang="en-AU" sz="2200" dirty="0"/>
              <a:t>that changes are required to the AAPA Act to achieve divestment</a:t>
            </a:r>
          </a:p>
          <a:p>
            <a:pPr>
              <a:lnSpc>
                <a:spcPct val="110000"/>
              </a:lnSpc>
              <a:spcAft>
                <a:spcPts val="600"/>
              </a:spcAft>
            </a:pPr>
            <a:r>
              <a:rPr lang="en-AU" sz="2200" dirty="0"/>
              <a:t>In 2022, </a:t>
            </a:r>
            <a:r>
              <a:rPr lang="en-AU" sz="2200" b="1" dirty="0"/>
              <a:t>Cabinet approved targeted amendments </a:t>
            </a:r>
            <a:r>
              <a:rPr lang="en-AU" sz="2200" dirty="0"/>
              <a:t>to the AAPA Act to remove barriers to, and maximise opportunities for, divestment</a:t>
            </a:r>
          </a:p>
          <a:p>
            <a:pPr>
              <a:lnSpc>
                <a:spcPct val="110000"/>
              </a:lnSpc>
              <a:spcAft>
                <a:spcPts val="600"/>
              </a:spcAft>
            </a:pPr>
            <a:r>
              <a:rPr lang="en-AU" sz="2200" dirty="0"/>
              <a:t>A </a:t>
            </a:r>
            <a:r>
              <a:rPr lang="en-AU" sz="2200" b="1" dirty="0"/>
              <a:t>fulsome review of the AAPA Act </a:t>
            </a:r>
            <a:r>
              <a:rPr lang="en-AU" sz="2200" dirty="0"/>
              <a:t>will be undertaken following these targeted amendments</a:t>
            </a:r>
          </a:p>
          <a:p>
            <a:pPr algn="just">
              <a:lnSpc>
                <a:spcPct val="130000"/>
              </a:lnSpc>
              <a:spcBef>
                <a:spcPts val="600"/>
              </a:spcBef>
              <a:spcAft>
                <a:spcPts val="600"/>
              </a:spcAft>
            </a:pPr>
            <a:endParaRPr lang="en-AU" dirty="0">
              <a:solidFill>
                <a:schemeClr val="tx1"/>
              </a:solidFill>
            </a:endParaRPr>
          </a:p>
          <a:p>
            <a:pPr marL="457200" indent="-457200" algn="just">
              <a:lnSpc>
                <a:spcPct val="130000"/>
              </a:lnSpc>
              <a:spcBef>
                <a:spcPts val="600"/>
              </a:spcBef>
              <a:spcAft>
                <a:spcPts val="600"/>
              </a:spcAft>
              <a:buFont typeface="+mj-lt"/>
              <a:buAutoNum type="arabicPeriod"/>
            </a:pPr>
            <a:endParaRPr lang="en-AU" sz="900" dirty="0"/>
          </a:p>
          <a:p>
            <a:pPr marL="457200" indent="-457200" algn="just">
              <a:lnSpc>
                <a:spcPct val="130000"/>
              </a:lnSpc>
              <a:spcBef>
                <a:spcPts val="600"/>
              </a:spcBef>
              <a:spcAft>
                <a:spcPts val="600"/>
              </a:spcAft>
              <a:buFont typeface="+mj-lt"/>
              <a:buAutoNum type="arabicPeriod"/>
            </a:pPr>
            <a:endParaRPr lang="en-AU" sz="900" dirty="0"/>
          </a:p>
          <a:p>
            <a:pPr marL="457200" indent="-457200" algn="just">
              <a:lnSpc>
                <a:spcPct val="130000"/>
              </a:lnSpc>
              <a:spcBef>
                <a:spcPts val="600"/>
              </a:spcBef>
              <a:spcAft>
                <a:spcPts val="600"/>
              </a:spcAft>
              <a:buFont typeface="+mj-lt"/>
              <a:buAutoNum type="arabicPeriod"/>
            </a:pPr>
            <a:endParaRPr lang="en-AU" sz="900" dirty="0"/>
          </a:p>
          <a:p>
            <a:pPr marL="457200" indent="-457200" algn="just">
              <a:lnSpc>
                <a:spcPct val="130000"/>
              </a:lnSpc>
              <a:spcBef>
                <a:spcPts val="600"/>
              </a:spcBef>
              <a:spcAft>
                <a:spcPts val="600"/>
              </a:spcAft>
              <a:buFont typeface="+mj-lt"/>
              <a:buAutoNum type="arabicPeriod"/>
            </a:pPr>
            <a:endParaRPr lang="en-AU" sz="900" dirty="0"/>
          </a:p>
        </p:txBody>
      </p:sp>
      <p:sp>
        <p:nvSpPr>
          <p:cNvPr id="5" name="TextBox 4">
            <a:extLst>
              <a:ext uri="{FF2B5EF4-FFF2-40B4-BE49-F238E27FC236}">
                <a16:creationId xmlns:a16="http://schemas.microsoft.com/office/drawing/2014/main" id="{682464AB-6F67-624B-141F-A281C2C37F94}"/>
              </a:ext>
            </a:extLst>
          </p:cNvPr>
          <p:cNvSpPr txBox="1"/>
          <p:nvPr/>
        </p:nvSpPr>
        <p:spPr>
          <a:xfrm>
            <a:off x="1104010" y="1523010"/>
            <a:ext cx="5877968" cy="461665"/>
          </a:xfrm>
          <a:prstGeom prst="rect">
            <a:avLst/>
          </a:prstGeom>
          <a:noFill/>
        </p:spPr>
        <p:txBody>
          <a:bodyPr wrap="square" rtlCol="0">
            <a:spAutoFit/>
          </a:bodyPr>
          <a:lstStyle/>
          <a:p>
            <a:pPr>
              <a:spcBef>
                <a:spcPts val="300"/>
              </a:spcBef>
              <a:spcAft>
                <a:spcPts val="300"/>
              </a:spcAft>
            </a:pPr>
            <a:r>
              <a:rPr lang="en-US" sz="2400" dirty="0">
                <a:solidFill>
                  <a:schemeClr val="accent1">
                    <a:lumMod val="75000"/>
                  </a:schemeClr>
                </a:solidFill>
                <a:latin typeface="Geologica Cursive" pitchFamily="2" charset="0"/>
                <a:ea typeface="Calibri"/>
                <a:cs typeface="Calibri"/>
              </a:rPr>
              <a:t>Where did the proposal come from? </a:t>
            </a:r>
          </a:p>
        </p:txBody>
      </p:sp>
    </p:spTree>
    <p:extLst>
      <p:ext uri="{BB962C8B-B14F-4D97-AF65-F5344CB8AC3E}">
        <p14:creationId xmlns:p14="http://schemas.microsoft.com/office/powerpoint/2010/main" val="3209764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64048-25FA-7E89-E7E4-DCE75A29B42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86B066A-49A2-EDB2-8761-D8AD69AB040D}"/>
              </a:ext>
            </a:extLst>
          </p:cNvPr>
          <p:cNvSpPr txBox="1"/>
          <p:nvPr/>
        </p:nvSpPr>
        <p:spPr>
          <a:xfrm>
            <a:off x="956126" y="1508322"/>
            <a:ext cx="3794088" cy="461665"/>
          </a:xfrm>
          <a:prstGeom prst="rect">
            <a:avLst/>
          </a:prstGeom>
          <a:noFill/>
        </p:spPr>
        <p:txBody>
          <a:bodyPr wrap="square" rtlCol="0">
            <a:spAutoFit/>
          </a:bodyPr>
          <a:lstStyle/>
          <a:p>
            <a:pPr>
              <a:spcBef>
                <a:spcPts val="300"/>
              </a:spcBef>
              <a:spcAft>
                <a:spcPts val="300"/>
              </a:spcAft>
            </a:pPr>
            <a:r>
              <a:rPr lang="en-US" sz="2400" dirty="0">
                <a:solidFill>
                  <a:schemeClr val="accent1">
                    <a:lumMod val="75000"/>
                  </a:schemeClr>
                </a:solidFill>
                <a:latin typeface="Geologica Cursive" pitchFamily="2" charset="0"/>
                <a:ea typeface="Calibri"/>
                <a:cs typeface="Calibri"/>
              </a:rPr>
              <a:t> What is the AAPA Act?</a:t>
            </a:r>
          </a:p>
        </p:txBody>
      </p:sp>
      <p:sp>
        <p:nvSpPr>
          <p:cNvPr id="22" name="Oval 21">
            <a:extLst>
              <a:ext uri="{FF2B5EF4-FFF2-40B4-BE49-F238E27FC236}">
                <a16:creationId xmlns:a16="http://schemas.microsoft.com/office/drawing/2014/main" id="{D9F5D436-EDCB-3FAE-9BB6-56038ADB4C41}"/>
              </a:ext>
            </a:extLst>
          </p:cNvPr>
          <p:cNvSpPr/>
          <p:nvPr/>
        </p:nvSpPr>
        <p:spPr>
          <a:xfrm>
            <a:off x="1411791" y="3101196"/>
            <a:ext cx="1871932" cy="1815860"/>
          </a:xfrm>
          <a:prstGeom prst="ellipse">
            <a:avLst/>
          </a:prstGeom>
          <a:gradFill rotWithShape="1">
            <a:gsLst>
              <a:gs pos="0">
                <a:srgbClr val="5AA2AE">
                  <a:satMod val="103000"/>
                  <a:lumMod val="102000"/>
                  <a:tint val="94000"/>
                </a:srgbClr>
              </a:gs>
              <a:gs pos="50000">
                <a:srgbClr val="5AA2AE">
                  <a:satMod val="110000"/>
                  <a:lumMod val="100000"/>
                  <a:shade val="100000"/>
                </a:srgbClr>
              </a:gs>
              <a:gs pos="100000">
                <a:srgbClr val="5AA2AE">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3" name="Oval 22">
            <a:extLst>
              <a:ext uri="{FF2B5EF4-FFF2-40B4-BE49-F238E27FC236}">
                <a16:creationId xmlns:a16="http://schemas.microsoft.com/office/drawing/2014/main" id="{B840A126-FADB-526C-2549-32B015E99337}"/>
              </a:ext>
            </a:extLst>
          </p:cNvPr>
          <p:cNvSpPr/>
          <p:nvPr/>
        </p:nvSpPr>
        <p:spPr>
          <a:xfrm>
            <a:off x="3539640" y="4513052"/>
            <a:ext cx="1871932" cy="1815860"/>
          </a:xfrm>
          <a:prstGeom prst="ellipse">
            <a:avLst/>
          </a:prstGeom>
          <a:gradFill rotWithShape="1">
            <a:gsLst>
              <a:gs pos="0">
                <a:srgbClr val="629DD1">
                  <a:satMod val="103000"/>
                  <a:lumMod val="102000"/>
                  <a:tint val="94000"/>
                </a:srgbClr>
              </a:gs>
              <a:gs pos="50000">
                <a:srgbClr val="629DD1">
                  <a:satMod val="110000"/>
                  <a:lumMod val="100000"/>
                  <a:shade val="100000"/>
                </a:srgbClr>
              </a:gs>
              <a:gs pos="100000">
                <a:srgbClr val="629DD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Geologica Cursive" pitchFamily="2" charset="0"/>
                <a:ea typeface="+mn-ea"/>
                <a:cs typeface="+mn-cs"/>
              </a:rPr>
              <a:t>Aboriginal Lands Trust</a:t>
            </a:r>
            <a:endParaRPr kumimoji="0" lang="en-AU" sz="1400" b="1" i="0" u="none" strike="noStrike" kern="0" cap="none" spc="0" normalizeH="0" baseline="0" noProof="0" dirty="0">
              <a:ln>
                <a:noFill/>
              </a:ln>
              <a:solidFill>
                <a:prstClr val="white"/>
              </a:solidFill>
              <a:effectLst/>
              <a:uLnTx/>
              <a:uFillTx/>
              <a:latin typeface="Geologica Cursive" pitchFamily="2" charset="0"/>
              <a:ea typeface="+mn-ea"/>
              <a:cs typeface="+mn-cs"/>
            </a:endParaRPr>
          </a:p>
        </p:txBody>
      </p:sp>
      <p:sp>
        <p:nvSpPr>
          <p:cNvPr id="24" name="Oval 23">
            <a:extLst>
              <a:ext uri="{FF2B5EF4-FFF2-40B4-BE49-F238E27FC236}">
                <a16:creationId xmlns:a16="http://schemas.microsoft.com/office/drawing/2014/main" id="{60A5CDBF-C9D4-13C5-FDD2-F1A98C338C2A}"/>
              </a:ext>
            </a:extLst>
          </p:cNvPr>
          <p:cNvSpPr/>
          <p:nvPr/>
        </p:nvSpPr>
        <p:spPr>
          <a:xfrm>
            <a:off x="6104561" y="4513052"/>
            <a:ext cx="1871932" cy="1815860"/>
          </a:xfrm>
          <a:prstGeom prst="ellipse">
            <a:avLst/>
          </a:prstGeom>
          <a:gradFill rotWithShape="1">
            <a:gsLst>
              <a:gs pos="0">
                <a:srgbClr val="4A66AC">
                  <a:satMod val="103000"/>
                  <a:lumMod val="102000"/>
                  <a:tint val="94000"/>
                </a:srgbClr>
              </a:gs>
              <a:gs pos="50000">
                <a:srgbClr val="4A66AC">
                  <a:satMod val="110000"/>
                  <a:lumMod val="100000"/>
                  <a:shade val="100000"/>
                </a:srgbClr>
              </a:gs>
              <a:gs pos="100000">
                <a:srgbClr val="4A66AC">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Geologica Cursive" pitchFamily="2" charset="0"/>
                <a:ea typeface="+mn-ea"/>
                <a:cs typeface="+mn-cs"/>
              </a:rPr>
              <a:t>Aboriginal Advisory Council</a:t>
            </a:r>
            <a:endParaRPr kumimoji="0" lang="en-AU" sz="1400" b="1" i="0" u="none" strike="noStrike" kern="0" cap="none" spc="0" normalizeH="0" baseline="0" noProof="0" dirty="0">
              <a:ln>
                <a:noFill/>
              </a:ln>
              <a:solidFill>
                <a:prstClr val="white"/>
              </a:solidFill>
              <a:effectLst/>
              <a:uLnTx/>
              <a:uFillTx/>
              <a:latin typeface="Geologica Cursive" pitchFamily="2" charset="0"/>
              <a:ea typeface="+mn-ea"/>
              <a:cs typeface="+mn-cs"/>
            </a:endParaRPr>
          </a:p>
        </p:txBody>
      </p:sp>
      <p:sp>
        <p:nvSpPr>
          <p:cNvPr id="25" name="Oval 24">
            <a:extLst>
              <a:ext uri="{FF2B5EF4-FFF2-40B4-BE49-F238E27FC236}">
                <a16:creationId xmlns:a16="http://schemas.microsoft.com/office/drawing/2014/main" id="{2600A7DB-0482-5DC0-BD1C-3E18FC1744EC}"/>
              </a:ext>
            </a:extLst>
          </p:cNvPr>
          <p:cNvSpPr/>
          <p:nvPr/>
        </p:nvSpPr>
        <p:spPr>
          <a:xfrm>
            <a:off x="7959241" y="2946709"/>
            <a:ext cx="1949034" cy="1802712"/>
          </a:xfrm>
          <a:prstGeom prst="ellipse">
            <a:avLst/>
          </a:prstGeom>
          <a:gradFill rotWithShape="1">
            <a:gsLst>
              <a:gs pos="0">
                <a:srgbClr val="9D90A0">
                  <a:satMod val="103000"/>
                  <a:lumMod val="102000"/>
                  <a:tint val="94000"/>
                </a:srgbClr>
              </a:gs>
              <a:gs pos="50000">
                <a:srgbClr val="9D90A0">
                  <a:satMod val="110000"/>
                  <a:lumMod val="100000"/>
                  <a:shade val="100000"/>
                </a:srgbClr>
              </a:gs>
              <a:gs pos="100000">
                <a:srgbClr val="9D90A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Geologica Cursive" pitchFamily="2" charset="0"/>
                <a:ea typeface="+mn-ea"/>
                <a:cs typeface="+mn-cs"/>
              </a:rPr>
              <a:t>Aboriginal Affairs Coordinating Committee</a:t>
            </a:r>
            <a:endParaRPr kumimoji="0" lang="en-AU" sz="1400" b="1" i="0" u="none" strike="noStrike" kern="0" cap="none" spc="0" normalizeH="0" baseline="0" noProof="0" dirty="0">
              <a:ln>
                <a:noFill/>
              </a:ln>
              <a:solidFill>
                <a:prstClr val="white"/>
              </a:solidFill>
              <a:effectLst/>
              <a:uLnTx/>
              <a:uFillTx/>
              <a:latin typeface="Geologica Cursive" pitchFamily="2" charset="0"/>
              <a:ea typeface="+mn-ea"/>
              <a:cs typeface="+mn-cs"/>
            </a:endParaRPr>
          </a:p>
        </p:txBody>
      </p:sp>
      <p:cxnSp>
        <p:nvCxnSpPr>
          <p:cNvPr id="26" name="Straight Arrow Connector 25">
            <a:extLst>
              <a:ext uri="{FF2B5EF4-FFF2-40B4-BE49-F238E27FC236}">
                <a16:creationId xmlns:a16="http://schemas.microsoft.com/office/drawing/2014/main" id="{A341EB0F-CB86-F243-008C-0D27DAE18896}"/>
              </a:ext>
            </a:extLst>
          </p:cNvPr>
          <p:cNvCxnSpPr/>
          <p:nvPr/>
        </p:nvCxnSpPr>
        <p:spPr>
          <a:xfrm flipH="1">
            <a:off x="3174845" y="2596687"/>
            <a:ext cx="1260000" cy="828000"/>
          </a:xfrm>
          <a:prstGeom prst="straightConnector1">
            <a:avLst/>
          </a:prstGeom>
          <a:noFill/>
          <a:ln w="19050" cap="flat" cmpd="sng" algn="ctr">
            <a:solidFill>
              <a:srgbClr val="4A66AC"/>
            </a:solidFill>
            <a:prstDash val="solid"/>
            <a:miter lim="800000"/>
            <a:tailEnd type="triangle"/>
          </a:ln>
          <a:effectLst/>
        </p:spPr>
      </p:cxnSp>
      <p:cxnSp>
        <p:nvCxnSpPr>
          <p:cNvPr id="27" name="Straight Arrow Connector 26">
            <a:extLst>
              <a:ext uri="{FF2B5EF4-FFF2-40B4-BE49-F238E27FC236}">
                <a16:creationId xmlns:a16="http://schemas.microsoft.com/office/drawing/2014/main" id="{31CAB099-BD05-E939-4FD7-396CEA530A2B}"/>
              </a:ext>
            </a:extLst>
          </p:cNvPr>
          <p:cNvCxnSpPr>
            <a:cxnSpLocks/>
          </p:cNvCxnSpPr>
          <p:nvPr/>
        </p:nvCxnSpPr>
        <p:spPr>
          <a:xfrm flipH="1">
            <a:off x="4750214" y="3303917"/>
            <a:ext cx="336429" cy="1209135"/>
          </a:xfrm>
          <a:prstGeom prst="straightConnector1">
            <a:avLst/>
          </a:prstGeom>
          <a:noFill/>
          <a:ln w="19050" cap="flat" cmpd="sng" algn="ctr">
            <a:solidFill>
              <a:srgbClr val="4A66AC"/>
            </a:solidFill>
            <a:prstDash val="solid"/>
            <a:miter lim="800000"/>
            <a:tailEnd type="triangle"/>
          </a:ln>
          <a:effectLst/>
        </p:spPr>
      </p:cxnSp>
      <p:cxnSp>
        <p:nvCxnSpPr>
          <p:cNvPr id="28" name="Straight Arrow Connector 27">
            <a:extLst>
              <a:ext uri="{FF2B5EF4-FFF2-40B4-BE49-F238E27FC236}">
                <a16:creationId xmlns:a16="http://schemas.microsoft.com/office/drawing/2014/main" id="{8CCC8157-49FA-E64B-B76F-F4D491E06725}"/>
              </a:ext>
            </a:extLst>
          </p:cNvPr>
          <p:cNvCxnSpPr>
            <a:cxnSpLocks/>
          </p:cNvCxnSpPr>
          <p:nvPr/>
        </p:nvCxnSpPr>
        <p:spPr>
          <a:xfrm>
            <a:off x="6087307" y="3326271"/>
            <a:ext cx="478767" cy="1186781"/>
          </a:xfrm>
          <a:prstGeom prst="straightConnector1">
            <a:avLst/>
          </a:prstGeom>
          <a:noFill/>
          <a:ln w="19050" cap="flat" cmpd="sng" algn="ctr">
            <a:solidFill>
              <a:srgbClr val="4A66AC"/>
            </a:solidFill>
            <a:prstDash val="solid"/>
            <a:miter lim="800000"/>
            <a:tailEnd type="triangle"/>
          </a:ln>
          <a:effectLst/>
        </p:spPr>
      </p:cxnSp>
      <p:cxnSp>
        <p:nvCxnSpPr>
          <p:cNvPr id="29" name="Straight Arrow Connector 28">
            <a:extLst>
              <a:ext uri="{FF2B5EF4-FFF2-40B4-BE49-F238E27FC236}">
                <a16:creationId xmlns:a16="http://schemas.microsoft.com/office/drawing/2014/main" id="{DB62B0A4-8D4B-E620-E11B-BAF2D8B8FBC4}"/>
              </a:ext>
            </a:extLst>
          </p:cNvPr>
          <p:cNvCxnSpPr>
            <a:cxnSpLocks/>
          </p:cNvCxnSpPr>
          <p:nvPr/>
        </p:nvCxnSpPr>
        <p:spPr>
          <a:xfrm>
            <a:off x="6768657" y="2665562"/>
            <a:ext cx="1207836" cy="694797"/>
          </a:xfrm>
          <a:prstGeom prst="straightConnector1">
            <a:avLst/>
          </a:prstGeom>
          <a:noFill/>
          <a:ln w="19050" cap="flat" cmpd="sng" algn="ctr">
            <a:solidFill>
              <a:srgbClr val="4A66AC"/>
            </a:solidFill>
            <a:prstDash val="solid"/>
            <a:miter lim="800000"/>
            <a:tailEnd type="triangle"/>
          </a:ln>
          <a:effectLst/>
        </p:spPr>
      </p:cxnSp>
      <p:sp>
        <p:nvSpPr>
          <p:cNvPr id="30" name="TextBox 29">
            <a:extLst>
              <a:ext uri="{FF2B5EF4-FFF2-40B4-BE49-F238E27FC236}">
                <a16:creationId xmlns:a16="http://schemas.microsoft.com/office/drawing/2014/main" id="{68D49630-53E2-388E-7CA8-A9C5F041F04C}"/>
              </a:ext>
            </a:extLst>
          </p:cNvPr>
          <p:cNvSpPr txBox="1"/>
          <p:nvPr/>
        </p:nvSpPr>
        <p:spPr>
          <a:xfrm>
            <a:off x="1782727" y="3593627"/>
            <a:ext cx="1130060" cy="954107"/>
          </a:xfrm>
          <a:prstGeom prst="rect">
            <a:avLst/>
          </a:prstGeom>
          <a:noFill/>
        </p:spPr>
        <p:txBody>
          <a:bodyPr wrap="square" rtlCol="0">
            <a:spAutoFit/>
          </a:bodyPr>
          <a:lstStyle/>
          <a:p>
            <a:pPr algn="ctr" defTabSz="457200"/>
            <a:r>
              <a:rPr lang="en-US" sz="1400" b="1" dirty="0">
                <a:solidFill>
                  <a:prstClr val="white"/>
                </a:solidFill>
                <a:latin typeface="Geologica Cursive" pitchFamily="2" charset="0"/>
              </a:rPr>
              <a:t>Aboriginal Affairs Planning Authority</a:t>
            </a:r>
            <a:endParaRPr lang="en-AU" sz="1400" b="1" dirty="0">
              <a:solidFill>
                <a:prstClr val="white"/>
              </a:solidFill>
              <a:latin typeface="Geologica Cursive" pitchFamily="2" charset="0"/>
            </a:endParaRPr>
          </a:p>
        </p:txBody>
      </p:sp>
      <p:pic>
        <p:nvPicPr>
          <p:cNvPr id="31" name="Picture 30" descr="Text, letter&#10;&#10;Description automatically generated">
            <a:extLst>
              <a:ext uri="{FF2B5EF4-FFF2-40B4-BE49-F238E27FC236}">
                <a16:creationId xmlns:a16="http://schemas.microsoft.com/office/drawing/2014/main" id="{D1F96DB3-B76D-E19B-8059-44BA1F754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59" y="87919"/>
            <a:ext cx="2106940" cy="3013277"/>
          </a:xfrm>
          <a:prstGeom prst="rect">
            <a:avLst/>
          </a:prstGeom>
          <a:ln>
            <a:solidFill>
              <a:srgbClr val="C00000"/>
            </a:solidFill>
          </a:ln>
        </p:spPr>
      </p:pic>
    </p:spTree>
    <p:extLst>
      <p:ext uri="{BB962C8B-B14F-4D97-AF65-F5344CB8AC3E}">
        <p14:creationId xmlns:p14="http://schemas.microsoft.com/office/powerpoint/2010/main" val="2675979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2CF23-1B44-8F53-56B7-29BEFE68AB3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DE3DD77-F402-6AB7-4530-75CBC2A0DC31}"/>
              </a:ext>
            </a:extLst>
          </p:cNvPr>
          <p:cNvSpPr txBox="1"/>
          <p:nvPr/>
        </p:nvSpPr>
        <p:spPr>
          <a:xfrm>
            <a:off x="1114110" y="674736"/>
            <a:ext cx="4032103" cy="969496"/>
          </a:xfrm>
          <a:prstGeom prst="rect">
            <a:avLst/>
          </a:prstGeom>
          <a:noFill/>
        </p:spPr>
        <p:txBody>
          <a:bodyPr wrap="square" rtlCol="0">
            <a:spAutoFit/>
          </a:bodyPr>
          <a:lstStyle/>
          <a:p>
            <a:pPr algn="ctr">
              <a:spcBef>
                <a:spcPts val="300"/>
              </a:spcBef>
              <a:spcAft>
                <a:spcPts val="300"/>
              </a:spcAft>
            </a:pPr>
            <a:r>
              <a:rPr lang="en-US" sz="2800" u="sng" dirty="0">
                <a:solidFill>
                  <a:schemeClr val="accent1">
                    <a:lumMod val="75000"/>
                  </a:schemeClr>
                </a:solidFill>
                <a:ea typeface="Calibri"/>
                <a:cs typeface="Calibri"/>
              </a:rPr>
              <a:t> </a:t>
            </a:r>
          </a:p>
          <a:p>
            <a:pPr>
              <a:spcBef>
                <a:spcPts val="300"/>
              </a:spcBef>
              <a:spcAft>
                <a:spcPts val="300"/>
              </a:spcAft>
            </a:pPr>
            <a:r>
              <a:rPr lang="en-US" sz="2400" dirty="0">
                <a:solidFill>
                  <a:schemeClr val="accent1">
                    <a:lumMod val="75000"/>
                  </a:schemeClr>
                </a:solidFill>
                <a:latin typeface="Geologica Cursive" pitchFamily="2" charset="0"/>
                <a:ea typeface="Calibri"/>
                <a:cs typeface="Calibri"/>
              </a:rPr>
              <a:t>ALT estate</a:t>
            </a:r>
          </a:p>
        </p:txBody>
      </p:sp>
      <p:pic>
        <p:nvPicPr>
          <p:cNvPr id="8" name="Picture 7">
            <a:extLst>
              <a:ext uri="{FF2B5EF4-FFF2-40B4-BE49-F238E27FC236}">
                <a16:creationId xmlns:a16="http://schemas.microsoft.com/office/drawing/2014/main" id="{6541D6B1-677E-975E-AE1F-E748D686DC2F}"/>
              </a:ext>
            </a:extLst>
          </p:cNvPr>
          <p:cNvPicPr>
            <a:picLocks noChangeAspect="1"/>
          </p:cNvPicPr>
          <p:nvPr/>
        </p:nvPicPr>
        <p:blipFill>
          <a:blip r:embed="rId3"/>
          <a:stretch>
            <a:fillRect/>
          </a:stretch>
        </p:blipFill>
        <p:spPr>
          <a:xfrm>
            <a:off x="7105650" y="0"/>
            <a:ext cx="5086350" cy="6858000"/>
          </a:xfrm>
          <a:prstGeom prst="rect">
            <a:avLst/>
          </a:prstGeom>
        </p:spPr>
      </p:pic>
      <p:graphicFrame>
        <p:nvGraphicFramePr>
          <p:cNvPr id="3" name="Table 2">
            <a:extLst>
              <a:ext uri="{FF2B5EF4-FFF2-40B4-BE49-F238E27FC236}">
                <a16:creationId xmlns:a16="http://schemas.microsoft.com/office/drawing/2014/main" id="{DA41FE7C-7591-397D-A0CD-4805F8CDC0BA}"/>
              </a:ext>
            </a:extLst>
          </p:cNvPr>
          <p:cNvGraphicFramePr>
            <a:graphicFrameLocks noGrp="1"/>
          </p:cNvGraphicFramePr>
          <p:nvPr/>
        </p:nvGraphicFramePr>
        <p:xfrm>
          <a:off x="838200" y="1825625"/>
          <a:ext cx="4583924" cy="4721590"/>
        </p:xfrm>
        <a:graphic>
          <a:graphicData uri="http://schemas.openxmlformats.org/drawingml/2006/table">
            <a:tbl>
              <a:tblPr firstRow="1" bandRow="1">
                <a:tableStyleId>{BC89EF96-8CEA-46FF-86C4-4CE0E7609802}</a:tableStyleId>
              </a:tblPr>
              <a:tblGrid>
                <a:gridCol w="4583924">
                  <a:extLst>
                    <a:ext uri="{9D8B030D-6E8A-4147-A177-3AD203B41FA5}">
                      <a16:colId xmlns:a16="http://schemas.microsoft.com/office/drawing/2014/main" val="1702997943"/>
                    </a:ext>
                  </a:extLst>
                </a:gridCol>
              </a:tblGrid>
              <a:tr h="599806">
                <a:tc>
                  <a:txBody>
                    <a:bodyPr/>
                    <a:lstStyle/>
                    <a:p>
                      <a:pPr>
                        <a:spcBef>
                          <a:spcPts val="600"/>
                        </a:spcBef>
                        <a:spcAft>
                          <a:spcPts val="600"/>
                        </a:spcAft>
                      </a:pPr>
                      <a:r>
                        <a:rPr lang="en-AU" sz="2000" b="0" kern="1200" dirty="0">
                          <a:solidFill>
                            <a:schemeClr val="tx1"/>
                          </a:solidFill>
                        </a:rPr>
                        <a:t>285 properties held by ALT/AAPA</a:t>
                      </a:r>
                      <a:endParaRPr lang="en-AU" sz="2000" b="0" kern="1200" dirty="0">
                        <a:solidFill>
                          <a:schemeClr val="tx1"/>
                        </a:solidFill>
                        <a:latin typeface="+mn-lt"/>
                        <a:ea typeface="+mn-ea"/>
                        <a:cs typeface="+mn-cs"/>
                      </a:endParaRPr>
                    </a:p>
                  </a:txBody>
                  <a:tcPr anchor="ctr"/>
                </a:tc>
                <a:extLst>
                  <a:ext uri="{0D108BD9-81ED-4DB2-BD59-A6C34878D82A}">
                    <a16:rowId xmlns:a16="http://schemas.microsoft.com/office/drawing/2014/main" val="613663426"/>
                  </a:ext>
                </a:extLst>
              </a:tr>
              <a:tr h="679926">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AU" sz="2000" b="0" dirty="0"/>
                        <a:t>21.8 million ha/8.7% of the WA land mass</a:t>
                      </a:r>
                      <a:endParaRPr lang="en-AU" sz="2000" b="0" dirty="0">
                        <a:latin typeface="Geologica Cursive" pitchFamily="2" charset="0"/>
                      </a:endParaRPr>
                    </a:p>
                  </a:txBody>
                  <a:tcPr anchor="ctr"/>
                </a:tc>
                <a:extLst>
                  <a:ext uri="{0D108BD9-81ED-4DB2-BD59-A6C34878D82A}">
                    <a16:rowId xmlns:a16="http://schemas.microsoft.com/office/drawing/2014/main" val="1836473466"/>
                  </a:ext>
                </a:extLst>
              </a:tr>
              <a:tr h="679926">
                <a:tc>
                  <a:txBody>
                    <a:bodyPr/>
                    <a:lstStyle/>
                    <a:p>
                      <a:pPr>
                        <a:spcBef>
                          <a:spcPts val="600"/>
                        </a:spcBef>
                        <a:spcAft>
                          <a:spcPts val="600"/>
                        </a:spcAft>
                      </a:pPr>
                      <a:r>
                        <a:rPr lang="en-AU" sz="2000" dirty="0"/>
                        <a:t>400 leases/subleases </a:t>
                      </a:r>
                      <a:endParaRPr lang="en-AU" sz="2000" b="0" dirty="0">
                        <a:latin typeface="Geologica Cursive" pitchFamily="2" charset="0"/>
                      </a:endParaRPr>
                    </a:p>
                  </a:txBody>
                  <a:tcPr anchor="ctr"/>
                </a:tc>
                <a:extLst>
                  <a:ext uri="{0D108BD9-81ED-4DB2-BD59-A6C34878D82A}">
                    <a16:rowId xmlns:a16="http://schemas.microsoft.com/office/drawing/2014/main" val="106544230"/>
                  </a:ext>
                </a:extLst>
              </a:tr>
              <a:tr h="679926">
                <a:tc>
                  <a:txBody>
                    <a:bodyPr/>
                    <a:lstStyle/>
                    <a:p>
                      <a:pPr>
                        <a:spcBef>
                          <a:spcPts val="600"/>
                        </a:spcBef>
                        <a:spcAft>
                          <a:spcPts val="600"/>
                        </a:spcAft>
                      </a:pPr>
                      <a:r>
                        <a:rPr lang="en-AU" sz="2000" dirty="0"/>
                        <a:t>81 Part III reserved lands make up 93% of the ALT estate land mass</a:t>
                      </a:r>
                      <a:endParaRPr lang="en-AU" sz="2000" dirty="0">
                        <a:latin typeface="Geologica Cursive" pitchFamily="2" charset="0"/>
                      </a:endParaRPr>
                    </a:p>
                  </a:txBody>
                  <a:tcPr anchor="ctr"/>
                </a:tc>
                <a:extLst>
                  <a:ext uri="{0D108BD9-81ED-4DB2-BD59-A6C34878D82A}">
                    <a16:rowId xmlns:a16="http://schemas.microsoft.com/office/drawing/2014/main" val="2376333114"/>
                  </a:ext>
                </a:extLst>
              </a:tr>
              <a:tr h="679926">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AU" sz="2000" dirty="0"/>
                        <a:t>67 Native Title determinations/claims </a:t>
                      </a:r>
                      <a:endParaRPr lang="en-AU" sz="2000" dirty="0">
                        <a:latin typeface="Geologica Cursive" pitchFamily="2" charset="0"/>
                      </a:endParaRPr>
                    </a:p>
                  </a:txBody>
                  <a:tcPr anchor="ctr"/>
                </a:tc>
                <a:extLst>
                  <a:ext uri="{0D108BD9-81ED-4DB2-BD59-A6C34878D82A}">
                    <a16:rowId xmlns:a16="http://schemas.microsoft.com/office/drawing/2014/main" val="2686590273"/>
                  </a:ext>
                </a:extLst>
              </a:tr>
              <a:tr h="679926">
                <a:tc>
                  <a:txBody>
                    <a:bodyPr/>
                    <a:lstStyle/>
                    <a:p>
                      <a:pPr>
                        <a:spcBef>
                          <a:spcPts val="600"/>
                        </a:spcBef>
                        <a:spcAft>
                          <a:spcPts val="600"/>
                        </a:spcAft>
                      </a:pPr>
                      <a:r>
                        <a:rPr lang="en-AU" sz="2000" dirty="0"/>
                        <a:t>142 permanent communities</a:t>
                      </a:r>
                      <a:endParaRPr lang="en-AU" sz="2000" dirty="0">
                        <a:latin typeface="Geologica Cursive" pitchFamily="2" charset="0"/>
                      </a:endParaRPr>
                    </a:p>
                  </a:txBody>
                  <a:tcPr anchor="ctr"/>
                </a:tc>
                <a:extLst>
                  <a:ext uri="{0D108BD9-81ED-4DB2-BD59-A6C34878D82A}">
                    <a16:rowId xmlns:a16="http://schemas.microsoft.com/office/drawing/2014/main" val="626687135"/>
                  </a:ext>
                </a:extLst>
              </a:tr>
              <a:tr h="679926">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AU" sz="2000" dirty="0"/>
                        <a:t>12,000 people living on the ALT estate</a:t>
                      </a:r>
                      <a:endParaRPr lang="en-AU" sz="2000" dirty="0">
                        <a:latin typeface="Geologica Cursive" pitchFamily="2" charset="0"/>
                      </a:endParaRPr>
                    </a:p>
                  </a:txBody>
                  <a:tcPr anchor="ctr"/>
                </a:tc>
                <a:extLst>
                  <a:ext uri="{0D108BD9-81ED-4DB2-BD59-A6C34878D82A}">
                    <a16:rowId xmlns:a16="http://schemas.microsoft.com/office/drawing/2014/main" val="2961210042"/>
                  </a:ext>
                </a:extLst>
              </a:tr>
            </a:tbl>
          </a:graphicData>
        </a:graphic>
      </p:graphicFrame>
    </p:spTree>
    <p:extLst>
      <p:ext uri="{BB962C8B-B14F-4D97-AF65-F5344CB8AC3E}">
        <p14:creationId xmlns:p14="http://schemas.microsoft.com/office/powerpoint/2010/main" val="1763615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31524-3B6A-4300-9154-B2559ED9D0A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CCAF943-63DF-1EB3-D1D1-E17CC4301B46}"/>
              </a:ext>
            </a:extLst>
          </p:cNvPr>
          <p:cNvSpPr txBox="1"/>
          <p:nvPr/>
        </p:nvSpPr>
        <p:spPr>
          <a:xfrm>
            <a:off x="1205345" y="1198659"/>
            <a:ext cx="5470477" cy="461665"/>
          </a:xfrm>
          <a:prstGeom prst="rect">
            <a:avLst/>
          </a:prstGeom>
          <a:noFill/>
        </p:spPr>
        <p:txBody>
          <a:bodyPr wrap="square" rtlCol="0">
            <a:spAutoFit/>
          </a:bodyPr>
          <a:lstStyle/>
          <a:p>
            <a:pPr>
              <a:spcBef>
                <a:spcPts val="300"/>
              </a:spcBef>
              <a:spcAft>
                <a:spcPts val="300"/>
              </a:spcAft>
            </a:pPr>
            <a:r>
              <a:rPr lang="en-US" sz="2400" dirty="0">
                <a:solidFill>
                  <a:schemeClr val="accent1">
                    <a:lumMod val="75000"/>
                  </a:schemeClr>
                </a:solidFill>
                <a:latin typeface="Geologica Cursive" pitchFamily="2" charset="0"/>
                <a:ea typeface="Calibri"/>
                <a:cs typeface="Calibri"/>
              </a:rPr>
              <a:t>ALT divestment</a:t>
            </a:r>
          </a:p>
        </p:txBody>
      </p:sp>
      <p:pic>
        <p:nvPicPr>
          <p:cNvPr id="2" name="Picture 1">
            <a:extLst>
              <a:ext uri="{FF2B5EF4-FFF2-40B4-BE49-F238E27FC236}">
                <a16:creationId xmlns:a16="http://schemas.microsoft.com/office/drawing/2014/main" id="{DB26942E-2B5E-7B56-51FA-B2FD4D2B1AC5}"/>
              </a:ext>
            </a:extLst>
          </p:cNvPr>
          <p:cNvPicPr>
            <a:picLocks noChangeAspect="1"/>
          </p:cNvPicPr>
          <p:nvPr/>
        </p:nvPicPr>
        <p:blipFill>
          <a:blip r:embed="rId3"/>
          <a:stretch>
            <a:fillRect/>
          </a:stretch>
        </p:blipFill>
        <p:spPr>
          <a:xfrm>
            <a:off x="904007" y="1804853"/>
            <a:ext cx="10151919" cy="5053147"/>
          </a:xfrm>
          <a:prstGeom prst="rect">
            <a:avLst/>
          </a:prstGeom>
        </p:spPr>
      </p:pic>
    </p:spTree>
    <p:extLst>
      <p:ext uri="{BB962C8B-B14F-4D97-AF65-F5344CB8AC3E}">
        <p14:creationId xmlns:p14="http://schemas.microsoft.com/office/powerpoint/2010/main" val="2441852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BAC141-6B7A-6DF8-1387-2B02984D95F5}"/>
              </a:ext>
            </a:extLst>
          </p:cNvPr>
          <p:cNvSpPr txBox="1"/>
          <p:nvPr/>
        </p:nvSpPr>
        <p:spPr>
          <a:xfrm>
            <a:off x="1148706" y="1168179"/>
            <a:ext cx="5470477" cy="461665"/>
          </a:xfrm>
          <a:prstGeom prst="rect">
            <a:avLst/>
          </a:prstGeom>
          <a:noFill/>
        </p:spPr>
        <p:txBody>
          <a:bodyPr wrap="square" rtlCol="0">
            <a:spAutoFit/>
          </a:bodyPr>
          <a:lstStyle/>
          <a:p>
            <a:pPr>
              <a:spcBef>
                <a:spcPts val="300"/>
              </a:spcBef>
              <a:spcAft>
                <a:spcPts val="300"/>
              </a:spcAft>
            </a:pPr>
            <a:r>
              <a:rPr lang="en-US" sz="2400" dirty="0">
                <a:solidFill>
                  <a:schemeClr val="accent1">
                    <a:lumMod val="75000"/>
                  </a:schemeClr>
                </a:solidFill>
                <a:latin typeface="Geologica Cursive" pitchFamily="2" charset="0"/>
                <a:ea typeface="Calibri"/>
                <a:cs typeface="Calibri"/>
              </a:rPr>
              <a:t>Funding available</a:t>
            </a:r>
          </a:p>
        </p:txBody>
      </p:sp>
      <p:graphicFrame>
        <p:nvGraphicFramePr>
          <p:cNvPr id="6" name="Table 5">
            <a:extLst>
              <a:ext uri="{FF2B5EF4-FFF2-40B4-BE49-F238E27FC236}">
                <a16:creationId xmlns:a16="http://schemas.microsoft.com/office/drawing/2014/main" id="{9E3D9765-50FD-AE94-66C3-A856456EF936}"/>
              </a:ext>
            </a:extLst>
          </p:cNvPr>
          <p:cNvGraphicFramePr>
            <a:graphicFrameLocks noGrp="1"/>
          </p:cNvGraphicFramePr>
          <p:nvPr>
            <p:extLst>
              <p:ext uri="{D42A27DB-BD31-4B8C-83A1-F6EECF244321}">
                <p14:modId xmlns:p14="http://schemas.microsoft.com/office/powerpoint/2010/main" val="3185445268"/>
              </p:ext>
            </p:extLst>
          </p:nvPr>
        </p:nvGraphicFramePr>
        <p:xfrm>
          <a:off x="723332" y="1744980"/>
          <a:ext cx="10781731" cy="4975504"/>
        </p:xfrm>
        <a:graphic>
          <a:graphicData uri="http://schemas.openxmlformats.org/drawingml/2006/table">
            <a:tbl>
              <a:tblPr firstRow="1" bandRow="1">
                <a:tableStyleId>{B301B821-A1FF-4177-AEE7-76D212191A09}</a:tableStyleId>
              </a:tblPr>
              <a:tblGrid>
                <a:gridCol w="3615904">
                  <a:extLst>
                    <a:ext uri="{9D8B030D-6E8A-4147-A177-3AD203B41FA5}">
                      <a16:colId xmlns:a16="http://schemas.microsoft.com/office/drawing/2014/main" val="3773172915"/>
                    </a:ext>
                  </a:extLst>
                </a:gridCol>
                <a:gridCol w="7165827">
                  <a:extLst>
                    <a:ext uri="{9D8B030D-6E8A-4147-A177-3AD203B41FA5}">
                      <a16:colId xmlns:a16="http://schemas.microsoft.com/office/drawing/2014/main" val="1364329606"/>
                    </a:ext>
                  </a:extLst>
                </a:gridCol>
              </a:tblGrid>
              <a:tr h="323981">
                <a:tc>
                  <a:txBody>
                    <a:bodyPr/>
                    <a:lstStyle/>
                    <a:p>
                      <a:r>
                        <a:rPr lang="en-AU" sz="1800" b="1" dirty="0">
                          <a:solidFill>
                            <a:schemeClr val="bg1"/>
                          </a:solidFill>
                        </a:rPr>
                        <a:t>Activity</a:t>
                      </a:r>
                    </a:p>
                  </a:txBody>
                  <a:tcPr marL="68580" marR="68580" marT="34290" marB="34290"/>
                </a:tc>
                <a:tc>
                  <a:txBody>
                    <a:bodyPr/>
                    <a:lstStyle/>
                    <a:p>
                      <a:r>
                        <a:rPr lang="en-AU" sz="1800" b="1" dirty="0">
                          <a:solidFill>
                            <a:schemeClr val="bg1"/>
                          </a:solidFill>
                        </a:rPr>
                        <a:t>Description</a:t>
                      </a:r>
                    </a:p>
                  </a:txBody>
                  <a:tcPr marL="68580" marR="68580" marT="34290" marB="34290"/>
                </a:tc>
                <a:extLst>
                  <a:ext uri="{0D108BD9-81ED-4DB2-BD59-A6C34878D82A}">
                    <a16:rowId xmlns:a16="http://schemas.microsoft.com/office/drawing/2014/main" val="1227334571"/>
                  </a:ext>
                </a:extLst>
              </a:tr>
              <a:tr h="1117404">
                <a:tc>
                  <a:txBody>
                    <a:bodyPr/>
                    <a:lstStyle/>
                    <a:p>
                      <a:r>
                        <a:rPr lang="en-AU" sz="1800" b="1" dirty="0"/>
                        <a:t>Participation at divestment meetings</a:t>
                      </a:r>
                    </a:p>
                  </a:txBody>
                  <a:tcPr marL="68580" marR="68580" marT="34290" marB="34290"/>
                </a:tc>
                <a:tc>
                  <a:txBody>
                    <a:bodyPr/>
                    <a:lstStyle/>
                    <a:p>
                      <a:pPr marL="285750" indent="-285750">
                        <a:buFont typeface="Arial" panose="020B0604020202020204" pitchFamily="34" charset="0"/>
                        <a:buChar char="•"/>
                      </a:pPr>
                      <a:r>
                        <a:rPr lang="en-AU" sz="1800" dirty="0"/>
                        <a:t>Director fees</a:t>
                      </a:r>
                    </a:p>
                    <a:p>
                      <a:pPr marL="285750" indent="-285750">
                        <a:buFont typeface="Arial" panose="020B0604020202020204" pitchFamily="34" charset="0"/>
                        <a:buChar char="•"/>
                      </a:pPr>
                      <a:r>
                        <a:rPr lang="en-AU" sz="1800" dirty="0"/>
                        <a:t>Travel allowance for Directors</a:t>
                      </a:r>
                    </a:p>
                    <a:p>
                      <a:pPr marL="285750" indent="-285750">
                        <a:buFont typeface="Arial" panose="020B0604020202020204" pitchFamily="34" charset="0"/>
                        <a:buChar char="•"/>
                      </a:pPr>
                      <a:r>
                        <a:rPr lang="en-AU" sz="1800" dirty="0"/>
                        <a:t>Venue hire</a:t>
                      </a:r>
                    </a:p>
                    <a:p>
                      <a:pPr marL="285750" indent="-285750">
                        <a:buFont typeface="Arial" panose="020B0604020202020204" pitchFamily="34" charset="0"/>
                        <a:buChar char="•"/>
                      </a:pPr>
                      <a:r>
                        <a:rPr lang="en-AU" sz="1800" dirty="0"/>
                        <a:t>Catering</a:t>
                      </a:r>
                    </a:p>
                  </a:txBody>
                  <a:tcPr marL="68580" marR="68580" marT="34290" marB="34290"/>
                </a:tc>
                <a:extLst>
                  <a:ext uri="{0D108BD9-81ED-4DB2-BD59-A6C34878D82A}">
                    <a16:rowId xmlns:a16="http://schemas.microsoft.com/office/drawing/2014/main" val="1847468987"/>
                  </a:ext>
                </a:extLst>
              </a:tr>
              <a:tr h="852930">
                <a:tc>
                  <a:txBody>
                    <a:bodyPr/>
                    <a:lstStyle/>
                    <a:p>
                      <a:r>
                        <a:rPr lang="en-AU" sz="1800" b="1" dirty="0"/>
                        <a:t>Independent legal advice</a:t>
                      </a:r>
                    </a:p>
                  </a:txBody>
                  <a:tcPr marL="68580" marR="68580" marT="34290" marB="34290"/>
                </a:tc>
                <a:tc>
                  <a:txBody>
                    <a:bodyPr/>
                    <a:lstStyle/>
                    <a:p>
                      <a:pPr marL="285750" indent="-285750">
                        <a:buFont typeface="Arial" panose="020B0604020202020204" pitchFamily="34" charset="0"/>
                        <a:buChar char="•"/>
                      </a:pPr>
                      <a:r>
                        <a:rPr lang="en-AU" sz="1800" dirty="0"/>
                        <a:t>Considerations of accepting land </a:t>
                      </a:r>
                    </a:p>
                    <a:p>
                      <a:pPr marL="285750" indent="-285750">
                        <a:buFont typeface="Arial" panose="020B0604020202020204" pitchFamily="34" charset="0"/>
                        <a:buChar char="•"/>
                      </a:pPr>
                      <a:r>
                        <a:rPr lang="en-AU" sz="1800" dirty="0"/>
                        <a:t>Inform the preferred tenure option </a:t>
                      </a:r>
                    </a:p>
                    <a:p>
                      <a:pPr marL="285750" indent="-285750">
                        <a:buFont typeface="Arial" panose="020B0604020202020204" pitchFamily="34" charset="0"/>
                        <a:buChar char="•"/>
                      </a:pPr>
                      <a:r>
                        <a:rPr lang="en-AU" sz="1800" dirty="0"/>
                        <a:t>Reviewing legal documents </a:t>
                      </a:r>
                    </a:p>
                  </a:txBody>
                  <a:tcPr marL="68580" marR="68580" marT="34290" marB="34290"/>
                </a:tc>
                <a:extLst>
                  <a:ext uri="{0D108BD9-81ED-4DB2-BD59-A6C34878D82A}">
                    <a16:rowId xmlns:a16="http://schemas.microsoft.com/office/drawing/2014/main" val="2429210203"/>
                  </a:ext>
                </a:extLst>
              </a:tr>
              <a:tr h="396062">
                <a:tc>
                  <a:txBody>
                    <a:bodyPr/>
                    <a:lstStyle/>
                    <a:p>
                      <a:r>
                        <a:rPr lang="en-AU" sz="1800" b="1" dirty="0"/>
                        <a:t>ILUA authorisation meetings</a:t>
                      </a:r>
                    </a:p>
                  </a:txBody>
                  <a:tcPr marL="68580" marR="68580" marT="34290" marB="34290"/>
                </a:tc>
                <a:tc>
                  <a:txBody>
                    <a:bodyPr/>
                    <a:lstStyle/>
                    <a:p>
                      <a:pPr marL="285750" indent="-285750">
                        <a:buFont typeface="Arial" panose="020B0604020202020204" pitchFamily="34" charset="0"/>
                        <a:buChar char="•"/>
                      </a:pPr>
                      <a:r>
                        <a:rPr lang="en-AU" sz="1800" dirty="0"/>
                        <a:t>Costs of ILUA authorisation meetings</a:t>
                      </a:r>
                    </a:p>
                  </a:txBody>
                  <a:tcPr marL="68580" marR="68580" marT="34290" marB="34290"/>
                </a:tc>
                <a:extLst>
                  <a:ext uri="{0D108BD9-81ED-4DB2-BD59-A6C34878D82A}">
                    <a16:rowId xmlns:a16="http://schemas.microsoft.com/office/drawing/2014/main" val="4087367664"/>
                  </a:ext>
                </a:extLst>
              </a:tr>
              <a:tr h="852930">
                <a:tc>
                  <a:txBody>
                    <a:bodyPr/>
                    <a:lstStyle/>
                    <a:p>
                      <a:r>
                        <a:rPr lang="en-AU" sz="1800" b="1" dirty="0"/>
                        <a:t>Independent professional advice</a:t>
                      </a:r>
                    </a:p>
                  </a:txBody>
                  <a:tcPr marL="68580" marR="68580" marT="34290" marB="34290"/>
                </a:tc>
                <a:tc>
                  <a:txBody>
                    <a:bodyPr/>
                    <a:lstStyle/>
                    <a:p>
                      <a:pPr marL="285750" indent="-285750">
                        <a:buFont typeface="Arial" panose="020B0604020202020204" pitchFamily="34" charset="0"/>
                        <a:buChar char="•"/>
                      </a:pPr>
                      <a:r>
                        <a:rPr lang="en-AU" sz="1800" dirty="0"/>
                        <a:t>Land use planning</a:t>
                      </a:r>
                    </a:p>
                    <a:p>
                      <a:pPr marL="285750" indent="-285750">
                        <a:buFont typeface="Arial" panose="020B0604020202020204" pitchFamily="34" charset="0"/>
                        <a:buChar char="•"/>
                      </a:pPr>
                      <a:r>
                        <a:rPr lang="en-AU" sz="1800" dirty="0"/>
                        <a:t>Environmental consultants</a:t>
                      </a:r>
                    </a:p>
                    <a:p>
                      <a:pPr marL="285750" indent="-285750">
                        <a:buFont typeface="Arial" panose="020B0604020202020204" pitchFamily="34" charset="0"/>
                        <a:buChar char="•"/>
                      </a:pPr>
                      <a:r>
                        <a:rPr lang="en-AU" sz="1800" dirty="0"/>
                        <a:t>Development advice</a:t>
                      </a:r>
                    </a:p>
                  </a:txBody>
                  <a:tcPr marL="68580" marR="68580" marT="34290" marB="34290"/>
                </a:tc>
                <a:extLst>
                  <a:ext uri="{0D108BD9-81ED-4DB2-BD59-A6C34878D82A}">
                    <a16:rowId xmlns:a16="http://schemas.microsoft.com/office/drawing/2014/main" val="2185972126"/>
                  </a:ext>
                </a:extLst>
              </a:tr>
              <a:tr h="852930">
                <a:tc>
                  <a:txBody>
                    <a:bodyPr/>
                    <a:lstStyle/>
                    <a:p>
                      <a:r>
                        <a:rPr lang="en-AU" sz="1800" b="1" dirty="0"/>
                        <a:t>Capability and capacity building activities</a:t>
                      </a:r>
                    </a:p>
                  </a:txBody>
                  <a:tcPr marL="68580" marR="68580" marT="34290" marB="34290"/>
                </a:tc>
                <a:tc>
                  <a:txBody>
                    <a:bodyPr/>
                    <a:lstStyle/>
                    <a:p>
                      <a:pPr marL="285750" indent="-285750">
                        <a:buFont typeface="Arial" panose="020B0604020202020204" pitchFamily="34" charset="0"/>
                        <a:buChar char="•"/>
                      </a:pPr>
                      <a:r>
                        <a:rPr lang="en-AU" sz="1800" dirty="0"/>
                        <a:t>Governance reviews to support land management</a:t>
                      </a:r>
                    </a:p>
                    <a:p>
                      <a:pPr marL="285750" indent="-285750">
                        <a:buFont typeface="Arial" panose="020B0604020202020204" pitchFamily="34" charset="0"/>
                        <a:buChar char="•"/>
                      </a:pPr>
                      <a:r>
                        <a:rPr lang="en-AU" sz="1800" dirty="0"/>
                        <a:t>Strategic planning</a:t>
                      </a:r>
                    </a:p>
                    <a:p>
                      <a:pPr marL="285750" indent="-285750">
                        <a:buFont typeface="Arial" panose="020B0604020202020204" pitchFamily="34" charset="0"/>
                        <a:buChar char="•"/>
                      </a:pPr>
                      <a:r>
                        <a:rPr lang="en-AU" sz="1800" dirty="0"/>
                        <a:t>Economic opportunity assessments</a:t>
                      </a:r>
                    </a:p>
                  </a:txBody>
                  <a:tcPr marL="68580" marR="68580" marT="34290" marB="34290"/>
                </a:tc>
                <a:extLst>
                  <a:ext uri="{0D108BD9-81ED-4DB2-BD59-A6C34878D82A}">
                    <a16:rowId xmlns:a16="http://schemas.microsoft.com/office/drawing/2014/main" val="2767588050"/>
                  </a:ext>
                </a:extLst>
              </a:tr>
              <a:tr h="396062">
                <a:tc>
                  <a:txBody>
                    <a:bodyPr/>
                    <a:lstStyle/>
                    <a:p>
                      <a:r>
                        <a:rPr lang="en-AU" sz="1800" b="1" dirty="0"/>
                        <a:t>Post divestment support</a:t>
                      </a:r>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b="0" u="none" strike="noStrike" kern="1200" baseline="0" dirty="0">
                          <a:solidFill>
                            <a:schemeClr val="tx1"/>
                          </a:solidFill>
                        </a:rPr>
                        <a:t>Transitional support to Aboriginal stakeholders’ post divestment</a:t>
                      </a:r>
                      <a:endParaRPr lang="en-AU" sz="1800" b="0" i="0" u="none" strike="noStrike" kern="1200" baseline="0" dirty="0">
                        <a:solidFill>
                          <a:schemeClr val="tx1"/>
                        </a:solidFill>
                        <a:latin typeface="+mn-lt"/>
                        <a:ea typeface="+mn-ea"/>
                        <a:cs typeface="+mn-cs"/>
                      </a:endParaRPr>
                    </a:p>
                  </a:txBody>
                  <a:tcPr marL="68580" marR="68580" marT="34290" marB="34290"/>
                </a:tc>
                <a:extLst>
                  <a:ext uri="{0D108BD9-81ED-4DB2-BD59-A6C34878D82A}">
                    <a16:rowId xmlns:a16="http://schemas.microsoft.com/office/drawing/2014/main" val="2758251521"/>
                  </a:ext>
                </a:extLst>
              </a:tr>
            </a:tbl>
          </a:graphicData>
        </a:graphic>
      </p:graphicFrame>
    </p:spTree>
    <p:extLst>
      <p:ext uri="{BB962C8B-B14F-4D97-AF65-F5344CB8AC3E}">
        <p14:creationId xmlns:p14="http://schemas.microsoft.com/office/powerpoint/2010/main" val="32330024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D2190285DC1446B2AB2C2EAD436BC7" ma:contentTypeVersion="19" ma:contentTypeDescription="Create a new document." ma:contentTypeScope="" ma:versionID="2036d94202fa6b293da99e89d3e64756">
  <xsd:schema xmlns:xsd="http://www.w3.org/2001/XMLSchema" xmlns:xs="http://www.w3.org/2001/XMLSchema" xmlns:p="http://schemas.microsoft.com/office/2006/metadata/properties" xmlns:ns2="89871495-87b2-4874-bfd1-c983d6e3a5ce" xmlns:ns3="47d6dc01-a430-4369-92e3-f81bb74c2b80" targetNamespace="http://schemas.microsoft.com/office/2006/metadata/properties" ma:root="true" ma:fieldsID="879ab0c1e5ee36aa9827a8bb35c645f2" ns2:_="" ns3:_="">
    <xsd:import namespace="89871495-87b2-4874-bfd1-c983d6e3a5ce"/>
    <xsd:import namespace="47d6dc01-a430-4369-92e3-f81bb74c2b8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3:SharedWithUsers" minOccurs="0"/>
                <xsd:element ref="ns3:SharedWithDetail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871495-87b2-4874-bfd1-c983d6e3a5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8c73537-d70c-406b-8380-3f9ae7d0bc30"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d6dc01-a430-4369-92e3-f81bb74c2b80"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f21a32dd-9946-4ca6-b4b1-904204454ab1}" ma:internalName="TaxCatchAll" ma:showField="CatchAllData" ma:web="47d6dc01-a430-4369-92e3-f81bb74c2b80">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7d6dc01-a430-4369-92e3-f81bb74c2b80" xsi:nil="true"/>
    <lcf76f155ced4ddcb4097134ff3c332f xmlns="89871495-87b2-4874-bfd1-c983d6e3a5c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etadata xmlns="http://www.objective.com/ecm/document/metadata/CD7BL30DF8E14B84ACE761E4E8F12C00" version="1.0.0">
  <systemFields>
    <field name="Objective-Id">
      <value order="0">A15505850</value>
    </field>
    <field name="Objective-Title">
      <value order="0">April 2026 - AAPA Act presentation - Public consultation</value>
    </field>
    <field name="Objective-Description">
      <value order="0"/>
    </field>
    <field name="Objective-CreationStamp">
      <value order="0">2026-04-01T02:06:46Z</value>
    </field>
    <field name="Objective-IsApproved">
      <value order="0">false</value>
    </field>
    <field name="Objective-IsPublished">
      <value order="0">true</value>
    </field>
    <field name="Objective-DatePublished">
      <value order="0">2026-04-24T01:56:00Z</value>
    </field>
    <field name="Objective-ModificationStamp">
      <value order="0">2026-04-24T01:56:00Z</value>
    </field>
    <field name="Objective-Owner">
      <value order="0">Alexander, Marta</value>
    </field>
    <field name="Objective-Path">
      <value order="0">Objective Global Folder:Department of Planning:01 Corporate:Administrative Functions:Community Relations:Media Relations:DPLH Communications Projects Staging File - Aboriginal Affairs Portfolio 2026:Aboriginal Affairs Planning Authority Act - Communications:Digital content</value>
    </field>
    <field name="Objective-Parent">
      <value order="0">Digital content</value>
    </field>
    <field name="Objective-State">
      <value order="0">Published</value>
    </field>
    <field name="Objective-VersionId">
      <value order="0">vA22325253</value>
    </field>
    <field name="Objective-Version">
      <value order="0">7.0</value>
    </field>
    <field name="Objective-VersionNumber">
      <value order="0">9</value>
    </field>
    <field name="Objective-VersionComment">
      <value order="0"/>
    </field>
    <field name="Objective-FileNumber">
      <value order="0">PLH2026P0369</value>
    </field>
    <field name="Objective-Classification">
      <value order="0">OFFICIAL</value>
    </field>
    <field name="Objective-Caveats">
      <value order="0"/>
    </field>
  </systemFields>
  <catalogues>
    <catalogue name="Electronic Document Type Catalogue" type="type" ori="id:cA44">
      <field name="Objective-Notes">
        <value order="0"/>
      </field>
      <field name="Objective-Connect Creator">
        <value order="0"/>
      </field>
      <field name="Objective-Disposal Review Date - Hard Copy">
        <value order="0"/>
      </field>
      <field name="Objective-Disposal Status">
        <value order="0"/>
      </field>
      <field name="Objective-Disposed On">
        <value order="0"/>
      </field>
      <field name="Objective-Disposed Document Status">
        <value order="0"/>
      </field>
    </catalogue>
  </catalogues>
</metadata>
</file>

<file path=customXml/itemProps1.xml><?xml version="1.0" encoding="utf-8"?>
<ds:datastoreItem xmlns:ds="http://schemas.openxmlformats.org/officeDocument/2006/customXml" ds:itemID="{6A884D20-E041-4E3F-AF39-16FFA0B49DD7}">
  <ds:schemaRefs>
    <ds:schemaRef ds:uri="47d6dc01-a430-4369-92e3-f81bb74c2b80"/>
    <ds:schemaRef ds:uri="89871495-87b2-4874-bfd1-c983d6e3a5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D5AA8F1-25C7-4CCE-B754-7DBBBAACAC00}">
  <ds:schemaRefs>
    <ds:schemaRef ds:uri="http://purl.org/dc/terms/"/>
    <ds:schemaRef ds:uri="http://www.w3.org/XML/1998/namespace"/>
    <ds:schemaRef ds:uri="http://purl.org/dc/elements/1.1/"/>
    <ds:schemaRef ds:uri="http://schemas.openxmlformats.org/package/2006/metadata/core-properties"/>
    <ds:schemaRef ds:uri="89871495-87b2-4874-bfd1-c983d6e3a5ce"/>
    <ds:schemaRef ds:uri="http://schemas.microsoft.com/office/2006/documentManagement/types"/>
    <ds:schemaRef ds:uri="http://purl.org/dc/dcmitype/"/>
    <ds:schemaRef ds:uri="47d6dc01-a430-4369-92e3-f81bb74c2b80"/>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1F429CD0-1980-48AC-838E-033ABD3F8379}">
  <ds:schemaRefs>
    <ds:schemaRef ds:uri="http://schemas.microsoft.com/sharepoint/v3/contenttype/forms"/>
  </ds:schemaRefs>
</ds:datastoreItem>
</file>

<file path=customXml/itemProps4.xml><?xml version="1.0" encoding="utf-8"?>
<ds:datastoreItem xmlns:ds="http://schemas.openxmlformats.org/officeDocument/2006/customXml" ds:itemID="{5745109E-2DDF-40CB-AC2B-FF9B10C90820}">
  <ds:schemaRefs>
    <ds:schemaRef ds:uri="http://www.objective.com/ecm/document/metadata/CD7BL30DF8E14B84ACE761E4E8F12C00"/>
  </ds:schemaRefs>
</ds:datastoreItem>
</file>

<file path=docProps/app.xml><?xml version="1.0" encoding="utf-8"?>
<Properties xmlns="http://schemas.openxmlformats.org/officeDocument/2006/extended-properties" xmlns:vt="http://schemas.openxmlformats.org/officeDocument/2006/docPropsVTypes">
  <TotalTime>8348</TotalTime>
  <Words>1698</Words>
  <Application>Microsoft Office PowerPoint</Application>
  <PresentationFormat>Widescreen</PresentationFormat>
  <Paragraphs>219</Paragraphs>
  <Slides>26</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Aptos</vt:lpstr>
      <vt:lpstr>Aptos Display</vt:lpstr>
      <vt:lpstr>Arial</vt:lpstr>
      <vt:lpstr>Calibri</vt:lpstr>
      <vt:lpstr>Geologica Cursive</vt:lpstr>
      <vt:lpstr>Geologica SemiBold</vt:lpstr>
      <vt:lpstr>Office Theme</vt:lpstr>
      <vt:lpstr>Amendments to the Aboriginal Affairs Planning Authority Act 1972 (Amendment Bill)  2 April 2026</vt:lpstr>
      <vt:lpstr>The Department of Planning, Lands and Heritage acknowledges Aboriginal people as the traditional custodians of Western Australia  We pay our respects to the Ancestors and Elders, both past and present, and the ongoing connection between people, land, waters and community   We acknowledge those who continue to share knowledge, their traditions and culture to support our journey for reconciliation   In particular, we recognise land and cultural heritage as places that hold great significance for Aboriginal people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Department of Planning, Lands and Heritage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Steve Mason</dc:creator>
  <cp:lastModifiedBy>Heidi Jiang</cp:lastModifiedBy>
  <cp:revision>27</cp:revision>
  <dcterms:created xsi:type="dcterms:W3CDTF">2025-06-04T05:19:42Z</dcterms:created>
  <dcterms:modified xsi:type="dcterms:W3CDTF">2026-04-24T07:37:38Z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0x010100E6D2190285DC1446B2AB2C2EAD436BC7</vt:lpwstr>
  </property>
  <property fmtid="{D5CDD505-2E9C-101B-9397-08002B2CF9AE}" pid="3" name="MediaServiceImageTags">
    <vt:lpwstr/>
  </property>
  <property fmtid="{D5CDD505-2E9C-101B-9397-08002B2CF9AE}" pid="4" name="Objective-Id">
    <vt:lpwstr>A15505850</vt:lpwstr>
  </property>
  <property fmtid="{D5CDD505-2E9C-101B-9397-08002B2CF9AE}" pid="5" name="Objective-Title">
    <vt:lpwstr>April 2026 - AAPA Act presentation - Public consultation</vt:lpwstr>
  </property>
  <property fmtid="{D5CDD505-2E9C-101B-9397-08002B2CF9AE}" pid="6" name="Objective-Description">
    <vt:lpwstr/>
  </property>
  <property fmtid="{D5CDD505-2E9C-101B-9397-08002B2CF9AE}" pid="7" name="Objective-CreationStamp">
    <vt:filetime>2026-04-01T02:06:46Z</vt:filetime>
  </property>
  <property fmtid="{D5CDD505-2E9C-101B-9397-08002B2CF9AE}" pid="8" name="Objective-IsApproved">
    <vt:bool>false</vt:bool>
  </property>
  <property fmtid="{D5CDD505-2E9C-101B-9397-08002B2CF9AE}" pid="9" name="Objective-IsPublished">
    <vt:bool>true</vt:bool>
  </property>
  <property fmtid="{D5CDD505-2E9C-101B-9397-08002B2CF9AE}" pid="10" name="Objective-DatePublished">
    <vt:filetime>2026-04-24T01:56:00Z</vt:filetime>
  </property>
  <property fmtid="{D5CDD505-2E9C-101B-9397-08002B2CF9AE}" pid="11" name="Objective-ModificationStamp">
    <vt:filetime>2026-04-24T01:56:00Z</vt:filetime>
  </property>
  <property fmtid="{D5CDD505-2E9C-101B-9397-08002B2CF9AE}" pid="12" name="Objective-Owner">
    <vt:lpwstr>Alexander, Marta</vt:lpwstr>
  </property>
  <property fmtid="{D5CDD505-2E9C-101B-9397-08002B2CF9AE}" pid="13" name="Objective-Path">
    <vt:lpwstr>Objective Global Folder:Department of Planning:01 Corporate:Administrative Functions:Community Relations:Media Relations:DPLH Communications Projects Staging File - Aboriginal Affairs Portfolio 2026:Aboriginal Affairs Planning Authority Act - Communications:Digital content:</vt:lpwstr>
  </property>
  <property fmtid="{D5CDD505-2E9C-101B-9397-08002B2CF9AE}" pid="14" name="Objective-Parent">
    <vt:lpwstr>Digital content</vt:lpwstr>
  </property>
  <property fmtid="{D5CDD505-2E9C-101B-9397-08002B2CF9AE}" pid="15" name="Objective-State">
    <vt:lpwstr>Published</vt:lpwstr>
  </property>
  <property fmtid="{D5CDD505-2E9C-101B-9397-08002B2CF9AE}" pid="16" name="Objective-VersionId">
    <vt:lpwstr>vA22325253</vt:lpwstr>
  </property>
  <property fmtid="{D5CDD505-2E9C-101B-9397-08002B2CF9AE}" pid="17" name="Objective-Version">
    <vt:lpwstr>7.0</vt:lpwstr>
  </property>
  <property fmtid="{D5CDD505-2E9C-101B-9397-08002B2CF9AE}" pid="18" name="Objective-VersionNumber">
    <vt:r8>9</vt:r8>
  </property>
  <property fmtid="{D5CDD505-2E9C-101B-9397-08002B2CF9AE}" pid="19" name="Objective-VersionComment">
    <vt:lpwstr/>
  </property>
  <property fmtid="{D5CDD505-2E9C-101B-9397-08002B2CF9AE}" pid="20" name="Objective-FileNumber">
    <vt:lpwstr>PLH2026P0369</vt:lpwstr>
  </property>
  <property fmtid="{D5CDD505-2E9C-101B-9397-08002B2CF9AE}" pid="21" name="Objective-Classification">
    <vt:lpwstr>[Inherited - OFFICIAL]</vt:lpwstr>
  </property>
  <property fmtid="{D5CDD505-2E9C-101B-9397-08002B2CF9AE}" pid="22" name="Objective-Caveats">
    <vt:lpwstr/>
  </property>
  <property fmtid="{D5CDD505-2E9C-101B-9397-08002B2CF9AE}" pid="23" name="Objective-Notes">
    <vt:lpwstr/>
  </property>
  <property fmtid="{D5CDD505-2E9C-101B-9397-08002B2CF9AE}" pid="24" name="Objective-Connect Creator">
    <vt:lpwstr/>
  </property>
  <property fmtid="{D5CDD505-2E9C-101B-9397-08002B2CF9AE}" pid="25" name="Objective-Disposal Review Date - Hard Copy">
    <vt:lpwstr/>
  </property>
  <property fmtid="{D5CDD505-2E9C-101B-9397-08002B2CF9AE}" pid="26" name="Objective-Disposal Status">
    <vt:lpwstr/>
  </property>
  <property fmtid="{D5CDD505-2E9C-101B-9397-08002B2CF9AE}" pid="27" name="Objective-Disposed On">
    <vt:lpwstr/>
  </property>
  <property fmtid="{D5CDD505-2E9C-101B-9397-08002B2CF9AE}" pid="28" name="Objective-Disposed Document Status">
    <vt:lpwstr/>
  </property>
  <property fmtid="{D5CDD505-2E9C-101B-9397-08002B2CF9AE}" pid="29" name="Objective-Correspondence (DoL)">
    <vt:lpwstr>Internal</vt:lpwstr>
  </property>
  <property fmtid="{D5CDD505-2E9C-101B-9397-08002B2CF9AE}" pid="30" name="Objective-Document Type (DoL)">
    <vt:lpwstr>Other</vt:lpwstr>
  </property>
  <property fmtid="{D5CDD505-2E9C-101B-9397-08002B2CF9AE}" pid="31" name="Objective-Author (DoL)">
    <vt:lpwstr>DPLH</vt:lpwstr>
  </property>
  <property fmtid="{D5CDD505-2E9C-101B-9397-08002B2CF9AE}" pid="32" name="Objective-Author Organisation (DoL)">
    <vt:lpwstr/>
  </property>
  <property fmtid="{D5CDD505-2E9C-101B-9397-08002B2CF9AE}" pid="33" name="Objective-External Identifier (DoL)">
    <vt:lpwstr/>
  </property>
  <property fmtid="{D5CDD505-2E9C-101B-9397-08002B2CF9AE}" pid="34" name="Objective-Addressee (DoL)">
    <vt:lpwstr/>
  </property>
  <property fmtid="{D5CDD505-2E9C-101B-9397-08002B2CF9AE}" pid="35" name="Objective-Addressee Organisation (DoL)">
    <vt:lpwstr>Planning, Lands and Heritage Department of</vt:lpwstr>
  </property>
  <property fmtid="{D5CDD505-2E9C-101B-9397-08002B2CF9AE}" pid="36" name="Objective-Date Written (DoL)">
    <vt:filetime>2026-03-10T16:00:00Z</vt:filetime>
  </property>
  <property fmtid="{D5CDD505-2E9C-101B-9397-08002B2CF9AE}" pid="37" name="Objective-Date Received (DoL)">
    <vt:lpwstr/>
  </property>
  <property fmtid="{D5CDD505-2E9C-101B-9397-08002B2CF9AE}" pid="38" name="Objective-Attached (DoL)">
    <vt:lpwstr>No</vt:lpwstr>
  </property>
  <property fmtid="{D5CDD505-2E9C-101B-9397-08002B2CF9AE}" pid="39" name="Objective-Notes (DoL)">
    <vt:lpwstr/>
  </property>
  <property fmtid="{D5CDD505-2E9C-101B-9397-08002B2CF9AE}" pid="40" name="Objective-OCR Status">
    <vt:lpwstr/>
  </property>
  <property fmtid="{D5CDD505-2E9C-101B-9397-08002B2CF9AE}" pid="41" name="Objective-Connect Creator (DoL)">
    <vt:lpwstr/>
  </property>
  <property fmtid="{D5CDD505-2E9C-101B-9397-08002B2CF9AE}" pid="42" name="Objective-Disposal Review Date - Hard Copy (DoL)">
    <vt:lpwstr/>
  </property>
  <property fmtid="{D5CDD505-2E9C-101B-9397-08002B2CF9AE}" pid="43" name="Objective-Editing Reserved To">
    <vt:lpwstr/>
  </property>
  <property fmtid="{D5CDD505-2E9C-101B-9397-08002B2CF9AE}" pid="44" name="Objective-Comment">
    <vt:lpwstr/>
  </property>
  <property fmtid="{D5CDD505-2E9C-101B-9397-08002B2CF9AE}" pid="45" name="MSIP_Label_b93f672a-b174-4614-abc4-2f82b9d13846_Enabled">
    <vt:lpwstr>true</vt:lpwstr>
  </property>
  <property fmtid="{D5CDD505-2E9C-101B-9397-08002B2CF9AE}" pid="46" name="MSIP_Label_b93f672a-b174-4614-abc4-2f82b9d13846_SetDate">
    <vt:lpwstr>2026-03-20T10:27:51Z</vt:lpwstr>
  </property>
  <property fmtid="{D5CDD505-2E9C-101B-9397-08002B2CF9AE}" pid="47" name="MSIP_Label_b93f672a-b174-4614-abc4-2f82b9d13846_Method">
    <vt:lpwstr>Privileged</vt:lpwstr>
  </property>
  <property fmtid="{D5CDD505-2E9C-101B-9397-08002B2CF9AE}" pid="48" name="MSIP_Label_b93f672a-b174-4614-abc4-2f82b9d13846_Name">
    <vt:lpwstr>Official - Sensitive</vt:lpwstr>
  </property>
  <property fmtid="{D5CDD505-2E9C-101B-9397-08002B2CF9AE}" pid="49" name="MSIP_Label_b93f672a-b174-4614-abc4-2f82b9d13846_SiteId">
    <vt:lpwstr>1077f4f6-6cad-4f1d-9994-9421a25eaa3f</vt:lpwstr>
  </property>
  <property fmtid="{D5CDD505-2E9C-101B-9397-08002B2CF9AE}" pid="50" name="MSIP_Label_b93f672a-b174-4614-abc4-2f82b9d13846_ActionId">
    <vt:lpwstr>9c559bd9-8dcf-4fa6-9fc0-cf2a15055936</vt:lpwstr>
  </property>
  <property fmtid="{D5CDD505-2E9C-101B-9397-08002B2CF9AE}" pid="51" name="MSIP_Label_b93f672a-b174-4614-abc4-2f82b9d13846_ContentBits">
    <vt:lpwstr>1</vt:lpwstr>
  </property>
  <property fmtid="{D5CDD505-2E9C-101B-9397-08002B2CF9AE}" pid="52" name="MSIP_Label_b93f672a-b174-4614-abc4-2f82b9d13846_Tag">
    <vt:lpwstr>10, 0, 1, 1</vt:lpwstr>
  </property>
  <property fmtid="{D5CDD505-2E9C-101B-9397-08002B2CF9AE}" pid="53" name="ClassificationContentMarkingHeaderLocations">
    <vt:lpwstr>Office Theme:8</vt:lpwstr>
  </property>
  <property fmtid="{D5CDD505-2E9C-101B-9397-08002B2CF9AE}" pid="54" name="ClassificationContentMarkingHeaderText">
    <vt:lpwstr>OFFICIAL - Sensitive</vt:lpwstr>
  </property>
</Properties>
</file>