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9"/>
  </p:notesMasterIdLst>
  <p:handoutMasterIdLst>
    <p:handoutMasterId r:id="rId30"/>
  </p:handoutMasterIdLst>
  <p:sldIdLst>
    <p:sldId id="26654" r:id="rId5"/>
    <p:sldId id="2147481884" r:id="rId6"/>
    <p:sldId id="2147482098" r:id="rId7"/>
    <p:sldId id="2147482093" r:id="rId8"/>
    <p:sldId id="2147482092" r:id="rId9"/>
    <p:sldId id="2147482115" r:id="rId10"/>
    <p:sldId id="2147482099" r:id="rId11"/>
    <p:sldId id="2147482096" r:id="rId12"/>
    <p:sldId id="2147482097" r:id="rId13"/>
    <p:sldId id="2147482129" r:id="rId14"/>
    <p:sldId id="2147482118" r:id="rId15"/>
    <p:sldId id="2147482119" r:id="rId16"/>
    <p:sldId id="2147482120" r:id="rId17"/>
    <p:sldId id="2147482102" r:id="rId18"/>
    <p:sldId id="2147482101" r:id="rId19"/>
    <p:sldId id="2147470767" r:id="rId20"/>
    <p:sldId id="2147482124" r:id="rId21"/>
    <p:sldId id="2147482123" r:id="rId22"/>
    <p:sldId id="2147482104" r:id="rId23"/>
    <p:sldId id="2147482122" r:id="rId24"/>
    <p:sldId id="2147482127" r:id="rId25"/>
    <p:sldId id="2147482094" r:id="rId26"/>
    <p:sldId id="2147482128" r:id="rId27"/>
    <p:sldId id="214748204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779862-14D0-4145-83D3-564ECF4AF3D2}">
          <p14:sldIdLst>
            <p14:sldId id="26654"/>
            <p14:sldId id="2147481884"/>
            <p14:sldId id="2147482098"/>
            <p14:sldId id="2147482093"/>
            <p14:sldId id="2147482092"/>
            <p14:sldId id="2147482115"/>
            <p14:sldId id="2147482099"/>
            <p14:sldId id="2147482096"/>
            <p14:sldId id="2147482097"/>
            <p14:sldId id="2147482129"/>
            <p14:sldId id="2147482118"/>
            <p14:sldId id="2147482119"/>
            <p14:sldId id="2147482120"/>
            <p14:sldId id="2147482102"/>
            <p14:sldId id="2147482101"/>
            <p14:sldId id="2147470767"/>
            <p14:sldId id="2147482124"/>
            <p14:sldId id="2147482123"/>
            <p14:sldId id="2147482104"/>
            <p14:sldId id="2147482122"/>
            <p14:sldId id="2147482127"/>
            <p14:sldId id="2147482094"/>
            <p14:sldId id="2147482128"/>
            <p14:sldId id="2147482046"/>
          </p14:sldIdLst>
        </p14:section>
      </p14:sectionLst>
    </p:ext>
    <p:ext uri="{EFAFB233-063F-42B5-8137-9DF3F51BA10A}">
      <p15:sldGuideLst xmlns:p15="http://schemas.microsoft.com/office/powerpoint/2012/main">
        <p15:guide id="2" pos="6131" userDrawn="1">
          <p15:clr>
            <a:srgbClr val="A4A3A4"/>
          </p15:clr>
        </p15:guide>
        <p15:guide id="3" orient="horz" pos="2432" userDrawn="1">
          <p15:clr>
            <a:srgbClr val="A4A3A4"/>
          </p15:clr>
        </p15:guide>
        <p15:guide id="4" orient="horz" pos="14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4A9A04-3A2A-E7F0-6E13-301ED7C164F2}" name="Puranik, Akshata" initials="PA" userId="S::apuranik@deloitte.com.au::10f6164a-15df-4853-9c87-038d14b4c8c8" providerId="AD"/>
  <p188:author id="{8AD76834-6A62-5DF1-19D5-03A8E2E6581D}" name="Whitney, Justin" initials="JW" userId="S::Justin.Whitney@dpc.wa.gov.au::35abdb79-37ba-470a-b7c0-0eb116ca2635" providerId="AD"/>
  <p188:author id="{6650184A-6F12-6402-92DE-D9B4F72311E0}" name="Ross, Brian" initials="RB" userId="S::brross@deloitte.com.au::2e8ec496-09bc-4f4c-8f1d-bdb13c711447" providerId="AD"/>
  <p188:author id="{2347FA60-07B6-6586-30A9-5534C36FB225}" name="Edries, Selwa" initials="" userId="S::sedries@deloitte.com.au::fb769148-ffda-4ad3-a078-c021c7ea2faf" providerId="AD"/>
  <p188:author id="{A5F09F88-F5AA-FB41-F76B-B9F9BE43F4C3}" name="Chen, Helen" initials="HC" userId="S::ychen15@deloitte.com.au::1fcea394-51e5-41d9-b5f5-b3a7b4a058c5" providerId="AD"/>
  <p188:author id="{1ABC3696-D334-CBE3-AA02-51DFFED0C367}" name="Tyloo, Valerie" initials="TV" userId="S::vtyloo@deloitte.com.au::60736b05-3be5-42cb-9a6f-1a3e7a84bd34" providerId="AD"/>
  <p188:author id="{FD10FFB5-C2A9-0BCA-2403-09CC0ACD9D83}" name="Dale, Natalie" initials="ND" userId="S::ndale@deloitte.com.au::70a4c026-448b-4874-ba2a-016ca94055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le, Natalie" initials="DN" lastIdx="4" clrIdx="0">
    <p:extLst>
      <p:ext uri="{19B8F6BF-5375-455C-9EA6-DF929625EA0E}">
        <p15:presenceInfo xmlns:p15="http://schemas.microsoft.com/office/powerpoint/2012/main" userId="S::ndale@deloitte.com.au::70a4c026-448b-4874-ba2a-016ca94055d3" providerId="AD"/>
      </p:ext>
    </p:extLst>
  </p:cmAuthor>
  <p:cmAuthor id="2" name="Edries, Selwa" initials="" lastIdx="2" clrIdx="1">
    <p:extLst>
      <p:ext uri="{19B8F6BF-5375-455C-9EA6-DF929625EA0E}">
        <p15:presenceInfo xmlns:p15="http://schemas.microsoft.com/office/powerpoint/2012/main" userId="S::sedries@deloitte.com.au::fb769148-ffda-4ad3-a078-c021c7ea2f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5908F"/>
    <a:srgbClr val="0D3E40"/>
    <a:srgbClr val="00ABAB"/>
    <a:srgbClr val="A2BDBE"/>
    <a:srgbClr val="A2BDBD"/>
    <a:srgbClr val="4D4D4D"/>
    <a:srgbClr val="0076A9"/>
    <a:srgbClr val="3A545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2A18E-8036-48F9-87A2-7AA4CB318414}" v="554" dt="2025-09-26T07:39:10.578"/>
  </p1510:revLst>
</p1510:revInfo>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82" autoAdjust="0"/>
  </p:normalViewPr>
  <p:slideViewPr>
    <p:cSldViewPr snapToGrid="0">
      <p:cViewPr varScale="1">
        <p:scale>
          <a:sx n="75" d="100"/>
          <a:sy n="75" d="100"/>
        </p:scale>
        <p:origin x="1914" y="294"/>
      </p:cViewPr>
      <p:guideLst>
        <p:guide pos="6131"/>
        <p:guide orient="horz" pos="2432"/>
        <p:guide orient="horz" pos="14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Emily" userId="00f395bc-ae80-4627-b3e7-19ca86effa6e" providerId="ADAL" clId="{2A32A18E-8036-48F9-87A2-7AA4CB318414}"/>
    <pc:docChg chg="undo custSel modSld">
      <pc:chgData name="Lloyd, Emily" userId="00f395bc-ae80-4627-b3e7-19ca86effa6e" providerId="ADAL" clId="{2A32A18E-8036-48F9-87A2-7AA4CB318414}" dt="2025-09-26T07:52:30.689" v="4754" actId="962"/>
      <pc:docMkLst>
        <pc:docMk/>
      </pc:docMkLst>
      <pc:sldChg chg="modSp mod">
        <pc:chgData name="Lloyd, Emily" userId="00f395bc-ae80-4627-b3e7-19ca86effa6e" providerId="ADAL" clId="{2A32A18E-8036-48F9-87A2-7AA4CB318414}" dt="2025-09-26T07:44:53.668" v="3248" actId="962"/>
        <pc:sldMkLst>
          <pc:docMk/>
          <pc:sldMk cId="357545974" sldId="2147470767"/>
        </pc:sldMkLst>
        <pc:graphicFrameChg chg="mod">
          <ac:chgData name="Lloyd, Emily" userId="00f395bc-ae80-4627-b3e7-19ca86effa6e" providerId="ADAL" clId="{2A32A18E-8036-48F9-87A2-7AA4CB318414}" dt="2025-09-26T07:44:53.668" v="3248" actId="962"/>
          <ac:graphicFrameMkLst>
            <pc:docMk/>
            <pc:sldMk cId="357545974" sldId="2147470767"/>
            <ac:graphicFrameMk id="9" creationId="{4A69FD9B-4FDE-A224-61C6-CA8C16EB335C}"/>
          </ac:graphicFrameMkLst>
        </pc:graphicFrameChg>
      </pc:sldChg>
      <pc:sldChg chg="modSp mod">
        <pc:chgData name="Lloyd, Emily" userId="00f395bc-ae80-4627-b3e7-19ca86effa6e" providerId="ADAL" clId="{2A32A18E-8036-48F9-87A2-7AA4CB318414}" dt="2025-09-26T07:30:42.245" v="183" actId="962"/>
        <pc:sldMkLst>
          <pc:docMk/>
          <pc:sldMk cId="651954723" sldId="2147482093"/>
        </pc:sldMkLst>
        <pc:grpChg chg="mod">
          <ac:chgData name="Lloyd, Emily" userId="00f395bc-ae80-4627-b3e7-19ca86effa6e" providerId="ADAL" clId="{2A32A18E-8036-48F9-87A2-7AA4CB318414}" dt="2025-09-26T07:30:11.636" v="179" actId="962"/>
          <ac:grpSpMkLst>
            <pc:docMk/>
            <pc:sldMk cId="651954723" sldId="2147482093"/>
            <ac:grpSpMk id="17" creationId="{DA01AB0B-A3BA-8775-D4A6-E31FD6A3606E}"/>
          </ac:grpSpMkLst>
        </pc:grpChg>
        <pc:picChg chg="mod">
          <ac:chgData name="Lloyd, Emily" userId="00f395bc-ae80-4627-b3e7-19ca86effa6e" providerId="ADAL" clId="{2A32A18E-8036-48F9-87A2-7AA4CB318414}" dt="2025-09-26T07:30:42.245" v="183" actId="962"/>
          <ac:picMkLst>
            <pc:docMk/>
            <pc:sldMk cId="651954723" sldId="2147482093"/>
            <ac:picMk id="3" creationId="{F4537A10-1C08-7EA3-904E-CCA623B2414A}"/>
          </ac:picMkLst>
        </pc:picChg>
        <pc:picChg chg="mod">
          <ac:chgData name="Lloyd, Emily" userId="00f395bc-ae80-4627-b3e7-19ca86effa6e" providerId="ADAL" clId="{2A32A18E-8036-48F9-87A2-7AA4CB318414}" dt="2025-09-26T07:30:36.992" v="182" actId="962"/>
          <ac:picMkLst>
            <pc:docMk/>
            <pc:sldMk cId="651954723" sldId="2147482093"/>
            <ac:picMk id="15" creationId="{18708E6C-3FC8-2C6A-0C0A-DEBB9553B8D1}"/>
          </ac:picMkLst>
        </pc:picChg>
        <pc:picChg chg="mod">
          <ac:chgData name="Lloyd, Emily" userId="00f395bc-ae80-4627-b3e7-19ca86effa6e" providerId="ADAL" clId="{2A32A18E-8036-48F9-87A2-7AA4CB318414}" dt="2025-09-26T07:30:35.408" v="181" actId="962"/>
          <ac:picMkLst>
            <pc:docMk/>
            <pc:sldMk cId="651954723" sldId="2147482093"/>
            <ac:picMk id="20" creationId="{D47E1C09-E894-0DC6-D4B6-CA966FDB5D89}"/>
          </ac:picMkLst>
        </pc:picChg>
        <pc:picChg chg="mod">
          <ac:chgData name="Lloyd, Emily" userId="00f395bc-ae80-4627-b3e7-19ca86effa6e" providerId="ADAL" clId="{2A32A18E-8036-48F9-87A2-7AA4CB318414}" dt="2025-09-26T07:30:33.277" v="180" actId="962"/>
          <ac:picMkLst>
            <pc:docMk/>
            <pc:sldMk cId="651954723" sldId="2147482093"/>
            <ac:picMk id="48" creationId="{369B66CB-2ED4-18E9-501B-F09EE8C05073}"/>
          </ac:picMkLst>
        </pc:picChg>
      </pc:sldChg>
      <pc:sldChg chg="modSp mod">
        <pc:chgData name="Lloyd, Emily" userId="00f395bc-ae80-4627-b3e7-19ca86effa6e" providerId="ADAL" clId="{2A32A18E-8036-48F9-87A2-7AA4CB318414}" dt="2025-09-26T07:52:30.689" v="4754" actId="962"/>
        <pc:sldMkLst>
          <pc:docMk/>
          <pc:sldMk cId="217294371" sldId="2147482094"/>
        </pc:sldMkLst>
        <pc:graphicFrameChg chg="mod">
          <ac:chgData name="Lloyd, Emily" userId="00f395bc-ae80-4627-b3e7-19ca86effa6e" providerId="ADAL" clId="{2A32A18E-8036-48F9-87A2-7AA4CB318414}" dt="2025-09-26T07:52:30.689" v="4754" actId="962"/>
          <ac:graphicFrameMkLst>
            <pc:docMk/>
            <pc:sldMk cId="217294371" sldId="2147482094"/>
            <ac:graphicFrameMk id="7" creationId="{1491FEFC-1185-FE30-AB07-256BE0A1CB2E}"/>
          </ac:graphicFrameMkLst>
        </pc:graphicFrameChg>
      </pc:sldChg>
      <pc:sldChg chg="modSp">
        <pc:chgData name="Lloyd, Emily" userId="00f395bc-ae80-4627-b3e7-19ca86effa6e" providerId="ADAL" clId="{2A32A18E-8036-48F9-87A2-7AA4CB318414}" dt="2025-09-26T07:32:06.991" v="199" actId="962"/>
        <pc:sldMkLst>
          <pc:docMk/>
          <pc:sldMk cId="3504761555" sldId="2147482096"/>
        </pc:sldMkLst>
        <pc:grpChg chg="mod">
          <ac:chgData name="Lloyd, Emily" userId="00f395bc-ae80-4627-b3e7-19ca86effa6e" providerId="ADAL" clId="{2A32A18E-8036-48F9-87A2-7AA4CB318414}" dt="2025-09-26T07:32:06.991" v="199" actId="962"/>
          <ac:grpSpMkLst>
            <pc:docMk/>
            <pc:sldMk cId="3504761555" sldId="2147482096"/>
            <ac:grpSpMk id="6" creationId="{7D5640E2-4277-4488-8E36-B1FA00EEE970}"/>
          </ac:grpSpMkLst>
        </pc:grpChg>
      </pc:sldChg>
      <pc:sldChg chg="addSp modSp mod">
        <pc:chgData name="Lloyd, Emily" userId="00f395bc-ae80-4627-b3e7-19ca86effa6e" providerId="ADAL" clId="{2A32A18E-8036-48F9-87A2-7AA4CB318414}" dt="2025-09-26T07:35:24.463" v="550" actId="962"/>
        <pc:sldMkLst>
          <pc:docMk/>
          <pc:sldMk cId="4025898764" sldId="2147482097"/>
        </pc:sldMkLst>
        <pc:spChg chg="mod">
          <ac:chgData name="Lloyd, Emily" userId="00f395bc-ae80-4627-b3e7-19ca86effa6e" providerId="ADAL" clId="{2A32A18E-8036-48F9-87A2-7AA4CB318414}" dt="2025-09-26T07:33:54.272" v="200" actId="164"/>
          <ac:spMkLst>
            <pc:docMk/>
            <pc:sldMk cId="4025898764" sldId="2147482097"/>
            <ac:spMk id="16" creationId="{923CB7E8-830D-4152-6A54-9125A955A30E}"/>
          </ac:spMkLst>
        </pc:spChg>
        <pc:spChg chg="mod">
          <ac:chgData name="Lloyd, Emily" userId="00f395bc-ae80-4627-b3e7-19ca86effa6e" providerId="ADAL" clId="{2A32A18E-8036-48F9-87A2-7AA4CB318414}" dt="2025-09-26T07:33:54.272" v="200" actId="164"/>
          <ac:spMkLst>
            <pc:docMk/>
            <pc:sldMk cId="4025898764" sldId="2147482097"/>
            <ac:spMk id="34" creationId="{1E827627-6C79-E2DB-6A81-A8078AAED6C1}"/>
          </ac:spMkLst>
        </pc:spChg>
        <pc:spChg chg="mod">
          <ac:chgData name="Lloyd, Emily" userId="00f395bc-ae80-4627-b3e7-19ca86effa6e" providerId="ADAL" clId="{2A32A18E-8036-48F9-87A2-7AA4CB318414}" dt="2025-09-26T07:33:54.272" v="200" actId="164"/>
          <ac:spMkLst>
            <pc:docMk/>
            <pc:sldMk cId="4025898764" sldId="2147482097"/>
            <ac:spMk id="35" creationId="{73B5D589-4018-E7DD-BC5B-4A62B4FA770A}"/>
          </ac:spMkLst>
        </pc:spChg>
        <pc:spChg chg="mod">
          <ac:chgData name="Lloyd, Emily" userId="00f395bc-ae80-4627-b3e7-19ca86effa6e" providerId="ADAL" clId="{2A32A18E-8036-48F9-87A2-7AA4CB318414}" dt="2025-09-26T07:33:54.272" v="200" actId="164"/>
          <ac:spMkLst>
            <pc:docMk/>
            <pc:sldMk cId="4025898764" sldId="2147482097"/>
            <ac:spMk id="36" creationId="{1A592DFB-DEDC-5621-9598-965D53265304}"/>
          </ac:spMkLst>
        </pc:spChg>
        <pc:spChg chg="mod">
          <ac:chgData name="Lloyd, Emily" userId="00f395bc-ae80-4627-b3e7-19ca86effa6e" providerId="ADAL" clId="{2A32A18E-8036-48F9-87A2-7AA4CB318414}" dt="2025-09-26T07:33:54.272" v="200" actId="164"/>
          <ac:spMkLst>
            <pc:docMk/>
            <pc:sldMk cId="4025898764" sldId="2147482097"/>
            <ac:spMk id="37" creationId="{824FC1FF-8F31-DA5E-1B5D-79F6CE26995C}"/>
          </ac:spMkLst>
        </pc:spChg>
        <pc:grpChg chg="add mod">
          <ac:chgData name="Lloyd, Emily" userId="00f395bc-ae80-4627-b3e7-19ca86effa6e" providerId="ADAL" clId="{2A32A18E-8036-48F9-87A2-7AA4CB318414}" dt="2025-09-26T07:35:24.463" v="550" actId="962"/>
          <ac:grpSpMkLst>
            <pc:docMk/>
            <pc:sldMk cId="4025898764" sldId="2147482097"/>
            <ac:grpSpMk id="3" creationId="{A9409C43-F873-E4C7-6AF9-B763668885EB}"/>
          </ac:grpSpMkLst>
        </pc:grpChg>
        <pc:grpChg chg="mod">
          <ac:chgData name="Lloyd, Emily" userId="00f395bc-ae80-4627-b3e7-19ca86effa6e" providerId="ADAL" clId="{2A32A18E-8036-48F9-87A2-7AA4CB318414}" dt="2025-09-26T07:33:54.272" v="200" actId="164"/>
          <ac:grpSpMkLst>
            <pc:docMk/>
            <pc:sldMk cId="4025898764" sldId="2147482097"/>
            <ac:grpSpMk id="23" creationId="{81BA17A9-6034-DAB6-01CC-326672C33317}"/>
          </ac:grpSpMkLst>
        </pc:grpChg>
      </pc:sldChg>
      <pc:sldChg chg="modSp mod">
        <pc:chgData name="Lloyd, Emily" userId="00f395bc-ae80-4627-b3e7-19ca86effa6e" providerId="ADAL" clId="{2A32A18E-8036-48F9-87A2-7AA4CB318414}" dt="2025-09-26T07:40:59.023" v="1648" actId="962"/>
        <pc:sldMkLst>
          <pc:docMk/>
          <pc:sldMk cId="3021170660" sldId="2147482101"/>
        </pc:sldMkLst>
        <pc:grpChg chg="mod">
          <ac:chgData name="Lloyd, Emily" userId="00f395bc-ae80-4627-b3e7-19ca86effa6e" providerId="ADAL" clId="{2A32A18E-8036-48F9-87A2-7AA4CB318414}" dt="2025-09-26T07:40:59.023" v="1648" actId="962"/>
          <ac:grpSpMkLst>
            <pc:docMk/>
            <pc:sldMk cId="3021170660" sldId="2147482101"/>
            <ac:grpSpMk id="2" creationId="{7445CDD7-2374-B9AB-F316-5C02912DE06F}"/>
          </ac:grpSpMkLst>
        </pc:grpChg>
      </pc:sldChg>
      <pc:sldChg chg="modSp">
        <pc:chgData name="Lloyd, Emily" userId="00f395bc-ae80-4627-b3e7-19ca86effa6e" providerId="ADAL" clId="{2A32A18E-8036-48F9-87A2-7AA4CB318414}" dt="2025-09-26T07:31:23.688" v="197" actId="962"/>
        <pc:sldMkLst>
          <pc:docMk/>
          <pc:sldMk cId="2193498981" sldId="2147482115"/>
        </pc:sldMkLst>
        <pc:grpChg chg="mod">
          <ac:chgData name="Lloyd, Emily" userId="00f395bc-ae80-4627-b3e7-19ca86effa6e" providerId="ADAL" clId="{2A32A18E-8036-48F9-87A2-7AA4CB318414}" dt="2025-09-26T07:31:23.688" v="197" actId="962"/>
          <ac:grpSpMkLst>
            <pc:docMk/>
            <pc:sldMk cId="2193498981" sldId="2147482115"/>
            <ac:grpSpMk id="3" creationId="{ED937D92-FD7C-F9C9-864E-F772F8F93973}"/>
          </ac:grpSpMkLst>
        </pc:grpChg>
      </pc:sldChg>
      <pc:sldChg chg="addSp modSp mod">
        <pc:chgData name="Lloyd, Emily" userId="00f395bc-ae80-4627-b3e7-19ca86effa6e" providerId="ADAL" clId="{2A32A18E-8036-48F9-87A2-7AA4CB318414}" dt="2025-09-26T07:37:50.108" v="888" actId="962"/>
        <pc:sldMkLst>
          <pc:docMk/>
          <pc:sldMk cId="2389076090" sldId="2147482118"/>
        </pc:sldMkLst>
        <pc:spChg chg="mod">
          <ac:chgData name="Lloyd, Emily" userId="00f395bc-ae80-4627-b3e7-19ca86effa6e" providerId="ADAL" clId="{2A32A18E-8036-48F9-87A2-7AA4CB318414}" dt="2025-09-26T07:36:47.037" v="554" actId="164"/>
          <ac:spMkLst>
            <pc:docMk/>
            <pc:sldMk cId="2389076090" sldId="2147482118"/>
            <ac:spMk id="16" creationId="{2E5DDF78-5FA3-789B-088B-05FA2CDBA09E}"/>
          </ac:spMkLst>
        </pc:spChg>
        <pc:spChg chg="mod">
          <ac:chgData name="Lloyd, Emily" userId="00f395bc-ae80-4627-b3e7-19ca86effa6e" providerId="ADAL" clId="{2A32A18E-8036-48F9-87A2-7AA4CB318414}" dt="2025-09-26T07:36:47.037" v="554" actId="164"/>
          <ac:spMkLst>
            <pc:docMk/>
            <pc:sldMk cId="2389076090" sldId="2147482118"/>
            <ac:spMk id="34" creationId="{1F3A435F-3299-D2F7-3035-1D686C72ECF2}"/>
          </ac:spMkLst>
        </pc:spChg>
        <pc:spChg chg="mod">
          <ac:chgData name="Lloyd, Emily" userId="00f395bc-ae80-4627-b3e7-19ca86effa6e" providerId="ADAL" clId="{2A32A18E-8036-48F9-87A2-7AA4CB318414}" dt="2025-09-26T07:36:47.037" v="554" actId="164"/>
          <ac:spMkLst>
            <pc:docMk/>
            <pc:sldMk cId="2389076090" sldId="2147482118"/>
            <ac:spMk id="35" creationId="{F9FC37E0-A7FA-DDBC-2C4E-8A274D9634E3}"/>
          </ac:spMkLst>
        </pc:spChg>
        <pc:spChg chg="mod">
          <ac:chgData name="Lloyd, Emily" userId="00f395bc-ae80-4627-b3e7-19ca86effa6e" providerId="ADAL" clId="{2A32A18E-8036-48F9-87A2-7AA4CB318414}" dt="2025-09-26T07:36:47.037" v="554" actId="164"/>
          <ac:spMkLst>
            <pc:docMk/>
            <pc:sldMk cId="2389076090" sldId="2147482118"/>
            <ac:spMk id="36" creationId="{59A3D93E-B95E-F085-F5A1-631D8F1C6D91}"/>
          </ac:spMkLst>
        </pc:spChg>
        <pc:spChg chg="mod">
          <ac:chgData name="Lloyd, Emily" userId="00f395bc-ae80-4627-b3e7-19ca86effa6e" providerId="ADAL" clId="{2A32A18E-8036-48F9-87A2-7AA4CB318414}" dt="2025-09-26T07:36:47.037" v="554" actId="164"/>
          <ac:spMkLst>
            <pc:docMk/>
            <pc:sldMk cId="2389076090" sldId="2147482118"/>
            <ac:spMk id="37" creationId="{A8917E21-3A00-CA22-E8EE-FA2C6F4A0EA2}"/>
          </ac:spMkLst>
        </pc:spChg>
        <pc:grpChg chg="add mod">
          <ac:chgData name="Lloyd, Emily" userId="00f395bc-ae80-4627-b3e7-19ca86effa6e" providerId="ADAL" clId="{2A32A18E-8036-48F9-87A2-7AA4CB318414}" dt="2025-09-26T07:37:50.108" v="888" actId="962"/>
          <ac:grpSpMkLst>
            <pc:docMk/>
            <pc:sldMk cId="2389076090" sldId="2147482118"/>
            <ac:grpSpMk id="8" creationId="{31964132-F148-9D0E-A4D3-C48A8D08C210}"/>
          </ac:grpSpMkLst>
        </pc:grpChg>
      </pc:sldChg>
      <pc:sldChg chg="addSp modSp mod">
        <pc:chgData name="Lloyd, Emily" userId="00f395bc-ae80-4627-b3e7-19ca86effa6e" providerId="ADAL" clId="{2A32A18E-8036-48F9-87A2-7AA4CB318414}" dt="2025-09-26T07:38:45.931" v="1133" actId="962"/>
        <pc:sldMkLst>
          <pc:docMk/>
          <pc:sldMk cId="2560260703" sldId="2147482119"/>
        </pc:sldMkLst>
        <pc:spChg chg="mod">
          <ac:chgData name="Lloyd, Emily" userId="00f395bc-ae80-4627-b3e7-19ca86effa6e" providerId="ADAL" clId="{2A32A18E-8036-48F9-87A2-7AA4CB318414}" dt="2025-09-26T07:38:16.082" v="889" actId="164"/>
          <ac:spMkLst>
            <pc:docMk/>
            <pc:sldMk cId="2560260703" sldId="2147482119"/>
            <ac:spMk id="16" creationId="{8055D2A8-F2F5-5C16-C241-D4979BEFEA99}"/>
          </ac:spMkLst>
        </pc:spChg>
        <pc:spChg chg="mod">
          <ac:chgData name="Lloyd, Emily" userId="00f395bc-ae80-4627-b3e7-19ca86effa6e" providerId="ADAL" clId="{2A32A18E-8036-48F9-87A2-7AA4CB318414}" dt="2025-09-26T07:38:16.082" v="889" actId="164"/>
          <ac:spMkLst>
            <pc:docMk/>
            <pc:sldMk cId="2560260703" sldId="2147482119"/>
            <ac:spMk id="34" creationId="{FA496248-F611-C694-2A78-C3C69E250595}"/>
          </ac:spMkLst>
        </pc:spChg>
        <pc:spChg chg="mod">
          <ac:chgData name="Lloyd, Emily" userId="00f395bc-ae80-4627-b3e7-19ca86effa6e" providerId="ADAL" clId="{2A32A18E-8036-48F9-87A2-7AA4CB318414}" dt="2025-09-26T07:38:16.082" v="889" actId="164"/>
          <ac:spMkLst>
            <pc:docMk/>
            <pc:sldMk cId="2560260703" sldId="2147482119"/>
            <ac:spMk id="35" creationId="{FF8D4CAF-CC43-5BBB-5C56-0F13DC613ED4}"/>
          </ac:spMkLst>
        </pc:spChg>
        <pc:spChg chg="mod">
          <ac:chgData name="Lloyd, Emily" userId="00f395bc-ae80-4627-b3e7-19ca86effa6e" providerId="ADAL" clId="{2A32A18E-8036-48F9-87A2-7AA4CB318414}" dt="2025-09-26T07:38:16.082" v="889" actId="164"/>
          <ac:spMkLst>
            <pc:docMk/>
            <pc:sldMk cId="2560260703" sldId="2147482119"/>
            <ac:spMk id="36" creationId="{678B2530-8DBD-70AF-38AB-EA72AC0B4109}"/>
          </ac:spMkLst>
        </pc:spChg>
        <pc:spChg chg="mod">
          <ac:chgData name="Lloyd, Emily" userId="00f395bc-ae80-4627-b3e7-19ca86effa6e" providerId="ADAL" clId="{2A32A18E-8036-48F9-87A2-7AA4CB318414}" dt="2025-09-26T07:38:16.082" v="889" actId="164"/>
          <ac:spMkLst>
            <pc:docMk/>
            <pc:sldMk cId="2560260703" sldId="2147482119"/>
            <ac:spMk id="37" creationId="{69C6F943-3F4B-E02B-CC78-4512A17E052F}"/>
          </ac:spMkLst>
        </pc:spChg>
        <pc:grpChg chg="add mod">
          <ac:chgData name="Lloyd, Emily" userId="00f395bc-ae80-4627-b3e7-19ca86effa6e" providerId="ADAL" clId="{2A32A18E-8036-48F9-87A2-7AA4CB318414}" dt="2025-09-26T07:38:45.931" v="1133" actId="962"/>
          <ac:grpSpMkLst>
            <pc:docMk/>
            <pc:sldMk cId="2560260703" sldId="2147482119"/>
            <ac:grpSpMk id="6" creationId="{49EA4DB2-A0A8-53AD-CD53-E382AAB2AB6E}"/>
          </ac:grpSpMkLst>
        </pc:grpChg>
      </pc:sldChg>
      <pc:sldChg chg="addSp modSp mod">
        <pc:chgData name="Lloyd, Emily" userId="00f395bc-ae80-4627-b3e7-19ca86effa6e" providerId="ADAL" clId="{2A32A18E-8036-48F9-87A2-7AA4CB318414}" dt="2025-09-26T07:40:23.627" v="1640" actId="962"/>
        <pc:sldMkLst>
          <pc:docMk/>
          <pc:sldMk cId="1175670043" sldId="2147482120"/>
        </pc:sldMkLst>
        <pc:spChg chg="mod">
          <ac:chgData name="Lloyd, Emily" userId="00f395bc-ae80-4627-b3e7-19ca86effa6e" providerId="ADAL" clId="{2A32A18E-8036-48F9-87A2-7AA4CB318414}" dt="2025-09-26T07:39:10.577" v="1134" actId="164"/>
          <ac:spMkLst>
            <pc:docMk/>
            <pc:sldMk cId="1175670043" sldId="2147482120"/>
            <ac:spMk id="16" creationId="{1A681761-05D2-6FA1-F292-1EC30C8F194C}"/>
          </ac:spMkLst>
        </pc:spChg>
        <pc:spChg chg="mod">
          <ac:chgData name="Lloyd, Emily" userId="00f395bc-ae80-4627-b3e7-19ca86effa6e" providerId="ADAL" clId="{2A32A18E-8036-48F9-87A2-7AA4CB318414}" dt="2025-09-26T07:39:10.577" v="1134" actId="164"/>
          <ac:spMkLst>
            <pc:docMk/>
            <pc:sldMk cId="1175670043" sldId="2147482120"/>
            <ac:spMk id="34" creationId="{73754BA8-E143-9096-8A76-2A8F98ED4AE6}"/>
          </ac:spMkLst>
        </pc:spChg>
        <pc:spChg chg="mod">
          <ac:chgData name="Lloyd, Emily" userId="00f395bc-ae80-4627-b3e7-19ca86effa6e" providerId="ADAL" clId="{2A32A18E-8036-48F9-87A2-7AA4CB318414}" dt="2025-09-26T07:39:10.577" v="1134" actId="164"/>
          <ac:spMkLst>
            <pc:docMk/>
            <pc:sldMk cId="1175670043" sldId="2147482120"/>
            <ac:spMk id="35" creationId="{FAEDA272-6E98-8812-D26D-7DDBA3736B82}"/>
          </ac:spMkLst>
        </pc:spChg>
        <pc:spChg chg="mod">
          <ac:chgData name="Lloyd, Emily" userId="00f395bc-ae80-4627-b3e7-19ca86effa6e" providerId="ADAL" clId="{2A32A18E-8036-48F9-87A2-7AA4CB318414}" dt="2025-09-26T07:39:10.577" v="1134" actId="164"/>
          <ac:spMkLst>
            <pc:docMk/>
            <pc:sldMk cId="1175670043" sldId="2147482120"/>
            <ac:spMk id="36" creationId="{A788CCA8-F64B-1A77-3768-1DE6D127A52D}"/>
          </ac:spMkLst>
        </pc:spChg>
        <pc:spChg chg="mod">
          <ac:chgData name="Lloyd, Emily" userId="00f395bc-ae80-4627-b3e7-19ca86effa6e" providerId="ADAL" clId="{2A32A18E-8036-48F9-87A2-7AA4CB318414}" dt="2025-09-26T07:39:10.577" v="1134" actId="164"/>
          <ac:spMkLst>
            <pc:docMk/>
            <pc:sldMk cId="1175670043" sldId="2147482120"/>
            <ac:spMk id="37" creationId="{F5BF0160-205A-9601-2A59-2CF775DCB86C}"/>
          </ac:spMkLst>
        </pc:spChg>
        <pc:grpChg chg="add mod">
          <ac:chgData name="Lloyd, Emily" userId="00f395bc-ae80-4627-b3e7-19ca86effa6e" providerId="ADAL" clId="{2A32A18E-8036-48F9-87A2-7AA4CB318414}" dt="2025-09-26T07:40:23.627" v="1640" actId="962"/>
          <ac:grpSpMkLst>
            <pc:docMk/>
            <pc:sldMk cId="1175670043" sldId="2147482120"/>
            <ac:grpSpMk id="3" creationId="{23B2DB5E-18ED-A8B4-3E4E-CDE600F73A58}"/>
          </ac:grpSpMkLst>
        </pc:grpChg>
      </pc:sldChg>
      <pc:sldChg chg="modSp mod">
        <pc:chgData name="Lloyd, Emily" userId="00f395bc-ae80-4627-b3e7-19ca86effa6e" providerId="ADAL" clId="{2A32A18E-8036-48F9-87A2-7AA4CB318414}" dt="2025-09-26T07:47:35.920" v="3854" actId="962"/>
        <pc:sldMkLst>
          <pc:docMk/>
          <pc:sldMk cId="1375670082" sldId="2147482122"/>
        </pc:sldMkLst>
        <pc:grpChg chg="mod">
          <ac:chgData name="Lloyd, Emily" userId="00f395bc-ae80-4627-b3e7-19ca86effa6e" providerId="ADAL" clId="{2A32A18E-8036-48F9-87A2-7AA4CB318414}" dt="2025-09-26T07:47:35.920" v="3854" actId="962"/>
          <ac:grpSpMkLst>
            <pc:docMk/>
            <pc:sldMk cId="1375670082" sldId="2147482122"/>
            <ac:grpSpMk id="2" creationId="{B0BFC175-0609-123E-1E0E-74F0311B00C7}"/>
          </ac:grpSpMkLst>
        </pc:grpChg>
      </pc:sldChg>
      <pc:sldChg chg="modSp mod">
        <pc:chgData name="Lloyd, Emily" userId="00f395bc-ae80-4627-b3e7-19ca86effa6e" providerId="ADAL" clId="{2A32A18E-8036-48F9-87A2-7AA4CB318414}" dt="2025-09-26T07:46:27.100" v="3826" actId="962"/>
        <pc:sldMkLst>
          <pc:docMk/>
          <pc:sldMk cId="3306748182" sldId="2147482124"/>
        </pc:sldMkLst>
        <pc:graphicFrameChg chg="mod">
          <ac:chgData name="Lloyd, Emily" userId="00f395bc-ae80-4627-b3e7-19ca86effa6e" providerId="ADAL" clId="{2A32A18E-8036-48F9-87A2-7AA4CB318414}" dt="2025-09-26T07:46:27.100" v="3826" actId="962"/>
          <ac:graphicFrameMkLst>
            <pc:docMk/>
            <pc:sldMk cId="3306748182" sldId="2147482124"/>
            <ac:graphicFrameMk id="9" creationId="{152261DA-A882-FEC9-0F4F-9B31FD8CE4B6}"/>
          </ac:graphicFrameMkLst>
        </pc:graphicFrameChg>
      </pc:sldChg>
      <pc:sldChg chg="modSp mod">
        <pc:chgData name="Lloyd, Emily" userId="00f395bc-ae80-4627-b3e7-19ca86effa6e" providerId="ADAL" clId="{2A32A18E-8036-48F9-87A2-7AA4CB318414}" dt="2025-09-26T07:49:44.967" v="4478" actId="962"/>
        <pc:sldMkLst>
          <pc:docMk/>
          <pc:sldMk cId="1268114018" sldId="2147482127"/>
        </pc:sldMkLst>
        <pc:graphicFrameChg chg="mod">
          <ac:chgData name="Lloyd, Emily" userId="00f395bc-ae80-4627-b3e7-19ca86effa6e" providerId="ADAL" clId="{2A32A18E-8036-48F9-87A2-7AA4CB318414}" dt="2025-09-26T07:49:44.967" v="4478" actId="962"/>
          <ac:graphicFrameMkLst>
            <pc:docMk/>
            <pc:sldMk cId="1268114018" sldId="2147482127"/>
            <ac:graphicFrameMk id="10" creationId="{1D2EC76F-0CCE-431E-7DF1-3AF2F100AB11}"/>
          </ac:graphicFrameMkLst>
        </pc:graphicFrameChg>
      </pc:sldChg>
      <pc:sldChg chg="modSp mod">
        <pc:chgData name="Lloyd, Emily" userId="00f395bc-ae80-4627-b3e7-19ca86effa6e" providerId="ADAL" clId="{2A32A18E-8036-48F9-87A2-7AA4CB318414}" dt="2025-09-26T07:36:18.395" v="553" actId="962"/>
        <pc:sldMkLst>
          <pc:docMk/>
          <pc:sldMk cId="333010181" sldId="2147482129"/>
        </pc:sldMkLst>
        <pc:picChg chg="mod">
          <ac:chgData name="Lloyd, Emily" userId="00f395bc-ae80-4627-b3e7-19ca86effa6e" providerId="ADAL" clId="{2A32A18E-8036-48F9-87A2-7AA4CB318414}" dt="2025-09-26T07:36:18.395" v="553" actId="962"/>
          <ac:picMkLst>
            <pc:docMk/>
            <pc:sldMk cId="333010181" sldId="2147482129"/>
            <ac:picMk id="133" creationId="{898AA8F8-496B-CC15-8ACB-10CB766D9373}"/>
          </ac:picMkLst>
        </pc:picChg>
        <pc:picChg chg="mod">
          <ac:chgData name="Lloyd, Emily" userId="00f395bc-ae80-4627-b3e7-19ca86effa6e" providerId="ADAL" clId="{2A32A18E-8036-48F9-87A2-7AA4CB318414}" dt="2025-09-26T07:36:16.497" v="552" actId="962"/>
          <ac:picMkLst>
            <pc:docMk/>
            <pc:sldMk cId="333010181" sldId="2147482129"/>
            <ac:picMk id="136" creationId="{892B9BD1-095A-5A03-E63B-F2D25EFAD907}"/>
          </ac:picMkLst>
        </pc:picChg>
        <pc:picChg chg="mod">
          <ac:chgData name="Lloyd, Emily" userId="00f395bc-ae80-4627-b3e7-19ca86effa6e" providerId="ADAL" clId="{2A32A18E-8036-48F9-87A2-7AA4CB318414}" dt="2025-09-26T07:36:14.143" v="551" actId="962"/>
          <ac:picMkLst>
            <pc:docMk/>
            <pc:sldMk cId="333010181" sldId="2147482129"/>
            <ac:picMk id="180" creationId="{5CD3EBBA-E164-1AF1-B9AF-32671FA1DC59}"/>
          </ac:picMkLst>
        </pc:picChg>
      </pc:sldChg>
    </pc:docChg>
  </pc:docChgLst>
  <pc:docChgLst>
    <pc:chgData name="Whitney, Justin" userId="35abdb79-37ba-470a-b7c0-0eb116ca2635" providerId="ADAL" clId="{ECAB6F7A-732A-4A55-82D3-9DBE4543764F}"/>
    <pc:docChg chg="undo custSel modSld">
      <pc:chgData name="Whitney, Justin" userId="35abdb79-37ba-470a-b7c0-0eb116ca2635" providerId="ADAL" clId="{ECAB6F7A-732A-4A55-82D3-9DBE4543764F}" dt="2025-08-29T06:42:20.020" v="361" actId="13244"/>
      <pc:docMkLst>
        <pc:docMk/>
      </pc:docMkLst>
      <pc:sldChg chg="addSp delSp modSp mod">
        <pc:chgData name="Whitney, Justin" userId="35abdb79-37ba-470a-b7c0-0eb116ca2635" providerId="ADAL" clId="{ECAB6F7A-732A-4A55-82D3-9DBE4543764F}" dt="2025-08-29T06:23:45.679" v="245" actId="13244"/>
        <pc:sldMkLst>
          <pc:docMk/>
          <pc:sldMk cId="2048732922" sldId="26654"/>
        </pc:sldMkLst>
        <pc:spChg chg="mod">
          <ac:chgData name="Whitney, Justin" userId="35abdb79-37ba-470a-b7c0-0eb116ca2635" providerId="ADAL" clId="{ECAB6F7A-732A-4A55-82D3-9DBE4543764F}" dt="2025-08-29T06:20:44.101" v="169" actId="33553"/>
          <ac:spMkLst>
            <pc:docMk/>
            <pc:sldMk cId="2048732922" sldId="26654"/>
            <ac:spMk id="2" creationId="{4187BCDE-97AC-CC15-217F-8D034C7E4864}"/>
          </ac:spMkLst>
        </pc:spChg>
        <pc:spChg chg="ord">
          <ac:chgData name="Whitney, Justin" userId="35abdb79-37ba-470a-b7c0-0eb116ca2635" providerId="ADAL" clId="{ECAB6F7A-732A-4A55-82D3-9DBE4543764F}" dt="2025-08-29T06:23:45.679" v="245" actId="13244"/>
          <ac:spMkLst>
            <pc:docMk/>
            <pc:sldMk cId="2048732922" sldId="26654"/>
            <ac:spMk id="3" creationId="{6A1E5EB9-BCA5-0EB3-DD1C-584107769A4B}"/>
          </ac:spMkLst>
        </pc:spChg>
        <pc:spChg chg="ord">
          <ac:chgData name="Whitney, Justin" userId="35abdb79-37ba-470a-b7c0-0eb116ca2635" providerId="ADAL" clId="{ECAB6F7A-732A-4A55-82D3-9DBE4543764F}" dt="2025-08-29T06:23:32.329" v="243" actId="13244"/>
          <ac:spMkLst>
            <pc:docMk/>
            <pc:sldMk cId="2048732922" sldId="26654"/>
            <ac:spMk id="9" creationId="{BBC12E97-10AB-750F-9041-BB0B955B1726}"/>
          </ac:spMkLst>
        </pc:spChg>
        <pc:spChg chg="ord">
          <ac:chgData name="Whitney, Justin" userId="35abdb79-37ba-470a-b7c0-0eb116ca2635" providerId="ADAL" clId="{ECAB6F7A-732A-4A55-82D3-9DBE4543764F}" dt="2025-08-29T06:23:32.329" v="243" actId="13244"/>
          <ac:spMkLst>
            <pc:docMk/>
            <pc:sldMk cId="2048732922" sldId="26654"/>
            <ac:spMk id="10" creationId="{D0C4FF13-4E9B-361E-33A0-674B1B396E6C}"/>
          </ac:spMkLst>
        </pc:spChg>
        <pc:picChg chg="ord">
          <ac:chgData name="Whitney, Justin" userId="35abdb79-37ba-470a-b7c0-0eb116ca2635" providerId="ADAL" clId="{ECAB6F7A-732A-4A55-82D3-9DBE4543764F}" dt="2025-08-29T06:23:41.357" v="244" actId="13244"/>
          <ac:picMkLst>
            <pc:docMk/>
            <pc:sldMk cId="2048732922" sldId="26654"/>
            <ac:picMk id="6" creationId="{743A449E-DFED-6F20-D8F9-6F089B98CF0C}"/>
          </ac:picMkLst>
        </pc:picChg>
      </pc:sldChg>
      <pc:sldChg chg="modSp mod">
        <pc:chgData name="Whitney, Justin" userId="35abdb79-37ba-470a-b7c0-0eb116ca2635" providerId="ADAL" clId="{ECAB6F7A-732A-4A55-82D3-9DBE4543764F}" dt="2025-08-29T06:31:08.282" v="282" actId="13244"/>
        <pc:sldMkLst>
          <pc:docMk/>
          <pc:sldMk cId="357545974" sldId="2147470767"/>
        </pc:sldMkLst>
        <pc:spChg chg="ord">
          <ac:chgData name="Whitney, Justin" userId="35abdb79-37ba-470a-b7c0-0eb116ca2635" providerId="ADAL" clId="{ECAB6F7A-732A-4A55-82D3-9DBE4543764F}" dt="2025-08-29T06:31:02.591" v="281" actId="13244"/>
          <ac:spMkLst>
            <pc:docMk/>
            <pc:sldMk cId="357545974" sldId="2147470767"/>
            <ac:spMk id="5" creationId="{0D817D5F-C95C-E40C-0544-8EBCB9EF0A15}"/>
          </ac:spMkLst>
        </pc:spChg>
        <pc:spChg chg="mod ord">
          <ac:chgData name="Whitney, Justin" userId="35abdb79-37ba-470a-b7c0-0eb116ca2635" providerId="ADAL" clId="{ECAB6F7A-732A-4A55-82D3-9DBE4543764F}" dt="2025-08-29T06:30:54.743" v="280" actId="13244"/>
          <ac:spMkLst>
            <pc:docMk/>
            <pc:sldMk cId="357545974" sldId="2147470767"/>
            <ac:spMk id="6" creationId="{5561743E-4979-5DCD-7B5D-EB5A0D2FDA85}"/>
          </ac:spMkLst>
        </pc:spChg>
        <pc:spChg chg="ord">
          <ac:chgData name="Whitney, Justin" userId="35abdb79-37ba-470a-b7c0-0eb116ca2635" providerId="ADAL" clId="{ECAB6F7A-732A-4A55-82D3-9DBE4543764F}" dt="2025-08-29T06:31:08.282" v="282" actId="13244"/>
          <ac:spMkLst>
            <pc:docMk/>
            <pc:sldMk cId="357545974" sldId="2147470767"/>
            <ac:spMk id="14" creationId="{E78431B2-A9BF-EEE1-D352-AFECCE8368C7}"/>
          </ac:spMkLst>
        </pc:spChg>
      </pc:sldChg>
      <pc:sldChg chg="addSp delSp modSp mod">
        <pc:chgData name="Whitney, Justin" userId="35abdb79-37ba-470a-b7c0-0eb116ca2635" providerId="ADAL" clId="{ECAB6F7A-732A-4A55-82D3-9DBE4543764F}" dt="2025-08-29T06:24:02.657" v="246"/>
        <pc:sldMkLst>
          <pc:docMk/>
          <pc:sldMk cId="1103728165" sldId="2147481884"/>
        </pc:sldMkLst>
        <pc:spChg chg="add mod ord">
          <ac:chgData name="Whitney, Justin" userId="35abdb79-37ba-470a-b7c0-0eb116ca2635" providerId="ADAL" clId="{ECAB6F7A-732A-4A55-82D3-9DBE4543764F}" dt="2025-08-29T06:24:02.657" v="246"/>
          <ac:spMkLst>
            <pc:docMk/>
            <pc:sldMk cId="1103728165" sldId="2147481884"/>
            <ac:spMk id="2" creationId="{5C270EDE-CC2B-3D9E-4A96-D0340EE46A72}"/>
          </ac:spMkLst>
        </pc:spChg>
      </pc:sldChg>
      <pc:sldChg chg="modSp mod">
        <pc:chgData name="Whitney, Justin" userId="35abdb79-37ba-470a-b7c0-0eb116ca2635" providerId="ADAL" clId="{ECAB6F7A-732A-4A55-82D3-9DBE4543764F}" dt="2025-08-29T06:22:20.550" v="231" actId="33553"/>
        <pc:sldMkLst>
          <pc:docMk/>
          <pc:sldMk cId="3409219342" sldId="2147482046"/>
        </pc:sldMkLst>
        <pc:spChg chg="mod">
          <ac:chgData name="Whitney, Justin" userId="35abdb79-37ba-470a-b7c0-0eb116ca2635" providerId="ADAL" clId="{ECAB6F7A-732A-4A55-82D3-9DBE4543764F}" dt="2025-08-29T06:22:20.550" v="231" actId="33553"/>
          <ac:spMkLst>
            <pc:docMk/>
            <pc:sldMk cId="3409219342" sldId="2147482046"/>
            <ac:spMk id="5" creationId="{7EF4829B-51B2-D961-CAF5-BBC0C6AF3BC6}"/>
          </ac:spMkLst>
        </pc:spChg>
      </pc:sldChg>
      <pc:sldChg chg="addSp modSp mod">
        <pc:chgData name="Whitney, Justin" userId="35abdb79-37ba-470a-b7c0-0eb116ca2635" providerId="ADAL" clId="{ECAB6F7A-732A-4A55-82D3-9DBE4543764F}" dt="2025-08-29T06:24:39.851" v="250" actId="13244"/>
        <pc:sldMkLst>
          <pc:docMk/>
          <pc:sldMk cId="1438037155" sldId="2147482092"/>
        </pc:sldMkLst>
        <pc:spChg chg="ord">
          <ac:chgData name="Whitney, Justin" userId="35abdb79-37ba-470a-b7c0-0eb116ca2635" providerId="ADAL" clId="{ECAB6F7A-732A-4A55-82D3-9DBE4543764F}" dt="2025-08-29T06:24:39.851" v="250" actId="13244"/>
          <ac:spMkLst>
            <pc:docMk/>
            <pc:sldMk cId="1438037155" sldId="2147482092"/>
            <ac:spMk id="5" creationId="{7178562A-5C88-FEF1-D99C-6F46E601ECFB}"/>
          </ac:spMkLst>
        </pc:spChg>
        <pc:spChg chg="mod">
          <ac:chgData name="Whitney, Justin" userId="35abdb79-37ba-470a-b7c0-0eb116ca2635" providerId="ADAL" clId="{ECAB6F7A-732A-4A55-82D3-9DBE4543764F}" dt="2025-08-29T05:57:49.402" v="83" actId="164"/>
          <ac:spMkLst>
            <pc:docMk/>
            <pc:sldMk cId="1438037155" sldId="2147482092"/>
            <ac:spMk id="34" creationId="{BC12F957-659D-804C-F34A-410E04F27B94}"/>
          </ac:spMkLst>
        </pc:spChg>
        <pc:spChg chg="mod">
          <ac:chgData name="Whitney, Justin" userId="35abdb79-37ba-470a-b7c0-0eb116ca2635" providerId="ADAL" clId="{ECAB6F7A-732A-4A55-82D3-9DBE4543764F}" dt="2025-08-29T05:57:49.402" v="83" actId="164"/>
          <ac:spMkLst>
            <pc:docMk/>
            <pc:sldMk cId="1438037155" sldId="2147482092"/>
            <ac:spMk id="36" creationId="{696A34FB-589F-88FC-4CDF-C839FCBF68FE}"/>
          </ac:spMkLst>
        </pc:spChg>
        <pc:spChg chg="mod">
          <ac:chgData name="Whitney, Justin" userId="35abdb79-37ba-470a-b7c0-0eb116ca2635" providerId="ADAL" clId="{ECAB6F7A-732A-4A55-82D3-9DBE4543764F}" dt="2025-08-29T05:57:49.402" v="83" actId="164"/>
          <ac:spMkLst>
            <pc:docMk/>
            <pc:sldMk cId="1438037155" sldId="2147482092"/>
            <ac:spMk id="37" creationId="{FBA9C91E-FA63-03B5-1D82-691D82D24BDC}"/>
          </ac:spMkLst>
        </pc:spChg>
        <pc:spChg chg="mod">
          <ac:chgData name="Whitney, Justin" userId="35abdb79-37ba-470a-b7c0-0eb116ca2635" providerId="ADAL" clId="{ECAB6F7A-732A-4A55-82D3-9DBE4543764F}" dt="2025-08-29T05:57:49.402" v="83" actId="164"/>
          <ac:spMkLst>
            <pc:docMk/>
            <pc:sldMk cId="1438037155" sldId="2147482092"/>
            <ac:spMk id="38" creationId="{C319752A-DF05-0617-4009-E1AFC5D76009}"/>
          </ac:spMkLst>
        </pc:spChg>
        <pc:spChg chg="mod">
          <ac:chgData name="Whitney, Justin" userId="35abdb79-37ba-470a-b7c0-0eb116ca2635" providerId="ADAL" clId="{ECAB6F7A-732A-4A55-82D3-9DBE4543764F}" dt="2025-08-29T05:57:49.402" v="83" actId="164"/>
          <ac:spMkLst>
            <pc:docMk/>
            <pc:sldMk cId="1438037155" sldId="2147482092"/>
            <ac:spMk id="39" creationId="{3094F5E0-43BC-2D09-459D-A22C13A51AC0}"/>
          </ac:spMkLst>
        </pc:spChg>
        <pc:spChg chg="mod">
          <ac:chgData name="Whitney, Justin" userId="35abdb79-37ba-470a-b7c0-0eb116ca2635" providerId="ADAL" clId="{ECAB6F7A-732A-4A55-82D3-9DBE4543764F}" dt="2025-08-29T05:57:49.402" v="83" actId="164"/>
          <ac:spMkLst>
            <pc:docMk/>
            <pc:sldMk cId="1438037155" sldId="2147482092"/>
            <ac:spMk id="40" creationId="{74963CEA-434B-D5E9-299F-E90DF82F2CEE}"/>
          </ac:spMkLst>
        </pc:spChg>
        <pc:spChg chg="mod">
          <ac:chgData name="Whitney, Justin" userId="35abdb79-37ba-470a-b7c0-0eb116ca2635" providerId="ADAL" clId="{ECAB6F7A-732A-4A55-82D3-9DBE4543764F}" dt="2025-08-29T05:57:49.402" v="83" actId="164"/>
          <ac:spMkLst>
            <pc:docMk/>
            <pc:sldMk cId="1438037155" sldId="2147482092"/>
            <ac:spMk id="41" creationId="{E3FD3552-D915-EFE4-C1E4-99B50930ADDD}"/>
          </ac:spMkLst>
        </pc:spChg>
        <pc:spChg chg="mod">
          <ac:chgData name="Whitney, Justin" userId="35abdb79-37ba-470a-b7c0-0eb116ca2635" providerId="ADAL" clId="{ECAB6F7A-732A-4A55-82D3-9DBE4543764F}" dt="2025-08-29T05:57:49.402" v="83" actId="164"/>
          <ac:spMkLst>
            <pc:docMk/>
            <pc:sldMk cId="1438037155" sldId="2147482092"/>
            <ac:spMk id="44" creationId="{4FDF7F9D-5E27-5993-9A80-CD089FB35D72}"/>
          </ac:spMkLst>
        </pc:spChg>
        <pc:spChg chg="mod">
          <ac:chgData name="Whitney, Justin" userId="35abdb79-37ba-470a-b7c0-0eb116ca2635" providerId="ADAL" clId="{ECAB6F7A-732A-4A55-82D3-9DBE4543764F}" dt="2025-08-29T05:57:49.402" v="83" actId="164"/>
          <ac:spMkLst>
            <pc:docMk/>
            <pc:sldMk cId="1438037155" sldId="2147482092"/>
            <ac:spMk id="47" creationId="{AAAA8581-02EB-90D7-7F6E-B0D668A596EA}"/>
          </ac:spMkLst>
        </pc:spChg>
        <pc:grpChg chg="mod">
          <ac:chgData name="Whitney, Justin" userId="35abdb79-37ba-470a-b7c0-0eb116ca2635" providerId="ADAL" clId="{ECAB6F7A-732A-4A55-82D3-9DBE4543764F}" dt="2025-08-29T05:59:10.627" v="85" actId="962"/>
          <ac:grpSpMkLst>
            <pc:docMk/>
            <pc:sldMk cId="1438037155" sldId="2147482092"/>
            <ac:grpSpMk id="3" creationId="{F94382A2-C0FE-3D97-E7C0-A323D776B218}"/>
          </ac:grpSpMkLst>
        </pc:grpChg>
        <pc:picChg chg="mod">
          <ac:chgData name="Whitney, Justin" userId="35abdb79-37ba-470a-b7c0-0eb116ca2635" providerId="ADAL" clId="{ECAB6F7A-732A-4A55-82D3-9DBE4543764F}" dt="2025-08-29T05:57:49.402" v="83" actId="164"/>
          <ac:picMkLst>
            <pc:docMk/>
            <pc:sldMk cId="1438037155" sldId="2147482092"/>
            <ac:picMk id="42" creationId="{A0A84C12-61C0-6560-7E09-D617AD2C89E2}"/>
          </ac:picMkLst>
        </pc:picChg>
      </pc:sldChg>
      <pc:sldChg chg="addSp modSp mod">
        <pc:chgData name="Whitney, Justin" userId="35abdb79-37ba-470a-b7c0-0eb116ca2635" providerId="ADAL" clId="{ECAB6F7A-732A-4A55-82D3-9DBE4543764F}" dt="2025-08-29T06:24:27.230" v="249" actId="13244"/>
        <pc:sldMkLst>
          <pc:docMk/>
          <pc:sldMk cId="651954723" sldId="2147482093"/>
        </pc:sldMkLst>
        <pc:spChg chg="mod">
          <ac:chgData name="Whitney, Justin" userId="35abdb79-37ba-470a-b7c0-0eb116ca2635" providerId="ADAL" clId="{ECAB6F7A-732A-4A55-82D3-9DBE4543764F}" dt="2025-08-29T05:54:25.923" v="80" actId="164"/>
          <ac:spMkLst>
            <pc:docMk/>
            <pc:sldMk cId="651954723" sldId="2147482093"/>
            <ac:spMk id="2" creationId="{32F7CAC9-537E-AA7C-1663-EB6C9905373F}"/>
          </ac:spMkLst>
        </pc:spChg>
        <pc:spChg chg="ord">
          <ac:chgData name="Whitney, Justin" userId="35abdb79-37ba-470a-b7c0-0eb116ca2635" providerId="ADAL" clId="{ECAB6F7A-732A-4A55-82D3-9DBE4543764F}" dt="2025-08-29T06:24:14.782" v="247" actId="13244"/>
          <ac:spMkLst>
            <pc:docMk/>
            <pc:sldMk cId="651954723" sldId="2147482093"/>
            <ac:spMk id="5" creationId="{2444D66E-570B-4BBA-9432-C96507E95326}"/>
          </ac:spMkLst>
        </pc:spChg>
        <pc:spChg chg="mod">
          <ac:chgData name="Whitney, Justin" userId="35abdb79-37ba-470a-b7c0-0eb116ca2635" providerId="ADAL" clId="{ECAB6F7A-732A-4A55-82D3-9DBE4543764F}" dt="2025-08-29T05:54:25.923" v="80" actId="164"/>
          <ac:spMkLst>
            <pc:docMk/>
            <pc:sldMk cId="651954723" sldId="2147482093"/>
            <ac:spMk id="6" creationId="{02CBBF30-8CD7-4FAE-7764-7BB4B5640B6A}"/>
          </ac:spMkLst>
        </pc:spChg>
        <pc:spChg chg="mod">
          <ac:chgData name="Whitney, Justin" userId="35abdb79-37ba-470a-b7c0-0eb116ca2635" providerId="ADAL" clId="{ECAB6F7A-732A-4A55-82D3-9DBE4543764F}" dt="2025-08-29T05:54:25.923" v="80" actId="164"/>
          <ac:spMkLst>
            <pc:docMk/>
            <pc:sldMk cId="651954723" sldId="2147482093"/>
            <ac:spMk id="7" creationId="{6512BEE8-0679-E257-C1B0-4C71FF17EA43}"/>
          </ac:spMkLst>
        </pc:spChg>
        <pc:spChg chg="mod">
          <ac:chgData name="Whitney, Justin" userId="35abdb79-37ba-470a-b7c0-0eb116ca2635" providerId="ADAL" clId="{ECAB6F7A-732A-4A55-82D3-9DBE4543764F}" dt="2025-08-29T05:54:25.923" v="80" actId="164"/>
          <ac:spMkLst>
            <pc:docMk/>
            <pc:sldMk cId="651954723" sldId="2147482093"/>
            <ac:spMk id="9" creationId="{78AF6777-D85A-8477-E943-33BD196CD1A1}"/>
          </ac:spMkLst>
        </pc:spChg>
        <pc:spChg chg="ord">
          <ac:chgData name="Whitney, Justin" userId="35abdb79-37ba-470a-b7c0-0eb116ca2635" providerId="ADAL" clId="{ECAB6F7A-732A-4A55-82D3-9DBE4543764F}" dt="2025-08-29T06:24:24.678" v="248" actId="13244"/>
          <ac:spMkLst>
            <pc:docMk/>
            <pc:sldMk cId="651954723" sldId="2147482093"/>
            <ac:spMk id="38" creationId="{187F28DC-1493-E250-A42C-22DDDE862FEB}"/>
          </ac:spMkLst>
        </pc:spChg>
        <pc:spChg chg="ord">
          <ac:chgData name="Whitney, Justin" userId="35abdb79-37ba-470a-b7c0-0eb116ca2635" providerId="ADAL" clId="{ECAB6F7A-732A-4A55-82D3-9DBE4543764F}" dt="2025-08-29T06:24:27.230" v="249" actId="13244"/>
          <ac:spMkLst>
            <pc:docMk/>
            <pc:sldMk cId="651954723" sldId="2147482093"/>
            <ac:spMk id="65" creationId="{B7D9135A-F6DA-EB23-74B4-17FC76121D95}"/>
          </ac:spMkLst>
        </pc:spChg>
        <pc:grpChg chg="add mod">
          <ac:chgData name="Whitney, Justin" userId="35abdb79-37ba-470a-b7c0-0eb116ca2635" providerId="ADAL" clId="{ECAB6F7A-732A-4A55-82D3-9DBE4543764F}" dt="2025-08-29T05:57:38.214" v="82" actId="962"/>
          <ac:grpSpMkLst>
            <pc:docMk/>
            <pc:sldMk cId="651954723" sldId="2147482093"/>
            <ac:grpSpMk id="17" creationId="{DA01AB0B-A3BA-8775-D4A6-E31FD6A3606E}"/>
          </ac:grpSpMkLst>
        </pc:grpChg>
        <pc:grpChg chg="mod">
          <ac:chgData name="Whitney, Justin" userId="35abdb79-37ba-470a-b7c0-0eb116ca2635" providerId="ADAL" clId="{ECAB6F7A-732A-4A55-82D3-9DBE4543764F}" dt="2025-08-29T05:54:25.923" v="80" actId="164"/>
          <ac:grpSpMkLst>
            <pc:docMk/>
            <pc:sldMk cId="651954723" sldId="2147482093"/>
            <ac:grpSpMk id="22" creationId="{2CA563F4-D3D0-9C22-8E75-70CD55630EC2}"/>
          </ac:grpSpMkLst>
        </pc:grpChg>
        <pc:grpChg chg="mod">
          <ac:chgData name="Whitney, Justin" userId="35abdb79-37ba-470a-b7c0-0eb116ca2635" providerId="ADAL" clId="{ECAB6F7A-732A-4A55-82D3-9DBE4543764F}" dt="2025-08-29T05:54:25.923" v="80" actId="164"/>
          <ac:grpSpMkLst>
            <pc:docMk/>
            <pc:sldMk cId="651954723" sldId="2147482093"/>
            <ac:grpSpMk id="25" creationId="{63E01830-1931-5357-0119-7133A2D92DAF}"/>
          </ac:grpSpMkLst>
        </pc:grpChg>
        <pc:grpChg chg="mod">
          <ac:chgData name="Whitney, Justin" userId="35abdb79-37ba-470a-b7c0-0eb116ca2635" providerId="ADAL" clId="{ECAB6F7A-732A-4A55-82D3-9DBE4543764F}" dt="2025-08-29T05:54:25.923" v="80" actId="164"/>
          <ac:grpSpMkLst>
            <pc:docMk/>
            <pc:sldMk cId="651954723" sldId="2147482093"/>
            <ac:grpSpMk id="27" creationId="{37B32794-9085-20A9-6A62-9B4672B53789}"/>
          </ac:grpSpMkLst>
        </pc:grpChg>
        <pc:picChg chg="mod">
          <ac:chgData name="Whitney, Justin" userId="35abdb79-37ba-470a-b7c0-0eb116ca2635" providerId="ADAL" clId="{ECAB6F7A-732A-4A55-82D3-9DBE4543764F}" dt="2025-08-29T05:54:25.923" v="80" actId="164"/>
          <ac:picMkLst>
            <pc:docMk/>
            <pc:sldMk cId="651954723" sldId="2147482093"/>
            <ac:picMk id="3" creationId="{F4537A10-1C08-7EA3-904E-CCA623B2414A}"/>
          </ac:picMkLst>
        </pc:picChg>
        <pc:cxnChg chg="mod">
          <ac:chgData name="Whitney, Justin" userId="35abdb79-37ba-470a-b7c0-0eb116ca2635" providerId="ADAL" clId="{ECAB6F7A-732A-4A55-82D3-9DBE4543764F}" dt="2025-08-29T05:54:25.923" v="80" actId="164"/>
          <ac:cxnSpMkLst>
            <pc:docMk/>
            <pc:sldMk cId="651954723" sldId="2147482093"/>
            <ac:cxnSpMk id="8" creationId="{BD019EA1-B22C-D9DC-5814-B2546622BDBF}"/>
          </ac:cxnSpMkLst>
        </pc:cxnChg>
      </pc:sldChg>
      <pc:sldChg chg="modSp mod">
        <pc:chgData name="Whitney, Justin" userId="35abdb79-37ba-470a-b7c0-0eb116ca2635" providerId="ADAL" clId="{ECAB6F7A-732A-4A55-82D3-9DBE4543764F}" dt="2025-08-29T06:41:56.554" v="359" actId="13244"/>
        <pc:sldMkLst>
          <pc:docMk/>
          <pc:sldMk cId="217294371" sldId="2147482094"/>
        </pc:sldMkLst>
        <pc:spChg chg="ord">
          <ac:chgData name="Whitney, Justin" userId="35abdb79-37ba-470a-b7c0-0eb116ca2635" providerId="ADAL" clId="{ECAB6F7A-732A-4A55-82D3-9DBE4543764F}" dt="2025-08-29T06:41:56.554" v="359" actId="13244"/>
          <ac:spMkLst>
            <pc:docMk/>
            <pc:sldMk cId="217294371" sldId="2147482094"/>
            <ac:spMk id="3" creationId="{19F85B8C-0C2A-FE89-5DB9-573E3424B23B}"/>
          </ac:spMkLst>
        </pc:spChg>
        <pc:spChg chg="mod">
          <ac:chgData name="Whitney, Justin" userId="35abdb79-37ba-470a-b7c0-0eb116ca2635" providerId="ADAL" clId="{ECAB6F7A-732A-4A55-82D3-9DBE4543764F}" dt="2025-08-29T06:16:31.845" v="123" actId="20577"/>
          <ac:spMkLst>
            <pc:docMk/>
            <pc:sldMk cId="217294371" sldId="2147482094"/>
            <ac:spMk id="4" creationId="{55C89711-89D1-2030-3CBE-9E10A325B54A}"/>
          </ac:spMkLst>
        </pc:spChg>
        <pc:spChg chg="ord">
          <ac:chgData name="Whitney, Justin" userId="35abdb79-37ba-470a-b7c0-0eb116ca2635" providerId="ADAL" clId="{ECAB6F7A-732A-4A55-82D3-9DBE4543764F}" dt="2025-08-29T06:41:43.905" v="358"/>
          <ac:spMkLst>
            <pc:docMk/>
            <pc:sldMk cId="217294371" sldId="2147482094"/>
            <ac:spMk id="5" creationId="{4EB40B3E-5741-8D5E-A6E6-823A7E7B2D3B}"/>
          </ac:spMkLst>
        </pc:spChg>
      </pc:sldChg>
      <pc:sldChg chg="addSp modSp mod">
        <pc:chgData name="Whitney, Justin" userId="35abdb79-37ba-470a-b7c0-0eb116ca2635" providerId="ADAL" clId="{ECAB6F7A-732A-4A55-82D3-9DBE4543764F}" dt="2025-08-29T06:25:44.747" v="256" actId="13244"/>
        <pc:sldMkLst>
          <pc:docMk/>
          <pc:sldMk cId="3504761555" sldId="2147482096"/>
        </pc:sldMkLst>
        <pc:spChg chg="ord">
          <ac:chgData name="Whitney, Justin" userId="35abdb79-37ba-470a-b7c0-0eb116ca2635" providerId="ADAL" clId="{ECAB6F7A-732A-4A55-82D3-9DBE4543764F}" dt="2025-08-29T06:25:29.052" v="254" actId="13244"/>
          <ac:spMkLst>
            <pc:docMk/>
            <pc:sldMk cId="3504761555" sldId="2147482096"/>
            <ac:spMk id="5" creationId="{46A04C4C-8099-C897-783F-57E771872565}"/>
          </ac:spMkLst>
        </pc:spChg>
        <pc:spChg chg="mod">
          <ac:chgData name="Whitney, Justin" userId="35abdb79-37ba-470a-b7c0-0eb116ca2635" providerId="ADAL" clId="{ECAB6F7A-732A-4A55-82D3-9DBE4543764F}" dt="2025-08-29T06:00:39.798" v="89" actId="164"/>
          <ac:spMkLst>
            <pc:docMk/>
            <pc:sldMk cId="3504761555" sldId="2147482096"/>
            <ac:spMk id="13" creationId="{D39B66B2-63E5-B597-4903-ADBAEA9A1A0B}"/>
          </ac:spMkLst>
        </pc:spChg>
        <pc:spChg chg="mod">
          <ac:chgData name="Whitney, Justin" userId="35abdb79-37ba-470a-b7c0-0eb116ca2635" providerId="ADAL" clId="{ECAB6F7A-732A-4A55-82D3-9DBE4543764F}" dt="2025-08-29T06:00:39.798" v="89" actId="164"/>
          <ac:spMkLst>
            <pc:docMk/>
            <pc:sldMk cId="3504761555" sldId="2147482096"/>
            <ac:spMk id="14" creationId="{54109B12-96AE-353E-4DF8-60535159D8BD}"/>
          </ac:spMkLst>
        </pc:spChg>
        <pc:spChg chg="mod">
          <ac:chgData name="Whitney, Justin" userId="35abdb79-37ba-470a-b7c0-0eb116ca2635" providerId="ADAL" clId="{ECAB6F7A-732A-4A55-82D3-9DBE4543764F}" dt="2025-08-29T06:00:39.798" v="89" actId="164"/>
          <ac:spMkLst>
            <pc:docMk/>
            <pc:sldMk cId="3504761555" sldId="2147482096"/>
            <ac:spMk id="16" creationId="{A529113B-5A68-F8FB-3736-AE5DED9F54E2}"/>
          </ac:spMkLst>
        </pc:spChg>
        <pc:spChg chg="mod">
          <ac:chgData name="Whitney, Justin" userId="35abdb79-37ba-470a-b7c0-0eb116ca2635" providerId="ADAL" clId="{ECAB6F7A-732A-4A55-82D3-9DBE4543764F}" dt="2025-08-29T06:00:39.798" v="89" actId="164"/>
          <ac:spMkLst>
            <pc:docMk/>
            <pc:sldMk cId="3504761555" sldId="2147482096"/>
            <ac:spMk id="17" creationId="{1C5DC62D-38B3-7660-E5D5-00D581E42C84}"/>
          </ac:spMkLst>
        </pc:spChg>
        <pc:spChg chg="mod">
          <ac:chgData name="Whitney, Justin" userId="35abdb79-37ba-470a-b7c0-0eb116ca2635" providerId="ADAL" clId="{ECAB6F7A-732A-4A55-82D3-9DBE4543764F}" dt="2025-08-29T06:00:39.798" v="89" actId="164"/>
          <ac:spMkLst>
            <pc:docMk/>
            <pc:sldMk cId="3504761555" sldId="2147482096"/>
            <ac:spMk id="18" creationId="{1BFB5BB2-E91A-41C0-B8D5-0E36C787FE40}"/>
          </ac:spMkLst>
        </pc:spChg>
        <pc:spChg chg="mod">
          <ac:chgData name="Whitney, Justin" userId="35abdb79-37ba-470a-b7c0-0eb116ca2635" providerId="ADAL" clId="{ECAB6F7A-732A-4A55-82D3-9DBE4543764F}" dt="2025-08-29T06:00:39.798" v="89" actId="164"/>
          <ac:spMkLst>
            <pc:docMk/>
            <pc:sldMk cId="3504761555" sldId="2147482096"/>
            <ac:spMk id="19" creationId="{37E64DEB-8CED-E145-E794-1B4FB3005AB6}"/>
          </ac:spMkLst>
        </pc:spChg>
        <pc:spChg chg="mod">
          <ac:chgData name="Whitney, Justin" userId="35abdb79-37ba-470a-b7c0-0eb116ca2635" providerId="ADAL" clId="{ECAB6F7A-732A-4A55-82D3-9DBE4543764F}" dt="2025-08-29T06:00:39.798" v="89" actId="164"/>
          <ac:spMkLst>
            <pc:docMk/>
            <pc:sldMk cId="3504761555" sldId="2147482096"/>
            <ac:spMk id="20" creationId="{F05B76B6-4866-5458-58E7-FDC36FEDE651}"/>
          </ac:spMkLst>
        </pc:spChg>
        <pc:spChg chg="mod">
          <ac:chgData name="Whitney, Justin" userId="35abdb79-37ba-470a-b7c0-0eb116ca2635" providerId="ADAL" clId="{ECAB6F7A-732A-4A55-82D3-9DBE4543764F}" dt="2025-08-29T06:00:39.798" v="89" actId="164"/>
          <ac:spMkLst>
            <pc:docMk/>
            <pc:sldMk cId="3504761555" sldId="2147482096"/>
            <ac:spMk id="22" creationId="{3DF0539B-D344-FD99-3912-B62EB06EDBF8}"/>
          </ac:spMkLst>
        </pc:spChg>
        <pc:spChg chg="mod">
          <ac:chgData name="Whitney, Justin" userId="35abdb79-37ba-470a-b7c0-0eb116ca2635" providerId="ADAL" clId="{ECAB6F7A-732A-4A55-82D3-9DBE4543764F}" dt="2025-08-29T06:00:39.798" v="89" actId="164"/>
          <ac:spMkLst>
            <pc:docMk/>
            <pc:sldMk cId="3504761555" sldId="2147482096"/>
            <ac:spMk id="23" creationId="{A9EDD72F-5E2F-647F-F874-B72ADD01D606}"/>
          </ac:spMkLst>
        </pc:spChg>
        <pc:spChg chg="mod">
          <ac:chgData name="Whitney, Justin" userId="35abdb79-37ba-470a-b7c0-0eb116ca2635" providerId="ADAL" clId="{ECAB6F7A-732A-4A55-82D3-9DBE4543764F}" dt="2025-08-29T06:00:39.798" v="89" actId="164"/>
          <ac:spMkLst>
            <pc:docMk/>
            <pc:sldMk cId="3504761555" sldId="2147482096"/>
            <ac:spMk id="26" creationId="{3438F694-FB9C-A899-4BEC-B5EF8E8AC671}"/>
          </ac:spMkLst>
        </pc:spChg>
        <pc:spChg chg="ord">
          <ac:chgData name="Whitney, Justin" userId="35abdb79-37ba-470a-b7c0-0eb116ca2635" providerId="ADAL" clId="{ECAB6F7A-732A-4A55-82D3-9DBE4543764F}" dt="2025-08-29T06:25:44.747" v="256" actId="13244"/>
          <ac:spMkLst>
            <pc:docMk/>
            <pc:sldMk cId="3504761555" sldId="2147482096"/>
            <ac:spMk id="36" creationId="{5883B9F2-47C4-5EB4-7A14-4F102B20EF31}"/>
          </ac:spMkLst>
        </pc:spChg>
        <pc:grpChg chg="mod">
          <ac:chgData name="Whitney, Justin" userId="35abdb79-37ba-470a-b7c0-0eb116ca2635" providerId="ADAL" clId="{ECAB6F7A-732A-4A55-82D3-9DBE4543764F}" dt="2025-08-29T06:01:15.717" v="91" actId="962"/>
          <ac:grpSpMkLst>
            <pc:docMk/>
            <pc:sldMk cId="3504761555" sldId="2147482096"/>
            <ac:grpSpMk id="6" creationId="{7D5640E2-4277-4488-8E36-B1FA00EEE970}"/>
          </ac:grpSpMkLst>
        </pc:grpChg>
      </pc:sldChg>
      <pc:sldChg chg="modSp mod">
        <pc:chgData name="Whitney, Justin" userId="35abdb79-37ba-470a-b7c0-0eb116ca2635" providerId="ADAL" clId="{ECAB6F7A-732A-4A55-82D3-9DBE4543764F}" dt="2025-08-29T06:26:52.095" v="261" actId="13244"/>
        <pc:sldMkLst>
          <pc:docMk/>
          <pc:sldMk cId="4025898764" sldId="2147482097"/>
        </pc:sldMkLst>
        <pc:spChg chg="ord">
          <ac:chgData name="Whitney, Justin" userId="35abdb79-37ba-470a-b7c0-0eb116ca2635" providerId="ADAL" clId="{ECAB6F7A-732A-4A55-82D3-9DBE4543764F}" dt="2025-08-29T06:26:52.095" v="261" actId="13244"/>
          <ac:spMkLst>
            <pc:docMk/>
            <pc:sldMk cId="4025898764" sldId="2147482097"/>
            <ac:spMk id="2" creationId="{115EA655-0C0C-210F-4CBF-6BA59A904BC3}"/>
          </ac:spMkLst>
        </pc:spChg>
        <pc:spChg chg="ord">
          <ac:chgData name="Whitney, Justin" userId="35abdb79-37ba-470a-b7c0-0eb116ca2635" providerId="ADAL" clId="{ECAB6F7A-732A-4A55-82D3-9DBE4543764F}" dt="2025-08-29T06:26:05.773" v="257" actId="13244"/>
          <ac:spMkLst>
            <pc:docMk/>
            <pc:sldMk cId="4025898764" sldId="2147482097"/>
            <ac:spMk id="5" creationId="{A08A604B-2940-0B40-AAC5-A2FB4CBF1406}"/>
          </ac:spMkLst>
        </pc:spChg>
        <pc:spChg chg="mod">
          <ac:chgData name="Whitney, Justin" userId="35abdb79-37ba-470a-b7c0-0eb116ca2635" providerId="ADAL" clId="{ECAB6F7A-732A-4A55-82D3-9DBE4543764F}" dt="2025-08-29T05:50:42.634" v="2" actId="207"/>
          <ac:spMkLst>
            <pc:docMk/>
            <pc:sldMk cId="4025898764" sldId="2147482097"/>
            <ac:spMk id="16" creationId="{923CB7E8-830D-4152-6A54-9125A955A30E}"/>
          </ac:spMkLst>
        </pc:spChg>
        <pc:spChg chg="ord">
          <ac:chgData name="Whitney, Justin" userId="35abdb79-37ba-470a-b7c0-0eb116ca2635" providerId="ADAL" clId="{ECAB6F7A-732A-4A55-82D3-9DBE4543764F}" dt="2025-08-29T06:26:29.481" v="259" actId="13244"/>
          <ac:spMkLst>
            <pc:docMk/>
            <pc:sldMk cId="4025898764" sldId="2147482097"/>
            <ac:spMk id="20" creationId="{8884B8CD-6C8B-E365-2328-122C8DC03751}"/>
          </ac:spMkLst>
        </pc:spChg>
        <pc:spChg chg="mod ord">
          <ac:chgData name="Whitney, Justin" userId="35abdb79-37ba-470a-b7c0-0eb116ca2635" providerId="ADAL" clId="{ECAB6F7A-732A-4A55-82D3-9DBE4543764F}" dt="2025-08-29T06:26:38.289" v="260" actId="13244"/>
          <ac:spMkLst>
            <pc:docMk/>
            <pc:sldMk cId="4025898764" sldId="2147482097"/>
            <ac:spMk id="34" creationId="{1E827627-6C79-E2DB-6A81-A8078AAED6C1}"/>
          </ac:spMkLst>
        </pc:spChg>
        <pc:spChg chg="mod">
          <ac:chgData name="Whitney, Justin" userId="35abdb79-37ba-470a-b7c0-0eb116ca2635" providerId="ADAL" clId="{ECAB6F7A-732A-4A55-82D3-9DBE4543764F}" dt="2025-08-29T05:51:08.049" v="7" actId="207"/>
          <ac:spMkLst>
            <pc:docMk/>
            <pc:sldMk cId="4025898764" sldId="2147482097"/>
            <ac:spMk id="35" creationId="{73B5D589-4018-E7DD-BC5B-4A62B4FA770A}"/>
          </ac:spMkLst>
        </pc:spChg>
        <pc:spChg chg="mod">
          <ac:chgData name="Whitney, Justin" userId="35abdb79-37ba-470a-b7c0-0eb116ca2635" providerId="ADAL" clId="{ECAB6F7A-732A-4A55-82D3-9DBE4543764F}" dt="2025-08-29T05:51:11.282" v="8" actId="207"/>
          <ac:spMkLst>
            <pc:docMk/>
            <pc:sldMk cId="4025898764" sldId="2147482097"/>
            <ac:spMk id="36" creationId="{1A592DFB-DEDC-5621-9598-965D53265304}"/>
          </ac:spMkLst>
        </pc:spChg>
        <pc:spChg chg="mod">
          <ac:chgData name="Whitney, Justin" userId="35abdb79-37ba-470a-b7c0-0eb116ca2635" providerId="ADAL" clId="{ECAB6F7A-732A-4A55-82D3-9DBE4543764F}" dt="2025-08-29T05:51:13.710" v="9" actId="207"/>
          <ac:spMkLst>
            <pc:docMk/>
            <pc:sldMk cId="4025898764" sldId="2147482097"/>
            <ac:spMk id="37" creationId="{824FC1FF-8F31-DA5E-1B5D-79F6CE26995C}"/>
          </ac:spMkLst>
        </pc:spChg>
        <pc:grpChg chg="mod ord">
          <ac:chgData name="Whitney, Justin" userId="35abdb79-37ba-470a-b7c0-0eb116ca2635" providerId="ADAL" clId="{ECAB6F7A-732A-4A55-82D3-9DBE4543764F}" dt="2025-08-29T06:26:21.430" v="258" actId="13244"/>
          <ac:grpSpMkLst>
            <pc:docMk/>
            <pc:sldMk cId="4025898764" sldId="2147482097"/>
            <ac:grpSpMk id="23" creationId="{81BA17A9-6034-DAB6-01CC-326672C33317}"/>
          </ac:grpSpMkLst>
        </pc:grpChg>
      </pc:sldChg>
      <pc:sldChg chg="modSp mod">
        <pc:chgData name="Whitney, Justin" userId="35abdb79-37ba-470a-b7c0-0eb116ca2635" providerId="ADAL" clId="{ECAB6F7A-732A-4A55-82D3-9DBE4543764F}" dt="2025-08-29T06:21:16.199" v="184" actId="33553"/>
        <pc:sldMkLst>
          <pc:docMk/>
          <pc:sldMk cId="1226246869" sldId="2147482098"/>
        </pc:sldMkLst>
        <pc:spChg chg="mod">
          <ac:chgData name="Whitney, Justin" userId="35abdb79-37ba-470a-b7c0-0eb116ca2635" providerId="ADAL" clId="{ECAB6F7A-732A-4A55-82D3-9DBE4543764F}" dt="2025-08-29T06:21:16.199" v="184" actId="33553"/>
          <ac:spMkLst>
            <pc:docMk/>
            <pc:sldMk cId="1226246869" sldId="2147482098"/>
            <ac:spMk id="5" creationId="{3FBC45CD-4F66-E19F-06BB-49C5B1DDC2A1}"/>
          </ac:spMkLst>
        </pc:spChg>
      </pc:sldChg>
      <pc:sldChg chg="addSp delSp modSp mod">
        <pc:chgData name="Whitney, Justin" userId="35abdb79-37ba-470a-b7c0-0eb116ca2635" providerId="ADAL" clId="{ECAB6F7A-732A-4A55-82D3-9DBE4543764F}" dt="2025-08-29T06:21:44.075" v="204" actId="1036"/>
        <pc:sldMkLst>
          <pc:docMk/>
          <pc:sldMk cId="1009185358" sldId="2147482099"/>
        </pc:sldMkLst>
        <pc:spChg chg="add mod">
          <ac:chgData name="Whitney, Justin" userId="35abdb79-37ba-470a-b7c0-0eb116ca2635" providerId="ADAL" clId="{ECAB6F7A-732A-4A55-82D3-9DBE4543764F}" dt="2025-08-29T06:21:44.075" v="204" actId="1036"/>
          <ac:spMkLst>
            <pc:docMk/>
            <pc:sldMk cId="1009185358" sldId="2147482099"/>
            <ac:spMk id="2" creationId="{7609AEC8-B03C-886A-553E-DD398CEDD8CA}"/>
          </ac:spMkLst>
        </pc:spChg>
      </pc:sldChg>
      <pc:sldChg chg="addSp modSp mod">
        <pc:chgData name="Whitney, Justin" userId="35abdb79-37ba-470a-b7c0-0eb116ca2635" providerId="ADAL" clId="{ECAB6F7A-732A-4A55-82D3-9DBE4543764F}" dt="2025-08-29T06:30:39.670" v="279" actId="13244"/>
        <pc:sldMkLst>
          <pc:docMk/>
          <pc:sldMk cId="3021170660" sldId="2147482101"/>
        </pc:sldMkLst>
        <pc:spChg chg="ord">
          <ac:chgData name="Whitney, Justin" userId="35abdb79-37ba-470a-b7c0-0eb116ca2635" providerId="ADAL" clId="{ECAB6F7A-732A-4A55-82D3-9DBE4543764F}" dt="2025-08-29T06:30:26.553" v="277" actId="13244"/>
          <ac:spMkLst>
            <pc:docMk/>
            <pc:sldMk cId="3021170660" sldId="2147482101"/>
            <ac:spMk id="5" creationId="{33CF9B18-DA1C-D773-723F-017F8D4A6FBD}"/>
          </ac:spMkLst>
        </pc:spChg>
        <pc:spChg chg="ord">
          <ac:chgData name="Whitney, Justin" userId="35abdb79-37ba-470a-b7c0-0eb116ca2635" providerId="ADAL" clId="{ECAB6F7A-732A-4A55-82D3-9DBE4543764F}" dt="2025-08-29T06:30:33.679" v="278" actId="13244"/>
          <ac:spMkLst>
            <pc:docMk/>
            <pc:sldMk cId="3021170660" sldId="2147482101"/>
            <ac:spMk id="10" creationId="{1933103D-6339-ABB4-21CA-981F96895327}"/>
          </ac:spMkLst>
        </pc:spChg>
        <pc:spChg chg="mod">
          <ac:chgData name="Whitney, Justin" userId="35abdb79-37ba-470a-b7c0-0eb116ca2635" providerId="ADAL" clId="{ECAB6F7A-732A-4A55-82D3-9DBE4543764F}" dt="2025-08-29T06:04:51.577" v="103" actId="164"/>
          <ac:spMkLst>
            <pc:docMk/>
            <pc:sldMk cId="3021170660" sldId="2147482101"/>
            <ac:spMk id="15" creationId="{ED0BFCA2-EC4C-8C4D-EA02-7E1845101B8A}"/>
          </ac:spMkLst>
        </pc:spChg>
        <pc:spChg chg="ord">
          <ac:chgData name="Whitney, Justin" userId="35abdb79-37ba-470a-b7c0-0eb116ca2635" providerId="ADAL" clId="{ECAB6F7A-732A-4A55-82D3-9DBE4543764F}" dt="2025-08-29T06:30:39.670" v="279" actId="13244"/>
          <ac:spMkLst>
            <pc:docMk/>
            <pc:sldMk cId="3021170660" sldId="2147482101"/>
            <ac:spMk id="22" creationId="{9FEFE734-22B0-10B8-336B-01D9EE9C5CBC}"/>
          </ac:spMkLst>
        </pc:spChg>
        <pc:spChg chg="mod">
          <ac:chgData name="Whitney, Justin" userId="35abdb79-37ba-470a-b7c0-0eb116ca2635" providerId="ADAL" clId="{ECAB6F7A-732A-4A55-82D3-9DBE4543764F}" dt="2025-08-29T06:04:51.577" v="103" actId="164"/>
          <ac:spMkLst>
            <pc:docMk/>
            <pc:sldMk cId="3021170660" sldId="2147482101"/>
            <ac:spMk id="26" creationId="{15FCDB60-50BD-C51F-BCDE-8AE4AD2E5442}"/>
          </ac:spMkLst>
        </pc:spChg>
        <pc:spChg chg="mod">
          <ac:chgData name="Whitney, Justin" userId="35abdb79-37ba-470a-b7c0-0eb116ca2635" providerId="ADAL" clId="{ECAB6F7A-732A-4A55-82D3-9DBE4543764F}" dt="2025-08-29T06:04:51.577" v="103" actId="164"/>
          <ac:spMkLst>
            <pc:docMk/>
            <pc:sldMk cId="3021170660" sldId="2147482101"/>
            <ac:spMk id="27" creationId="{E9BFE733-1D2F-C2FB-A5D8-31D68F6CE451}"/>
          </ac:spMkLst>
        </pc:spChg>
        <pc:grpChg chg="add mod">
          <ac:chgData name="Whitney, Justin" userId="35abdb79-37ba-470a-b7c0-0eb116ca2635" providerId="ADAL" clId="{ECAB6F7A-732A-4A55-82D3-9DBE4543764F}" dt="2025-08-29T06:05:26.788" v="105" actId="962"/>
          <ac:grpSpMkLst>
            <pc:docMk/>
            <pc:sldMk cId="3021170660" sldId="2147482101"/>
            <ac:grpSpMk id="2" creationId="{7445CDD7-2374-B9AB-F316-5C02912DE06F}"/>
          </ac:grpSpMkLst>
        </pc:grpChg>
        <pc:grpChg chg="mod">
          <ac:chgData name="Whitney, Justin" userId="35abdb79-37ba-470a-b7c0-0eb116ca2635" providerId="ADAL" clId="{ECAB6F7A-732A-4A55-82D3-9DBE4543764F}" dt="2025-08-29T06:04:51.577" v="103" actId="164"/>
          <ac:grpSpMkLst>
            <pc:docMk/>
            <pc:sldMk cId="3021170660" sldId="2147482101"/>
            <ac:grpSpMk id="52" creationId="{566AA9DC-BDDB-1106-527B-A12518D56C52}"/>
          </ac:grpSpMkLst>
        </pc:grpChg>
        <pc:grpChg chg="mod">
          <ac:chgData name="Whitney, Justin" userId="35abdb79-37ba-470a-b7c0-0eb116ca2635" providerId="ADAL" clId="{ECAB6F7A-732A-4A55-82D3-9DBE4543764F}" dt="2025-08-29T06:04:51.577" v="103" actId="164"/>
          <ac:grpSpMkLst>
            <pc:docMk/>
            <pc:sldMk cId="3021170660" sldId="2147482101"/>
            <ac:grpSpMk id="53" creationId="{A665BAC5-E438-E3A4-0273-2A847468B11C}"/>
          </ac:grpSpMkLst>
        </pc:grpChg>
        <pc:grpChg chg="mod">
          <ac:chgData name="Whitney, Justin" userId="35abdb79-37ba-470a-b7c0-0eb116ca2635" providerId="ADAL" clId="{ECAB6F7A-732A-4A55-82D3-9DBE4543764F}" dt="2025-08-29T06:04:51.577" v="103" actId="164"/>
          <ac:grpSpMkLst>
            <pc:docMk/>
            <pc:sldMk cId="3021170660" sldId="2147482101"/>
            <ac:grpSpMk id="54" creationId="{779FFB4F-B7F8-ED11-8A94-E6434E8DF573}"/>
          </ac:grpSpMkLst>
        </pc:grpChg>
        <pc:grpChg chg="mod">
          <ac:chgData name="Whitney, Justin" userId="35abdb79-37ba-470a-b7c0-0eb116ca2635" providerId="ADAL" clId="{ECAB6F7A-732A-4A55-82D3-9DBE4543764F}" dt="2025-08-29T06:04:51.577" v="103" actId="164"/>
          <ac:grpSpMkLst>
            <pc:docMk/>
            <pc:sldMk cId="3021170660" sldId="2147482101"/>
            <ac:grpSpMk id="55" creationId="{EEA77661-C589-9008-1D1E-E7C929D2C7B9}"/>
          </ac:grpSpMkLst>
        </pc:grpChg>
      </pc:sldChg>
      <pc:sldChg chg="addSp delSp modSp mod">
        <pc:chgData name="Whitney, Justin" userId="35abdb79-37ba-470a-b7c0-0eb116ca2635" providerId="ADAL" clId="{ECAB6F7A-732A-4A55-82D3-9DBE4543764F}" dt="2025-08-29T06:22:12.954" v="229" actId="1036"/>
        <pc:sldMkLst>
          <pc:docMk/>
          <pc:sldMk cId="453739047" sldId="2147482102"/>
        </pc:sldMkLst>
        <pc:spChg chg="add mod">
          <ac:chgData name="Whitney, Justin" userId="35abdb79-37ba-470a-b7c0-0eb116ca2635" providerId="ADAL" clId="{ECAB6F7A-732A-4A55-82D3-9DBE4543764F}" dt="2025-08-29T06:22:12.954" v="229" actId="1036"/>
          <ac:spMkLst>
            <pc:docMk/>
            <pc:sldMk cId="453739047" sldId="2147482102"/>
            <ac:spMk id="2" creationId="{2B06B8C4-7970-5C5E-2199-3E3352EFCB30}"/>
          </ac:spMkLst>
        </pc:spChg>
      </pc:sldChg>
      <pc:sldChg chg="modSp mod">
        <pc:chgData name="Whitney, Justin" userId="35abdb79-37ba-470a-b7c0-0eb116ca2635" providerId="ADAL" clId="{ECAB6F7A-732A-4A55-82D3-9DBE4543764F}" dt="2025-08-29T06:22:19.178" v="230" actId="33553"/>
        <pc:sldMkLst>
          <pc:docMk/>
          <pc:sldMk cId="3558864368" sldId="2147482104"/>
        </pc:sldMkLst>
        <pc:spChg chg="mod">
          <ac:chgData name="Whitney, Justin" userId="35abdb79-37ba-470a-b7c0-0eb116ca2635" providerId="ADAL" clId="{ECAB6F7A-732A-4A55-82D3-9DBE4543764F}" dt="2025-08-29T06:22:19.178" v="230" actId="33553"/>
          <ac:spMkLst>
            <pc:docMk/>
            <pc:sldMk cId="3558864368" sldId="2147482104"/>
            <ac:spMk id="5" creationId="{57754562-7B2C-3E62-076A-176CA19D836E}"/>
          </ac:spMkLst>
        </pc:spChg>
      </pc:sldChg>
      <pc:sldChg chg="addSp modSp mod">
        <pc:chgData name="Whitney, Justin" userId="35abdb79-37ba-470a-b7c0-0eb116ca2635" providerId="ADAL" clId="{ECAB6F7A-732A-4A55-82D3-9DBE4543764F}" dt="2025-08-29T06:40:19.208" v="355" actId="13244"/>
        <pc:sldMkLst>
          <pc:docMk/>
          <pc:sldMk cId="2193498981" sldId="2147482115"/>
        </pc:sldMkLst>
        <pc:spChg chg="ord">
          <ac:chgData name="Whitney, Justin" userId="35abdb79-37ba-470a-b7c0-0eb116ca2635" providerId="ADAL" clId="{ECAB6F7A-732A-4A55-82D3-9DBE4543764F}" dt="2025-08-29T06:40:19.208" v="355" actId="13244"/>
          <ac:spMkLst>
            <pc:docMk/>
            <pc:sldMk cId="2193498981" sldId="2147482115"/>
            <ac:spMk id="4" creationId="{90CF2F3B-815F-30C3-DC86-9A8D6FD4757C}"/>
          </ac:spMkLst>
        </pc:spChg>
        <pc:spChg chg="ord">
          <ac:chgData name="Whitney, Justin" userId="35abdb79-37ba-470a-b7c0-0eb116ca2635" providerId="ADAL" clId="{ECAB6F7A-732A-4A55-82D3-9DBE4543764F}" dt="2025-08-29T06:24:58.391" v="251" actId="13244"/>
          <ac:spMkLst>
            <pc:docMk/>
            <pc:sldMk cId="2193498981" sldId="2147482115"/>
            <ac:spMk id="5" creationId="{F409DC3C-41E1-DED0-A749-90DA731B14E3}"/>
          </ac:spMkLst>
        </pc:spChg>
        <pc:spChg chg="ord">
          <ac:chgData name="Whitney, Justin" userId="35abdb79-37ba-470a-b7c0-0eb116ca2635" providerId="ADAL" clId="{ECAB6F7A-732A-4A55-82D3-9DBE4543764F}" dt="2025-08-29T06:25:12.118" v="253" actId="13244"/>
          <ac:spMkLst>
            <pc:docMk/>
            <pc:sldMk cId="2193498981" sldId="2147482115"/>
            <ac:spMk id="6" creationId="{0324D4E7-1669-9743-2E4F-F3395E8095DA}"/>
          </ac:spMkLst>
        </pc:spChg>
        <pc:spChg chg="mod">
          <ac:chgData name="Whitney, Justin" userId="35abdb79-37ba-470a-b7c0-0eb116ca2635" providerId="ADAL" clId="{ECAB6F7A-732A-4A55-82D3-9DBE4543764F}" dt="2025-08-29T05:59:23.842" v="86" actId="164"/>
          <ac:spMkLst>
            <pc:docMk/>
            <pc:sldMk cId="2193498981" sldId="2147482115"/>
            <ac:spMk id="40" creationId="{882C145E-4B3F-74BF-C6ED-0ADE30BA7384}"/>
          </ac:spMkLst>
        </pc:spChg>
        <pc:spChg chg="mod">
          <ac:chgData name="Whitney, Justin" userId="35abdb79-37ba-470a-b7c0-0eb116ca2635" providerId="ADAL" clId="{ECAB6F7A-732A-4A55-82D3-9DBE4543764F}" dt="2025-08-29T05:59:23.842" v="86" actId="164"/>
          <ac:spMkLst>
            <pc:docMk/>
            <pc:sldMk cId="2193498981" sldId="2147482115"/>
            <ac:spMk id="41" creationId="{A2AE4BC3-AED8-8DBC-6C72-80A6C55BCE49}"/>
          </ac:spMkLst>
        </pc:spChg>
        <pc:spChg chg="mod">
          <ac:chgData name="Whitney, Justin" userId="35abdb79-37ba-470a-b7c0-0eb116ca2635" providerId="ADAL" clId="{ECAB6F7A-732A-4A55-82D3-9DBE4543764F}" dt="2025-08-29T05:59:23.842" v="86" actId="164"/>
          <ac:spMkLst>
            <pc:docMk/>
            <pc:sldMk cId="2193498981" sldId="2147482115"/>
            <ac:spMk id="42" creationId="{3F449936-F34F-DF45-5C08-DC430DDB1C9B}"/>
          </ac:spMkLst>
        </pc:spChg>
        <pc:spChg chg="mod">
          <ac:chgData name="Whitney, Justin" userId="35abdb79-37ba-470a-b7c0-0eb116ca2635" providerId="ADAL" clId="{ECAB6F7A-732A-4A55-82D3-9DBE4543764F}" dt="2025-08-29T05:59:23.842" v="86" actId="164"/>
          <ac:spMkLst>
            <pc:docMk/>
            <pc:sldMk cId="2193498981" sldId="2147482115"/>
            <ac:spMk id="43" creationId="{217581D3-D8D8-6195-5336-2DE1F167D0E4}"/>
          </ac:spMkLst>
        </pc:spChg>
        <pc:spChg chg="mod">
          <ac:chgData name="Whitney, Justin" userId="35abdb79-37ba-470a-b7c0-0eb116ca2635" providerId="ADAL" clId="{ECAB6F7A-732A-4A55-82D3-9DBE4543764F}" dt="2025-08-29T05:59:23.842" v="86" actId="164"/>
          <ac:spMkLst>
            <pc:docMk/>
            <pc:sldMk cId="2193498981" sldId="2147482115"/>
            <ac:spMk id="44" creationId="{07CE2FAB-AB0B-93F7-53D3-BFA53B8240D8}"/>
          </ac:spMkLst>
        </pc:spChg>
        <pc:spChg chg="mod">
          <ac:chgData name="Whitney, Justin" userId="35abdb79-37ba-470a-b7c0-0eb116ca2635" providerId="ADAL" clId="{ECAB6F7A-732A-4A55-82D3-9DBE4543764F}" dt="2025-08-29T05:59:23.842" v="86" actId="164"/>
          <ac:spMkLst>
            <pc:docMk/>
            <pc:sldMk cId="2193498981" sldId="2147482115"/>
            <ac:spMk id="45" creationId="{FB6C6321-824D-8AA3-61B1-400BFFF08F68}"/>
          </ac:spMkLst>
        </pc:spChg>
        <pc:grpChg chg="add mod">
          <ac:chgData name="Whitney, Justin" userId="35abdb79-37ba-470a-b7c0-0eb116ca2635" providerId="ADAL" clId="{ECAB6F7A-732A-4A55-82D3-9DBE4543764F}" dt="2025-08-29T06:00:27.714" v="88" actId="962"/>
          <ac:grpSpMkLst>
            <pc:docMk/>
            <pc:sldMk cId="2193498981" sldId="2147482115"/>
            <ac:grpSpMk id="3" creationId="{ED937D92-FD7C-F9C9-864E-F772F8F93973}"/>
          </ac:grpSpMkLst>
        </pc:grpChg>
        <pc:grpChg chg="mod">
          <ac:chgData name="Whitney, Justin" userId="35abdb79-37ba-470a-b7c0-0eb116ca2635" providerId="ADAL" clId="{ECAB6F7A-732A-4A55-82D3-9DBE4543764F}" dt="2025-08-29T05:59:23.842" v="86" actId="164"/>
          <ac:grpSpMkLst>
            <pc:docMk/>
            <pc:sldMk cId="2193498981" sldId="2147482115"/>
            <ac:grpSpMk id="18" creationId="{E93C3780-45B4-F288-6B38-A74712073AA9}"/>
          </ac:grpSpMkLst>
        </pc:grpChg>
        <pc:grpChg chg="mod">
          <ac:chgData name="Whitney, Justin" userId="35abdb79-37ba-470a-b7c0-0eb116ca2635" providerId="ADAL" clId="{ECAB6F7A-732A-4A55-82D3-9DBE4543764F}" dt="2025-08-29T05:59:23.842" v="86" actId="164"/>
          <ac:grpSpMkLst>
            <pc:docMk/>
            <pc:sldMk cId="2193498981" sldId="2147482115"/>
            <ac:grpSpMk id="25" creationId="{9B3DCBB3-A688-71C6-8927-1717C9F620BA}"/>
          </ac:grpSpMkLst>
        </pc:grpChg>
        <pc:grpChg chg="mod">
          <ac:chgData name="Whitney, Justin" userId="35abdb79-37ba-470a-b7c0-0eb116ca2635" providerId="ADAL" clId="{ECAB6F7A-732A-4A55-82D3-9DBE4543764F}" dt="2025-08-29T05:59:23.842" v="86" actId="164"/>
          <ac:grpSpMkLst>
            <pc:docMk/>
            <pc:sldMk cId="2193498981" sldId="2147482115"/>
            <ac:grpSpMk id="33" creationId="{8D4278EB-3339-8BFE-DAD8-DB55B904F546}"/>
          </ac:grpSpMkLst>
        </pc:grpChg>
      </pc:sldChg>
      <pc:sldChg chg="modSp mod">
        <pc:chgData name="Whitney, Justin" userId="35abdb79-37ba-470a-b7c0-0eb116ca2635" providerId="ADAL" clId="{ECAB6F7A-732A-4A55-82D3-9DBE4543764F}" dt="2025-08-29T06:28:23.134" v="267" actId="13244"/>
        <pc:sldMkLst>
          <pc:docMk/>
          <pc:sldMk cId="2389076090" sldId="2147482118"/>
        </pc:sldMkLst>
        <pc:spChg chg="ord">
          <ac:chgData name="Whitney, Justin" userId="35abdb79-37ba-470a-b7c0-0eb116ca2635" providerId="ADAL" clId="{ECAB6F7A-732A-4A55-82D3-9DBE4543764F}" dt="2025-08-29T06:28:23.134" v="267" actId="13244"/>
          <ac:spMkLst>
            <pc:docMk/>
            <pc:sldMk cId="2389076090" sldId="2147482118"/>
            <ac:spMk id="7" creationId="{324F1C1E-AF36-66D1-D454-353F3345F413}"/>
          </ac:spMkLst>
        </pc:spChg>
        <pc:spChg chg="mod">
          <ac:chgData name="Whitney, Justin" userId="35abdb79-37ba-470a-b7c0-0eb116ca2635" providerId="ADAL" clId="{ECAB6F7A-732A-4A55-82D3-9DBE4543764F}" dt="2025-08-29T05:51:52.165" v="12" actId="207"/>
          <ac:spMkLst>
            <pc:docMk/>
            <pc:sldMk cId="2389076090" sldId="2147482118"/>
            <ac:spMk id="16" creationId="{2E5DDF78-5FA3-789B-088B-05FA2CDBA09E}"/>
          </ac:spMkLst>
        </pc:spChg>
        <pc:spChg chg="ord">
          <ac:chgData name="Whitney, Justin" userId="35abdb79-37ba-470a-b7c0-0eb116ca2635" providerId="ADAL" clId="{ECAB6F7A-732A-4A55-82D3-9DBE4543764F}" dt="2025-08-29T06:28:00.692" v="265" actId="13244"/>
          <ac:spMkLst>
            <pc:docMk/>
            <pc:sldMk cId="2389076090" sldId="2147482118"/>
            <ac:spMk id="20" creationId="{187892B5-38F4-9F0E-6048-C86F4BAFD82F}"/>
          </ac:spMkLst>
        </pc:spChg>
        <pc:spChg chg="mod ord">
          <ac:chgData name="Whitney, Justin" userId="35abdb79-37ba-470a-b7c0-0eb116ca2635" providerId="ADAL" clId="{ECAB6F7A-732A-4A55-82D3-9DBE4543764F}" dt="2025-08-29T06:28:11.833" v="266" actId="13244"/>
          <ac:spMkLst>
            <pc:docMk/>
            <pc:sldMk cId="2389076090" sldId="2147482118"/>
            <ac:spMk id="34" creationId="{1F3A435F-3299-D2F7-3035-1D686C72ECF2}"/>
          </ac:spMkLst>
        </pc:spChg>
        <pc:spChg chg="mod">
          <ac:chgData name="Whitney, Justin" userId="35abdb79-37ba-470a-b7c0-0eb116ca2635" providerId="ADAL" clId="{ECAB6F7A-732A-4A55-82D3-9DBE4543764F}" dt="2025-08-29T05:51:57.956" v="15" actId="207"/>
          <ac:spMkLst>
            <pc:docMk/>
            <pc:sldMk cId="2389076090" sldId="2147482118"/>
            <ac:spMk id="35" creationId="{F9FC37E0-A7FA-DDBC-2C4E-8A274D9634E3}"/>
          </ac:spMkLst>
        </pc:spChg>
        <pc:spChg chg="mod">
          <ac:chgData name="Whitney, Justin" userId="35abdb79-37ba-470a-b7c0-0eb116ca2635" providerId="ADAL" clId="{ECAB6F7A-732A-4A55-82D3-9DBE4543764F}" dt="2025-08-29T05:52:01.036" v="16" actId="207"/>
          <ac:spMkLst>
            <pc:docMk/>
            <pc:sldMk cId="2389076090" sldId="2147482118"/>
            <ac:spMk id="36" creationId="{59A3D93E-B95E-F085-F5A1-631D8F1C6D91}"/>
          </ac:spMkLst>
        </pc:spChg>
        <pc:spChg chg="mod">
          <ac:chgData name="Whitney, Justin" userId="35abdb79-37ba-470a-b7c0-0eb116ca2635" providerId="ADAL" clId="{ECAB6F7A-732A-4A55-82D3-9DBE4543764F}" dt="2025-08-29T05:52:03.763" v="17" actId="207"/>
          <ac:spMkLst>
            <pc:docMk/>
            <pc:sldMk cId="2389076090" sldId="2147482118"/>
            <ac:spMk id="37" creationId="{A8917E21-3A00-CA22-E8EE-FA2C6F4A0EA2}"/>
          </ac:spMkLst>
        </pc:spChg>
        <pc:grpChg chg="mod ord">
          <ac:chgData name="Whitney, Justin" userId="35abdb79-37ba-470a-b7c0-0eb116ca2635" providerId="ADAL" clId="{ECAB6F7A-732A-4A55-82D3-9DBE4543764F}" dt="2025-08-29T06:27:50.722" v="264" actId="13244"/>
          <ac:grpSpMkLst>
            <pc:docMk/>
            <pc:sldMk cId="2389076090" sldId="2147482118"/>
            <ac:grpSpMk id="9" creationId="{A6E02E72-B249-4736-C5BC-A17FF032816A}"/>
          </ac:grpSpMkLst>
        </pc:grpChg>
      </pc:sldChg>
      <pc:sldChg chg="modSp mod">
        <pc:chgData name="Whitney, Justin" userId="35abdb79-37ba-470a-b7c0-0eb116ca2635" providerId="ADAL" clId="{ECAB6F7A-732A-4A55-82D3-9DBE4543764F}" dt="2025-08-29T06:29:14.590" v="272" actId="13244"/>
        <pc:sldMkLst>
          <pc:docMk/>
          <pc:sldMk cId="2560260703" sldId="2147482119"/>
        </pc:sldMkLst>
        <pc:spChg chg="ord">
          <ac:chgData name="Whitney, Justin" userId="35abdb79-37ba-470a-b7c0-0eb116ca2635" providerId="ADAL" clId="{ECAB6F7A-732A-4A55-82D3-9DBE4543764F}" dt="2025-08-29T06:29:14.590" v="272" actId="13244"/>
          <ac:spMkLst>
            <pc:docMk/>
            <pc:sldMk cId="2560260703" sldId="2147482119"/>
            <ac:spMk id="3" creationId="{08422B4C-20CC-D4BC-7924-4C5A0C183E8B}"/>
          </ac:spMkLst>
        </pc:spChg>
        <pc:spChg chg="ord">
          <ac:chgData name="Whitney, Justin" userId="35abdb79-37ba-470a-b7c0-0eb116ca2635" providerId="ADAL" clId="{ECAB6F7A-732A-4A55-82D3-9DBE4543764F}" dt="2025-08-29T06:28:36.381" v="268" actId="13244"/>
          <ac:spMkLst>
            <pc:docMk/>
            <pc:sldMk cId="2560260703" sldId="2147482119"/>
            <ac:spMk id="5" creationId="{F62AB3C8-9FA0-9640-F338-D787B90B6388}"/>
          </ac:spMkLst>
        </pc:spChg>
        <pc:spChg chg="mod">
          <ac:chgData name="Whitney, Justin" userId="35abdb79-37ba-470a-b7c0-0eb116ca2635" providerId="ADAL" clId="{ECAB6F7A-732A-4A55-82D3-9DBE4543764F}" dt="2025-08-29T05:52:07.210" v="18" actId="207"/>
          <ac:spMkLst>
            <pc:docMk/>
            <pc:sldMk cId="2560260703" sldId="2147482119"/>
            <ac:spMk id="16" creationId="{8055D2A8-F2F5-5C16-C241-D4979BEFEA99}"/>
          </ac:spMkLst>
        </pc:spChg>
        <pc:spChg chg="ord">
          <ac:chgData name="Whitney, Justin" userId="35abdb79-37ba-470a-b7c0-0eb116ca2635" providerId="ADAL" clId="{ECAB6F7A-732A-4A55-82D3-9DBE4543764F}" dt="2025-08-29T06:28:44.090" v="269" actId="13244"/>
          <ac:spMkLst>
            <pc:docMk/>
            <pc:sldMk cId="2560260703" sldId="2147482119"/>
            <ac:spMk id="20" creationId="{3C30E9DE-5507-3AD3-6B3A-12F2DEDBC4E9}"/>
          </ac:spMkLst>
        </pc:spChg>
        <pc:spChg chg="mod ord">
          <ac:chgData name="Whitney, Justin" userId="35abdb79-37ba-470a-b7c0-0eb116ca2635" providerId="ADAL" clId="{ECAB6F7A-732A-4A55-82D3-9DBE4543764F}" dt="2025-08-29T06:29:04.052" v="271" actId="13244"/>
          <ac:spMkLst>
            <pc:docMk/>
            <pc:sldMk cId="2560260703" sldId="2147482119"/>
            <ac:spMk id="34" creationId="{FA496248-F611-C694-2A78-C3C69E250595}"/>
          </ac:spMkLst>
        </pc:spChg>
        <pc:spChg chg="mod">
          <ac:chgData name="Whitney, Justin" userId="35abdb79-37ba-470a-b7c0-0eb116ca2635" providerId="ADAL" clId="{ECAB6F7A-732A-4A55-82D3-9DBE4543764F}" dt="2025-08-29T05:52:11.636" v="21" actId="207"/>
          <ac:spMkLst>
            <pc:docMk/>
            <pc:sldMk cId="2560260703" sldId="2147482119"/>
            <ac:spMk id="35" creationId="{FF8D4CAF-CC43-5BBB-5C56-0F13DC613ED4}"/>
          </ac:spMkLst>
        </pc:spChg>
        <pc:spChg chg="mod">
          <ac:chgData name="Whitney, Justin" userId="35abdb79-37ba-470a-b7c0-0eb116ca2635" providerId="ADAL" clId="{ECAB6F7A-732A-4A55-82D3-9DBE4543764F}" dt="2025-08-29T05:52:13.900" v="22" actId="207"/>
          <ac:spMkLst>
            <pc:docMk/>
            <pc:sldMk cId="2560260703" sldId="2147482119"/>
            <ac:spMk id="36" creationId="{678B2530-8DBD-70AF-38AB-EA72AC0B4109}"/>
          </ac:spMkLst>
        </pc:spChg>
        <pc:spChg chg="mod">
          <ac:chgData name="Whitney, Justin" userId="35abdb79-37ba-470a-b7c0-0eb116ca2635" providerId="ADAL" clId="{ECAB6F7A-732A-4A55-82D3-9DBE4543764F}" dt="2025-08-29T05:52:16.199" v="23" actId="207"/>
          <ac:spMkLst>
            <pc:docMk/>
            <pc:sldMk cId="2560260703" sldId="2147482119"/>
            <ac:spMk id="37" creationId="{69C6F943-3F4B-E02B-CC78-4512A17E052F}"/>
          </ac:spMkLst>
        </pc:spChg>
        <pc:grpChg chg="mod ord">
          <ac:chgData name="Whitney, Justin" userId="35abdb79-37ba-470a-b7c0-0eb116ca2635" providerId="ADAL" clId="{ECAB6F7A-732A-4A55-82D3-9DBE4543764F}" dt="2025-08-29T06:28:54.992" v="270" actId="13244"/>
          <ac:grpSpMkLst>
            <pc:docMk/>
            <pc:sldMk cId="2560260703" sldId="2147482119"/>
            <ac:grpSpMk id="2" creationId="{C3595311-171E-0720-E93F-6AFD0C3F2479}"/>
          </ac:grpSpMkLst>
        </pc:grpChg>
      </pc:sldChg>
      <pc:sldChg chg="modSp mod">
        <pc:chgData name="Whitney, Justin" userId="35abdb79-37ba-470a-b7c0-0eb116ca2635" providerId="ADAL" clId="{ECAB6F7A-732A-4A55-82D3-9DBE4543764F}" dt="2025-08-29T06:30:07.609" v="276" actId="13244"/>
        <pc:sldMkLst>
          <pc:docMk/>
          <pc:sldMk cId="1175670043" sldId="2147482120"/>
        </pc:sldMkLst>
        <pc:spChg chg="ord">
          <ac:chgData name="Whitney, Justin" userId="35abdb79-37ba-470a-b7c0-0eb116ca2635" providerId="ADAL" clId="{ECAB6F7A-732A-4A55-82D3-9DBE4543764F}" dt="2025-08-29T06:29:28.512" v="273" actId="13244"/>
          <ac:spMkLst>
            <pc:docMk/>
            <pc:sldMk cId="1175670043" sldId="2147482120"/>
            <ac:spMk id="5" creationId="{1AE970DC-76C0-F9B5-8BE3-5C9DB66B65F6}"/>
          </ac:spMkLst>
        </pc:spChg>
        <pc:spChg chg="mod">
          <ac:chgData name="Whitney, Justin" userId="35abdb79-37ba-470a-b7c0-0eb116ca2635" providerId="ADAL" clId="{ECAB6F7A-732A-4A55-82D3-9DBE4543764F}" dt="2025-08-29T05:52:19.311" v="24" actId="207"/>
          <ac:spMkLst>
            <pc:docMk/>
            <pc:sldMk cId="1175670043" sldId="2147482120"/>
            <ac:spMk id="16" creationId="{1A681761-05D2-6FA1-F292-1EC30C8F194C}"/>
          </ac:spMkLst>
        </pc:spChg>
        <pc:spChg chg="ord">
          <ac:chgData name="Whitney, Justin" userId="35abdb79-37ba-470a-b7c0-0eb116ca2635" providerId="ADAL" clId="{ECAB6F7A-732A-4A55-82D3-9DBE4543764F}" dt="2025-08-29T06:29:58.055" v="275" actId="13244"/>
          <ac:spMkLst>
            <pc:docMk/>
            <pc:sldMk cId="1175670043" sldId="2147482120"/>
            <ac:spMk id="20" creationId="{A12AF25A-E1E4-66E5-DBA3-F61996A5CD38}"/>
          </ac:spMkLst>
        </pc:spChg>
        <pc:spChg chg="mod ord">
          <ac:chgData name="Whitney, Justin" userId="35abdb79-37ba-470a-b7c0-0eb116ca2635" providerId="ADAL" clId="{ECAB6F7A-732A-4A55-82D3-9DBE4543764F}" dt="2025-08-29T06:29:46.174" v="274" actId="13244"/>
          <ac:spMkLst>
            <pc:docMk/>
            <pc:sldMk cId="1175670043" sldId="2147482120"/>
            <ac:spMk id="34" creationId="{73754BA8-E143-9096-8A76-2A8F98ED4AE6}"/>
          </ac:spMkLst>
        </pc:spChg>
        <pc:spChg chg="mod">
          <ac:chgData name="Whitney, Justin" userId="35abdb79-37ba-470a-b7c0-0eb116ca2635" providerId="ADAL" clId="{ECAB6F7A-732A-4A55-82D3-9DBE4543764F}" dt="2025-08-29T05:52:57.860" v="27" actId="207"/>
          <ac:spMkLst>
            <pc:docMk/>
            <pc:sldMk cId="1175670043" sldId="2147482120"/>
            <ac:spMk id="35" creationId="{FAEDA272-6E98-8812-D26D-7DDBA3736B82}"/>
          </ac:spMkLst>
        </pc:spChg>
        <pc:spChg chg="mod">
          <ac:chgData name="Whitney, Justin" userId="35abdb79-37ba-470a-b7c0-0eb116ca2635" providerId="ADAL" clId="{ECAB6F7A-732A-4A55-82D3-9DBE4543764F}" dt="2025-08-29T05:53:01.524" v="30" actId="207"/>
          <ac:spMkLst>
            <pc:docMk/>
            <pc:sldMk cId="1175670043" sldId="2147482120"/>
            <ac:spMk id="36" creationId="{A788CCA8-F64B-1A77-3768-1DE6D127A52D}"/>
          </ac:spMkLst>
        </pc:spChg>
        <pc:spChg chg="mod">
          <ac:chgData name="Whitney, Justin" userId="35abdb79-37ba-470a-b7c0-0eb116ca2635" providerId="ADAL" clId="{ECAB6F7A-732A-4A55-82D3-9DBE4543764F}" dt="2025-08-29T05:53:04.767" v="31" actId="207"/>
          <ac:spMkLst>
            <pc:docMk/>
            <pc:sldMk cId="1175670043" sldId="2147482120"/>
            <ac:spMk id="37" creationId="{F5BF0160-205A-9601-2A59-2CF775DCB86C}"/>
          </ac:spMkLst>
        </pc:spChg>
        <pc:grpChg chg="mod ord">
          <ac:chgData name="Whitney, Justin" userId="35abdb79-37ba-470a-b7c0-0eb116ca2635" providerId="ADAL" clId="{ECAB6F7A-732A-4A55-82D3-9DBE4543764F}" dt="2025-08-29T06:30:07.609" v="276" actId="13244"/>
          <ac:grpSpMkLst>
            <pc:docMk/>
            <pc:sldMk cId="1175670043" sldId="2147482120"/>
            <ac:grpSpMk id="12" creationId="{7E4F79D9-C4B0-8475-7C2A-C772706A7201}"/>
          </ac:grpSpMkLst>
        </pc:grpChg>
      </pc:sldChg>
      <pc:sldChg chg="addSp modSp mod">
        <pc:chgData name="Whitney, Justin" userId="35abdb79-37ba-470a-b7c0-0eb116ca2635" providerId="ADAL" clId="{ECAB6F7A-732A-4A55-82D3-9DBE4543764F}" dt="2025-08-29T06:39:52.746" v="354" actId="962"/>
        <pc:sldMkLst>
          <pc:docMk/>
          <pc:sldMk cId="1375670082" sldId="2147482122"/>
        </pc:sldMkLst>
        <pc:spChg chg="ord">
          <ac:chgData name="Whitney, Justin" userId="35abdb79-37ba-470a-b7c0-0eb116ca2635" providerId="ADAL" clId="{ECAB6F7A-732A-4A55-82D3-9DBE4543764F}" dt="2025-08-29T06:32:47.581" v="288" actId="13244"/>
          <ac:spMkLst>
            <pc:docMk/>
            <pc:sldMk cId="1375670082" sldId="2147482122"/>
            <ac:spMk id="5" creationId="{EB068708-BB5F-412D-4685-FD54A7998158}"/>
          </ac:spMkLst>
        </pc:spChg>
        <pc:spChg chg="ord">
          <ac:chgData name="Whitney, Justin" userId="35abdb79-37ba-470a-b7c0-0eb116ca2635" providerId="ADAL" clId="{ECAB6F7A-732A-4A55-82D3-9DBE4543764F}" dt="2025-08-29T06:32:52.751" v="289" actId="13244"/>
          <ac:spMkLst>
            <pc:docMk/>
            <pc:sldMk cId="1375670082" sldId="2147482122"/>
            <ac:spMk id="6" creationId="{4982A010-998D-08AA-CFAA-E93F38CF1A0C}"/>
          </ac:spMkLst>
        </pc:spChg>
        <pc:spChg chg="mod">
          <ac:chgData name="Whitney, Justin" userId="35abdb79-37ba-470a-b7c0-0eb116ca2635" providerId="ADAL" clId="{ECAB6F7A-732A-4A55-82D3-9DBE4543764F}" dt="2025-08-29T06:36:07.057" v="292" actId="164"/>
          <ac:spMkLst>
            <pc:docMk/>
            <pc:sldMk cId="1375670082" sldId="2147482122"/>
            <ac:spMk id="9" creationId="{A930DE86-8FB7-F217-AE32-DC5A10A25D4C}"/>
          </ac:spMkLst>
        </pc:spChg>
        <pc:spChg chg="mod">
          <ac:chgData name="Whitney, Justin" userId="35abdb79-37ba-470a-b7c0-0eb116ca2635" providerId="ADAL" clId="{ECAB6F7A-732A-4A55-82D3-9DBE4543764F}" dt="2025-08-29T06:36:07.057" v="292" actId="164"/>
          <ac:spMkLst>
            <pc:docMk/>
            <pc:sldMk cId="1375670082" sldId="2147482122"/>
            <ac:spMk id="11" creationId="{AFDB203F-FC96-07F9-69FA-164953C6A9FB}"/>
          </ac:spMkLst>
        </pc:spChg>
        <pc:spChg chg="mod">
          <ac:chgData name="Whitney, Justin" userId="35abdb79-37ba-470a-b7c0-0eb116ca2635" providerId="ADAL" clId="{ECAB6F7A-732A-4A55-82D3-9DBE4543764F}" dt="2025-08-29T06:36:07.057" v="292" actId="164"/>
          <ac:spMkLst>
            <pc:docMk/>
            <pc:sldMk cId="1375670082" sldId="2147482122"/>
            <ac:spMk id="12" creationId="{8409161B-2827-0CB2-119B-9AD1DCE3203F}"/>
          </ac:spMkLst>
        </pc:spChg>
        <pc:spChg chg="mod">
          <ac:chgData name="Whitney, Justin" userId="35abdb79-37ba-470a-b7c0-0eb116ca2635" providerId="ADAL" clId="{ECAB6F7A-732A-4A55-82D3-9DBE4543764F}" dt="2025-08-29T06:36:07.057" v="292" actId="164"/>
          <ac:spMkLst>
            <pc:docMk/>
            <pc:sldMk cId="1375670082" sldId="2147482122"/>
            <ac:spMk id="13" creationId="{F91CC739-6E53-B965-E1F4-35AA4BBCA063}"/>
          </ac:spMkLst>
        </pc:spChg>
        <pc:spChg chg="mod">
          <ac:chgData name="Whitney, Justin" userId="35abdb79-37ba-470a-b7c0-0eb116ca2635" providerId="ADAL" clId="{ECAB6F7A-732A-4A55-82D3-9DBE4543764F}" dt="2025-08-29T06:36:07.057" v="292" actId="164"/>
          <ac:spMkLst>
            <pc:docMk/>
            <pc:sldMk cId="1375670082" sldId="2147482122"/>
            <ac:spMk id="16" creationId="{F17319C9-5D5A-1B7D-E540-38883C718CF1}"/>
          </ac:spMkLst>
        </pc:spChg>
        <pc:spChg chg="mod">
          <ac:chgData name="Whitney, Justin" userId="35abdb79-37ba-470a-b7c0-0eb116ca2635" providerId="ADAL" clId="{ECAB6F7A-732A-4A55-82D3-9DBE4543764F}" dt="2025-08-29T06:36:07.057" v="292" actId="164"/>
          <ac:spMkLst>
            <pc:docMk/>
            <pc:sldMk cId="1375670082" sldId="2147482122"/>
            <ac:spMk id="17" creationId="{938FD044-1081-C416-C1D5-6AC77A53FEAB}"/>
          </ac:spMkLst>
        </pc:spChg>
        <pc:spChg chg="mod">
          <ac:chgData name="Whitney, Justin" userId="35abdb79-37ba-470a-b7c0-0eb116ca2635" providerId="ADAL" clId="{ECAB6F7A-732A-4A55-82D3-9DBE4543764F}" dt="2025-08-29T06:36:07.057" v="292" actId="164"/>
          <ac:spMkLst>
            <pc:docMk/>
            <pc:sldMk cId="1375670082" sldId="2147482122"/>
            <ac:spMk id="19" creationId="{9C6796A6-7DDF-B62B-5462-9C64F5B0B500}"/>
          </ac:spMkLst>
        </pc:spChg>
        <pc:spChg chg="mod">
          <ac:chgData name="Whitney, Justin" userId="35abdb79-37ba-470a-b7c0-0eb116ca2635" providerId="ADAL" clId="{ECAB6F7A-732A-4A55-82D3-9DBE4543764F}" dt="2025-08-29T06:36:07.057" v="292" actId="164"/>
          <ac:spMkLst>
            <pc:docMk/>
            <pc:sldMk cId="1375670082" sldId="2147482122"/>
            <ac:spMk id="20" creationId="{5293FB4C-0625-2AE3-A56F-95CCE2FD7CDB}"/>
          </ac:spMkLst>
        </pc:spChg>
        <pc:spChg chg="mod">
          <ac:chgData name="Whitney, Justin" userId="35abdb79-37ba-470a-b7c0-0eb116ca2635" providerId="ADAL" clId="{ECAB6F7A-732A-4A55-82D3-9DBE4543764F}" dt="2025-08-29T06:36:07.057" v="292" actId="164"/>
          <ac:spMkLst>
            <pc:docMk/>
            <pc:sldMk cId="1375670082" sldId="2147482122"/>
            <ac:spMk id="22" creationId="{C9979C15-CB2D-EAD1-E4D0-4582C19BC44A}"/>
          </ac:spMkLst>
        </pc:spChg>
        <pc:spChg chg="mod">
          <ac:chgData name="Whitney, Justin" userId="35abdb79-37ba-470a-b7c0-0eb116ca2635" providerId="ADAL" clId="{ECAB6F7A-732A-4A55-82D3-9DBE4543764F}" dt="2025-08-29T06:36:07.057" v="292" actId="164"/>
          <ac:spMkLst>
            <pc:docMk/>
            <pc:sldMk cId="1375670082" sldId="2147482122"/>
            <ac:spMk id="23" creationId="{2C709B22-276F-AA21-AE97-ED1338F6E921}"/>
          </ac:spMkLst>
        </pc:spChg>
        <pc:grpChg chg="mod">
          <ac:chgData name="Whitney, Justin" userId="35abdb79-37ba-470a-b7c0-0eb116ca2635" providerId="ADAL" clId="{ECAB6F7A-732A-4A55-82D3-9DBE4543764F}" dt="2025-08-29T06:39:52.746" v="354" actId="962"/>
          <ac:grpSpMkLst>
            <pc:docMk/>
            <pc:sldMk cId="1375670082" sldId="2147482122"/>
            <ac:grpSpMk id="2" creationId="{B0BFC175-0609-123E-1E0E-74F0311B00C7}"/>
          </ac:grpSpMkLst>
        </pc:grpChg>
        <pc:grpChg chg="mod ord">
          <ac:chgData name="Whitney, Justin" userId="35abdb79-37ba-470a-b7c0-0eb116ca2635" providerId="ADAL" clId="{ECAB6F7A-732A-4A55-82D3-9DBE4543764F}" dt="2025-08-29T06:33:15.830" v="291" actId="13244"/>
          <ac:grpSpMkLst>
            <pc:docMk/>
            <pc:sldMk cId="1375670082" sldId="2147482122"/>
            <ac:grpSpMk id="14" creationId="{FF248C96-A6DD-21C8-345D-1E0AEF261F6D}"/>
          </ac:grpSpMkLst>
        </pc:grpChg>
        <pc:grpChg chg="mod">
          <ac:chgData name="Whitney, Justin" userId="35abdb79-37ba-470a-b7c0-0eb116ca2635" providerId="ADAL" clId="{ECAB6F7A-732A-4A55-82D3-9DBE4543764F}" dt="2025-08-29T06:14:08.961" v="116" actId="962"/>
          <ac:grpSpMkLst>
            <pc:docMk/>
            <pc:sldMk cId="1375670082" sldId="2147482122"/>
            <ac:grpSpMk id="15" creationId="{2D9E8E55-E20A-6C1D-F2EB-9CFAA74EE8B0}"/>
          </ac:grpSpMkLst>
        </pc:grpChg>
        <pc:grpChg chg="mod">
          <ac:chgData name="Whitney, Justin" userId="35abdb79-37ba-470a-b7c0-0eb116ca2635" providerId="ADAL" clId="{ECAB6F7A-732A-4A55-82D3-9DBE4543764F}" dt="2025-08-29T06:14:10.195" v="117" actId="962"/>
          <ac:grpSpMkLst>
            <pc:docMk/>
            <pc:sldMk cId="1375670082" sldId="2147482122"/>
            <ac:grpSpMk id="18" creationId="{59F55858-63B2-02FA-094D-FFA3B3EBBF60}"/>
          </ac:grpSpMkLst>
        </pc:grpChg>
        <pc:grpChg chg="mod">
          <ac:chgData name="Whitney, Justin" userId="35abdb79-37ba-470a-b7c0-0eb116ca2635" providerId="ADAL" clId="{ECAB6F7A-732A-4A55-82D3-9DBE4543764F}" dt="2025-08-29T06:14:11.059" v="118" actId="962"/>
          <ac:grpSpMkLst>
            <pc:docMk/>
            <pc:sldMk cId="1375670082" sldId="2147482122"/>
            <ac:grpSpMk id="21" creationId="{AF05D047-5ED4-F27B-5551-82EA7EC40FC8}"/>
          </ac:grpSpMkLst>
        </pc:grpChg>
        <pc:grpChg chg="mod">
          <ac:chgData name="Whitney, Justin" userId="35abdb79-37ba-470a-b7c0-0eb116ca2635" providerId="ADAL" clId="{ECAB6F7A-732A-4A55-82D3-9DBE4543764F}" dt="2025-08-29T06:14:11.731" v="119" actId="962"/>
          <ac:grpSpMkLst>
            <pc:docMk/>
            <pc:sldMk cId="1375670082" sldId="2147482122"/>
            <ac:grpSpMk id="24" creationId="{0FA960EF-C0AE-3532-81CF-6D01A6622C84}"/>
          </ac:grpSpMkLst>
        </pc:grpChg>
      </pc:sldChg>
      <pc:sldChg chg="addSp modSp mod">
        <pc:chgData name="Whitney, Justin" userId="35abdb79-37ba-470a-b7c0-0eb116ca2635" providerId="ADAL" clId="{ECAB6F7A-732A-4A55-82D3-9DBE4543764F}" dt="2025-08-29T06:32:12.512" v="287" actId="13244"/>
        <pc:sldMkLst>
          <pc:docMk/>
          <pc:sldMk cId="2982268085" sldId="2147482123"/>
        </pc:sldMkLst>
        <pc:spChg chg="mod">
          <ac:chgData name="Whitney, Justin" userId="35abdb79-37ba-470a-b7c0-0eb116ca2635" providerId="ADAL" clId="{ECAB6F7A-732A-4A55-82D3-9DBE4543764F}" dt="2025-08-29T06:07:42.440" v="108" actId="164"/>
          <ac:spMkLst>
            <pc:docMk/>
            <pc:sldMk cId="2982268085" sldId="2147482123"/>
            <ac:spMk id="2" creationId="{CE93293C-7230-42AD-248F-489B08D3838C}"/>
          </ac:spMkLst>
        </pc:spChg>
        <pc:spChg chg="ord">
          <ac:chgData name="Whitney, Justin" userId="35abdb79-37ba-470a-b7c0-0eb116ca2635" providerId="ADAL" clId="{ECAB6F7A-732A-4A55-82D3-9DBE4543764F}" dt="2025-08-29T06:32:03.773" v="286"/>
          <ac:spMkLst>
            <pc:docMk/>
            <pc:sldMk cId="2982268085" sldId="2147482123"/>
            <ac:spMk id="5" creationId="{3620135A-8A27-D986-4A38-73929008E13E}"/>
          </ac:spMkLst>
        </pc:spChg>
        <pc:spChg chg="ord">
          <ac:chgData name="Whitney, Justin" userId="35abdb79-37ba-470a-b7c0-0eb116ca2635" providerId="ADAL" clId="{ECAB6F7A-732A-4A55-82D3-9DBE4543764F}" dt="2025-08-29T06:32:12.512" v="287" actId="13244"/>
          <ac:spMkLst>
            <pc:docMk/>
            <pc:sldMk cId="2982268085" sldId="2147482123"/>
            <ac:spMk id="6" creationId="{1915B51F-63C7-7313-E9CD-A66E6DD6EB8A}"/>
          </ac:spMkLst>
        </pc:spChg>
        <pc:spChg chg="mod">
          <ac:chgData name="Whitney, Justin" userId="35abdb79-37ba-470a-b7c0-0eb116ca2635" providerId="ADAL" clId="{ECAB6F7A-732A-4A55-82D3-9DBE4543764F}" dt="2025-08-29T06:07:42.440" v="108" actId="164"/>
          <ac:spMkLst>
            <pc:docMk/>
            <pc:sldMk cId="2982268085" sldId="2147482123"/>
            <ac:spMk id="7" creationId="{675EC247-FEFF-8E44-8750-F49766B0A37B}"/>
          </ac:spMkLst>
        </pc:spChg>
        <pc:spChg chg="mod">
          <ac:chgData name="Whitney, Justin" userId="35abdb79-37ba-470a-b7c0-0eb116ca2635" providerId="ADAL" clId="{ECAB6F7A-732A-4A55-82D3-9DBE4543764F}" dt="2025-08-29T06:06:30.365" v="107" actId="164"/>
          <ac:spMkLst>
            <pc:docMk/>
            <pc:sldMk cId="2982268085" sldId="2147482123"/>
            <ac:spMk id="9" creationId="{4192A1EF-9BFD-4976-F68B-7FF2963E84B4}"/>
          </ac:spMkLst>
        </pc:spChg>
        <pc:spChg chg="mod">
          <ac:chgData name="Whitney, Justin" userId="35abdb79-37ba-470a-b7c0-0eb116ca2635" providerId="ADAL" clId="{ECAB6F7A-732A-4A55-82D3-9DBE4543764F}" dt="2025-08-29T06:07:42.440" v="108" actId="164"/>
          <ac:spMkLst>
            <pc:docMk/>
            <pc:sldMk cId="2982268085" sldId="2147482123"/>
            <ac:spMk id="11" creationId="{FA7117C3-4A92-5B24-A924-2CAF7B074A5A}"/>
          </ac:spMkLst>
        </pc:spChg>
        <pc:spChg chg="mod">
          <ac:chgData name="Whitney, Justin" userId="35abdb79-37ba-470a-b7c0-0eb116ca2635" providerId="ADAL" clId="{ECAB6F7A-732A-4A55-82D3-9DBE4543764F}" dt="2025-08-29T06:06:30.365" v="107" actId="164"/>
          <ac:spMkLst>
            <pc:docMk/>
            <pc:sldMk cId="2982268085" sldId="2147482123"/>
            <ac:spMk id="13" creationId="{AC621831-3EE9-6556-5004-7663746B6757}"/>
          </ac:spMkLst>
        </pc:spChg>
        <pc:spChg chg="mod">
          <ac:chgData name="Whitney, Justin" userId="35abdb79-37ba-470a-b7c0-0eb116ca2635" providerId="ADAL" clId="{ECAB6F7A-732A-4A55-82D3-9DBE4543764F}" dt="2025-08-29T06:07:42.440" v="108" actId="164"/>
          <ac:spMkLst>
            <pc:docMk/>
            <pc:sldMk cId="2982268085" sldId="2147482123"/>
            <ac:spMk id="16" creationId="{C53246CE-06D6-E1C1-C1BF-F2C97D490865}"/>
          </ac:spMkLst>
        </pc:spChg>
        <pc:spChg chg="mod">
          <ac:chgData name="Whitney, Justin" userId="35abdb79-37ba-470a-b7c0-0eb116ca2635" providerId="ADAL" clId="{ECAB6F7A-732A-4A55-82D3-9DBE4543764F}" dt="2025-08-29T06:06:30.365" v="107" actId="164"/>
          <ac:spMkLst>
            <pc:docMk/>
            <pc:sldMk cId="2982268085" sldId="2147482123"/>
            <ac:spMk id="18" creationId="{233F1E0F-395E-936A-4A07-46FA54E1D04E}"/>
          </ac:spMkLst>
        </pc:spChg>
        <pc:spChg chg="mod">
          <ac:chgData name="Whitney, Justin" userId="35abdb79-37ba-470a-b7c0-0eb116ca2635" providerId="ADAL" clId="{ECAB6F7A-732A-4A55-82D3-9DBE4543764F}" dt="2025-08-29T06:06:30.365" v="107" actId="164"/>
          <ac:spMkLst>
            <pc:docMk/>
            <pc:sldMk cId="2982268085" sldId="2147482123"/>
            <ac:spMk id="21" creationId="{3B63E70B-80FB-FE48-B4F3-80492DC8FDF3}"/>
          </ac:spMkLst>
        </pc:spChg>
        <pc:spChg chg="mod">
          <ac:chgData name="Whitney, Justin" userId="35abdb79-37ba-470a-b7c0-0eb116ca2635" providerId="ADAL" clId="{ECAB6F7A-732A-4A55-82D3-9DBE4543764F}" dt="2025-08-29T06:07:42.440" v="108" actId="164"/>
          <ac:spMkLst>
            <pc:docMk/>
            <pc:sldMk cId="2982268085" sldId="2147482123"/>
            <ac:spMk id="27" creationId="{A17206FA-C16D-209A-42EE-5502CA420D3D}"/>
          </ac:spMkLst>
        </pc:spChg>
        <pc:spChg chg="mod">
          <ac:chgData name="Whitney, Justin" userId="35abdb79-37ba-470a-b7c0-0eb116ca2635" providerId="ADAL" clId="{ECAB6F7A-732A-4A55-82D3-9DBE4543764F}" dt="2025-08-29T06:06:30.365" v="107" actId="164"/>
          <ac:spMkLst>
            <pc:docMk/>
            <pc:sldMk cId="2982268085" sldId="2147482123"/>
            <ac:spMk id="55" creationId="{7FE777E5-5B87-C479-3A49-79783B5CF627}"/>
          </ac:spMkLst>
        </pc:spChg>
        <pc:spChg chg="mod">
          <ac:chgData name="Whitney, Justin" userId="35abdb79-37ba-470a-b7c0-0eb116ca2635" providerId="ADAL" clId="{ECAB6F7A-732A-4A55-82D3-9DBE4543764F}" dt="2025-08-29T06:06:30.365" v="107" actId="164"/>
          <ac:spMkLst>
            <pc:docMk/>
            <pc:sldMk cId="2982268085" sldId="2147482123"/>
            <ac:spMk id="56" creationId="{ECCBD047-C49E-5E95-4956-644351CFE7C9}"/>
          </ac:spMkLst>
        </pc:spChg>
        <pc:spChg chg="mod">
          <ac:chgData name="Whitney, Justin" userId="35abdb79-37ba-470a-b7c0-0eb116ca2635" providerId="ADAL" clId="{ECAB6F7A-732A-4A55-82D3-9DBE4543764F}" dt="2025-08-29T06:07:42.440" v="108" actId="164"/>
          <ac:spMkLst>
            <pc:docMk/>
            <pc:sldMk cId="2982268085" sldId="2147482123"/>
            <ac:spMk id="74" creationId="{BFA6E4AA-9C8B-0996-1E08-D7CE93FDF8C2}"/>
          </ac:spMkLst>
        </pc:spChg>
        <pc:spChg chg="mod">
          <ac:chgData name="Whitney, Justin" userId="35abdb79-37ba-470a-b7c0-0eb116ca2635" providerId="ADAL" clId="{ECAB6F7A-732A-4A55-82D3-9DBE4543764F}" dt="2025-08-29T06:07:42.440" v="108" actId="164"/>
          <ac:spMkLst>
            <pc:docMk/>
            <pc:sldMk cId="2982268085" sldId="2147482123"/>
            <ac:spMk id="105" creationId="{6F7D0D60-DE71-8C24-7480-450BB84DB236}"/>
          </ac:spMkLst>
        </pc:spChg>
        <pc:spChg chg="mod">
          <ac:chgData name="Whitney, Justin" userId="35abdb79-37ba-470a-b7c0-0eb116ca2635" providerId="ADAL" clId="{ECAB6F7A-732A-4A55-82D3-9DBE4543764F}" dt="2025-08-29T06:07:42.440" v="108" actId="164"/>
          <ac:spMkLst>
            <pc:docMk/>
            <pc:sldMk cId="2982268085" sldId="2147482123"/>
            <ac:spMk id="125" creationId="{B6DF1BC1-BBAA-D64F-3CF4-54D9366698B0}"/>
          </ac:spMkLst>
        </pc:spChg>
        <pc:spChg chg="mod">
          <ac:chgData name="Whitney, Justin" userId="35abdb79-37ba-470a-b7c0-0eb116ca2635" providerId="ADAL" clId="{ECAB6F7A-732A-4A55-82D3-9DBE4543764F}" dt="2025-08-29T06:07:42.440" v="108" actId="164"/>
          <ac:spMkLst>
            <pc:docMk/>
            <pc:sldMk cId="2982268085" sldId="2147482123"/>
            <ac:spMk id="132" creationId="{57E49986-4DFB-F852-7EA4-78F72398023C}"/>
          </ac:spMkLst>
        </pc:spChg>
        <pc:spChg chg="mod">
          <ac:chgData name="Whitney, Justin" userId="35abdb79-37ba-470a-b7c0-0eb116ca2635" providerId="ADAL" clId="{ECAB6F7A-732A-4A55-82D3-9DBE4543764F}" dt="2025-08-29T06:07:42.440" v="108" actId="164"/>
          <ac:spMkLst>
            <pc:docMk/>
            <pc:sldMk cId="2982268085" sldId="2147482123"/>
            <ac:spMk id="138" creationId="{A789E33D-A724-3A19-B2A1-F28A6BAA3372}"/>
          </ac:spMkLst>
        </pc:spChg>
        <pc:grpChg chg="mod">
          <ac:chgData name="Whitney, Justin" userId="35abdb79-37ba-470a-b7c0-0eb116ca2635" providerId="ADAL" clId="{ECAB6F7A-732A-4A55-82D3-9DBE4543764F}" dt="2025-08-29T06:07:43.948" v="110" actId="962"/>
          <ac:grpSpMkLst>
            <pc:docMk/>
            <pc:sldMk cId="2982268085" sldId="2147482123"/>
            <ac:grpSpMk id="10" creationId="{5BF2CA6E-786F-6811-3D61-42093D642F59}"/>
          </ac:grpSpMkLst>
        </pc:grpChg>
      </pc:sldChg>
      <pc:sldChg chg="modSp mod">
        <pc:chgData name="Whitney, Justin" userId="35abdb79-37ba-470a-b7c0-0eb116ca2635" providerId="ADAL" clId="{ECAB6F7A-732A-4A55-82D3-9DBE4543764F}" dt="2025-08-29T06:31:46.631" v="285" actId="13244"/>
        <pc:sldMkLst>
          <pc:docMk/>
          <pc:sldMk cId="3306748182" sldId="2147482124"/>
        </pc:sldMkLst>
        <pc:spChg chg="ord">
          <ac:chgData name="Whitney, Justin" userId="35abdb79-37ba-470a-b7c0-0eb116ca2635" providerId="ADAL" clId="{ECAB6F7A-732A-4A55-82D3-9DBE4543764F}" dt="2025-08-29T06:31:37.698" v="284" actId="13244"/>
          <ac:spMkLst>
            <pc:docMk/>
            <pc:sldMk cId="3306748182" sldId="2147482124"/>
            <ac:spMk id="5" creationId="{A060B801-6221-7F07-A1E0-3299449EB4C5}"/>
          </ac:spMkLst>
        </pc:spChg>
        <pc:spChg chg="mod ord">
          <ac:chgData name="Whitney, Justin" userId="35abdb79-37ba-470a-b7c0-0eb116ca2635" providerId="ADAL" clId="{ECAB6F7A-732A-4A55-82D3-9DBE4543764F}" dt="2025-08-29T06:31:31.118" v="283" actId="13244"/>
          <ac:spMkLst>
            <pc:docMk/>
            <pc:sldMk cId="3306748182" sldId="2147482124"/>
            <ac:spMk id="6" creationId="{33D0E0F3-30A1-7A4D-AABD-974713D5116C}"/>
          </ac:spMkLst>
        </pc:spChg>
        <pc:spChg chg="ord">
          <ac:chgData name="Whitney, Justin" userId="35abdb79-37ba-470a-b7c0-0eb116ca2635" providerId="ADAL" clId="{ECAB6F7A-732A-4A55-82D3-9DBE4543764F}" dt="2025-08-29T06:31:46.631" v="285" actId="13244"/>
          <ac:spMkLst>
            <pc:docMk/>
            <pc:sldMk cId="3306748182" sldId="2147482124"/>
            <ac:spMk id="14" creationId="{A655F51D-38A8-8F25-7E40-CAB20F924188}"/>
          </ac:spMkLst>
        </pc:spChg>
      </pc:sldChg>
      <pc:sldChg chg="modSp mod">
        <pc:chgData name="Whitney, Justin" userId="35abdb79-37ba-470a-b7c0-0eb116ca2635" providerId="ADAL" clId="{ECAB6F7A-732A-4A55-82D3-9DBE4543764F}" dt="2025-08-29T06:41:33.105" v="357" actId="13244"/>
        <pc:sldMkLst>
          <pc:docMk/>
          <pc:sldMk cId="1268114018" sldId="2147482127"/>
        </pc:sldMkLst>
        <pc:spChg chg="ord">
          <ac:chgData name="Whitney, Justin" userId="35abdb79-37ba-470a-b7c0-0eb116ca2635" providerId="ADAL" clId="{ECAB6F7A-732A-4A55-82D3-9DBE4543764F}" dt="2025-08-29T06:41:26.144" v="356" actId="13244"/>
          <ac:spMkLst>
            <pc:docMk/>
            <pc:sldMk cId="1268114018" sldId="2147482127"/>
            <ac:spMk id="5" creationId="{EB068708-BB5F-412D-4685-FD54A7998158}"/>
          </ac:spMkLst>
        </pc:spChg>
        <pc:graphicFrameChg chg="ord modGraphic">
          <ac:chgData name="Whitney, Justin" userId="35abdb79-37ba-470a-b7c0-0eb116ca2635" providerId="ADAL" clId="{ECAB6F7A-732A-4A55-82D3-9DBE4543764F}" dt="2025-08-29T06:41:33.105" v="357" actId="13244"/>
          <ac:graphicFrameMkLst>
            <pc:docMk/>
            <pc:sldMk cId="1268114018" sldId="2147482127"/>
            <ac:graphicFrameMk id="10" creationId="{1D2EC76F-0CCE-431E-7DF1-3AF2F100AB11}"/>
          </ac:graphicFrameMkLst>
        </pc:graphicFrameChg>
      </pc:sldChg>
      <pc:sldChg chg="addSp modSp mod">
        <pc:chgData name="Whitney, Justin" userId="35abdb79-37ba-470a-b7c0-0eb116ca2635" providerId="ADAL" clId="{ECAB6F7A-732A-4A55-82D3-9DBE4543764F}" dt="2025-08-29T06:42:20.020" v="361" actId="13244"/>
        <pc:sldMkLst>
          <pc:docMk/>
          <pc:sldMk cId="481695372" sldId="2147482128"/>
        </pc:sldMkLst>
        <pc:spChg chg="ord">
          <ac:chgData name="Whitney, Justin" userId="35abdb79-37ba-470a-b7c0-0eb116ca2635" providerId="ADAL" clId="{ECAB6F7A-732A-4A55-82D3-9DBE4543764F}" dt="2025-08-29T06:42:10.676" v="360"/>
          <ac:spMkLst>
            <pc:docMk/>
            <pc:sldMk cId="481695372" sldId="2147482128"/>
            <ac:spMk id="4" creationId="{E8FBA963-D21C-C7BC-D23C-2FB698ADEDF8}"/>
          </ac:spMkLst>
        </pc:spChg>
        <pc:spChg chg="ord">
          <ac:chgData name="Whitney, Justin" userId="35abdb79-37ba-470a-b7c0-0eb116ca2635" providerId="ADAL" clId="{ECAB6F7A-732A-4A55-82D3-9DBE4543764F}" dt="2025-08-29T06:42:20.020" v="361" actId="13244"/>
          <ac:spMkLst>
            <pc:docMk/>
            <pc:sldMk cId="481695372" sldId="2147482128"/>
            <ac:spMk id="6" creationId="{4982A010-998D-08AA-CFAA-E93F38CF1A0C}"/>
          </ac:spMkLst>
        </pc:spChg>
        <pc:spChg chg="mod">
          <ac:chgData name="Whitney, Justin" userId="35abdb79-37ba-470a-b7c0-0eb116ca2635" providerId="ADAL" clId="{ECAB6F7A-732A-4A55-82D3-9DBE4543764F}" dt="2025-08-29T06:15:13.748" v="120" actId="164"/>
          <ac:spMkLst>
            <pc:docMk/>
            <pc:sldMk cId="481695372" sldId="2147482128"/>
            <ac:spMk id="11" creationId="{F6687057-BA71-F205-B93E-090398D9EC31}"/>
          </ac:spMkLst>
        </pc:spChg>
        <pc:spChg chg="mod">
          <ac:chgData name="Whitney, Justin" userId="35abdb79-37ba-470a-b7c0-0eb116ca2635" providerId="ADAL" clId="{ECAB6F7A-732A-4A55-82D3-9DBE4543764F}" dt="2025-08-29T06:15:13.748" v="120" actId="164"/>
          <ac:spMkLst>
            <pc:docMk/>
            <pc:sldMk cId="481695372" sldId="2147482128"/>
            <ac:spMk id="13" creationId="{1B172DE5-C20E-70D8-4203-E89E15CA1FA7}"/>
          </ac:spMkLst>
        </pc:spChg>
        <pc:spChg chg="mod">
          <ac:chgData name="Whitney, Justin" userId="35abdb79-37ba-470a-b7c0-0eb116ca2635" providerId="ADAL" clId="{ECAB6F7A-732A-4A55-82D3-9DBE4543764F}" dt="2025-08-29T06:15:13.748" v="120" actId="164"/>
          <ac:spMkLst>
            <pc:docMk/>
            <pc:sldMk cId="481695372" sldId="2147482128"/>
            <ac:spMk id="14" creationId="{D8DA4C71-93E7-3604-C0C1-6A4AC72475E7}"/>
          </ac:spMkLst>
        </pc:spChg>
        <pc:spChg chg="mod">
          <ac:chgData name="Whitney, Justin" userId="35abdb79-37ba-470a-b7c0-0eb116ca2635" providerId="ADAL" clId="{ECAB6F7A-732A-4A55-82D3-9DBE4543764F}" dt="2025-08-29T06:15:13.748" v="120" actId="164"/>
          <ac:spMkLst>
            <pc:docMk/>
            <pc:sldMk cId="481695372" sldId="2147482128"/>
            <ac:spMk id="15" creationId="{A92C20D5-5C6F-13F4-D6E7-B4D06D55BDF7}"/>
          </ac:spMkLst>
        </pc:spChg>
        <pc:spChg chg="mod">
          <ac:chgData name="Whitney, Justin" userId="35abdb79-37ba-470a-b7c0-0eb116ca2635" providerId="ADAL" clId="{ECAB6F7A-732A-4A55-82D3-9DBE4543764F}" dt="2025-08-29T06:15:13.748" v="120" actId="164"/>
          <ac:spMkLst>
            <pc:docMk/>
            <pc:sldMk cId="481695372" sldId="2147482128"/>
            <ac:spMk id="16" creationId="{47B6E1F1-7F62-E65D-83DA-9FCCE8A3EBBE}"/>
          </ac:spMkLst>
        </pc:spChg>
        <pc:spChg chg="mod">
          <ac:chgData name="Whitney, Justin" userId="35abdb79-37ba-470a-b7c0-0eb116ca2635" providerId="ADAL" clId="{ECAB6F7A-732A-4A55-82D3-9DBE4543764F}" dt="2025-08-29T06:15:13.748" v="120" actId="164"/>
          <ac:spMkLst>
            <pc:docMk/>
            <pc:sldMk cId="481695372" sldId="2147482128"/>
            <ac:spMk id="17" creationId="{0B749845-EE59-7086-E6F5-E9E10F73D8B0}"/>
          </ac:spMkLst>
        </pc:spChg>
        <pc:spChg chg="mod">
          <ac:chgData name="Whitney, Justin" userId="35abdb79-37ba-470a-b7c0-0eb116ca2635" providerId="ADAL" clId="{ECAB6F7A-732A-4A55-82D3-9DBE4543764F}" dt="2025-08-29T06:15:13.748" v="120" actId="164"/>
          <ac:spMkLst>
            <pc:docMk/>
            <pc:sldMk cId="481695372" sldId="2147482128"/>
            <ac:spMk id="18" creationId="{EDF5BB72-A34D-298B-44E9-12C7BC0CCFCD}"/>
          </ac:spMkLst>
        </pc:spChg>
        <pc:spChg chg="mod">
          <ac:chgData name="Whitney, Justin" userId="35abdb79-37ba-470a-b7c0-0eb116ca2635" providerId="ADAL" clId="{ECAB6F7A-732A-4A55-82D3-9DBE4543764F}" dt="2025-08-29T06:15:13.748" v="120" actId="164"/>
          <ac:spMkLst>
            <pc:docMk/>
            <pc:sldMk cId="481695372" sldId="2147482128"/>
            <ac:spMk id="19" creationId="{AB13646E-35A8-8C53-C45D-848396ED0CD9}"/>
          </ac:spMkLst>
        </pc:spChg>
        <pc:grpChg chg="add mod">
          <ac:chgData name="Whitney, Justin" userId="35abdb79-37ba-470a-b7c0-0eb116ca2635" providerId="ADAL" clId="{ECAB6F7A-732A-4A55-82D3-9DBE4543764F}" dt="2025-08-29T06:15:56.985" v="122" actId="962"/>
          <ac:grpSpMkLst>
            <pc:docMk/>
            <pc:sldMk cId="481695372" sldId="2147482128"/>
            <ac:grpSpMk id="3" creationId="{06F54CF2-2F55-D139-3DAA-2A2BCE8788F7}"/>
          </ac:grpSpMkLst>
        </pc:grpChg>
        <pc:picChg chg="mod">
          <ac:chgData name="Whitney, Justin" userId="35abdb79-37ba-470a-b7c0-0eb116ca2635" providerId="ADAL" clId="{ECAB6F7A-732A-4A55-82D3-9DBE4543764F}" dt="2025-08-29T06:15:13.748" v="120" actId="164"/>
          <ac:picMkLst>
            <pc:docMk/>
            <pc:sldMk cId="481695372" sldId="2147482128"/>
            <ac:picMk id="10" creationId="{7677D040-6F2A-0DFB-1E39-F0CC493C0C33}"/>
          </ac:picMkLst>
        </pc:picChg>
      </pc:sldChg>
      <pc:sldChg chg="modSp mod">
        <pc:chgData name="Whitney, Justin" userId="35abdb79-37ba-470a-b7c0-0eb116ca2635" providerId="ADAL" clId="{ECAB6F7A-732A-4A55-82D3-9DBE4543764F}" dt="2025-08-29T06:27:09.790" v="263" actId="13244"/>
        <pc:sldMkLst>
          <pc:docMk/>
          <pc:sldMk cId="333010181" sldId="2147482129"/>
        </pc:sldMkLst>
        <pc:spChg chg="ord">
          <ac:chgData name="Whitney, Justin" userId="35abdb79-37ba-470a-b7c0-0eb116ca2635" providerId="ADAL" clId="{ECAB6F7A-732A-4A55-82D3-9DBE4543764F}" dt="2025-08-29T06:27:06.900" v="262" actId="13244"/>
          <ac:spMkLst>
            <pc:docMk/>
            <pc:sldMk cId="333010181" sldId="2147482129"/>
            <ac:spMk id="6" creationId="{108DF3B8-D433-7AFE-2C04-BBFC79CDE0C9}"/>
          </ac:spMkLst>
        </pc:spChg>
        <pc:spChg chg="ord">
          <ac:chgData name="Whitney, Justin" userId="35abdb79-37ba-470a-b7c0-0eb116ca2635" providerId="ADAL" clId="{ECAB6F7A-732A-4A55-82D3-9DBE4543764F}" dt="2025-08-29T06:27:09.790" v="263" actId="13244"/>
          <ac:spMkLst>
            <pc:docMk/>
            <pc:sldMk cId="333010181" sldId="2147482129"/>
            <ac:spMk id="7" creationId="{25EF5007-8309-54B8-1B0C-5D834EA13774}"/>
          </ac:spMkLst>
        </pc:spChg>
        <pc:grpChg chg="mod">
          <ac:chgData name="Whitney, Justin" userId="35abdb79-37ba-470a-b7c0-0eb116ca2635" providerId="ADAL" clId="{ECAB6F7A-732A-4A55-82D3-9DBE4543764F}" dt="2025-08-29T06:14:00.787" v="114" actId="962"/>
          <ac:grpSpMkLst>
            <pc:docMk/>
            <pc:sldMk cId="333010181" sldId="2147482129"/>
            <ac:grpSpMk id="2" creationId="{E14DE6E4-EC20-8A99-48CA-84AD2776E586}"/>
          </ac:grpSpMkLst>
        </pc:grpChg>
      </pc:sldChg>
    </pc:docChg>
  </pc:docChgLst>
  <pc:docChgLst>
    <pc:chgData name="Whitney, Justin" userId="35abdb79-37ba-470a-b7c0-0eb116ca2635" providerId="ADAL" clId="{1A70AE33-9BDE-4A66-AA48-4F525B021E0E}"/>
    <pc:docChg chg="modSld">
      <pc:chgData name="Whitney, Justin" userId="35abdb79-37ba-470a-b7c0-0eb116ca2635" providerId="ADAL" clId="{1A70AE33-9BDE-4A66-AA48-4F525B021E0E}" dt="2025-09-04T01:23:30.265" v="0" actId="790"/>
      <pc:docMkLst>
        <pc:docMk/>
      </pc:docMkLst>
      <pc:sldChg chg="modSp mod">
        <pc:chgData name="Whitney, Justin" userId="35abdb79-37ba-470a-b7c0-0eb116ca2635" providerId="ADAL" clId="{1A70AE33-9BDE-4A66-AA48-4F525B021E0E}" dt="2025-09-04T01:23:30.265" v="0" actId="790"/>
        <pc:sldMkLst>
          <pc:docMk/>
          <pc:sldMk cId="2048732922" sldId="26654"/>
        </pc:sldMkLst>
        <pc:spChg chg="mod">
          <ac:chgData name="Whitney, Justin" userId="35abdb79-37ba-470a-b7c0-0eb116ca2635" providerId="ADAL" clId="{1A70AE33-9BDE-4A66-AA48-4F525B021E0E}" dt="2025-09-04T01:23:30.265" v="0" actId="790"/>
          <ac:spMkLst>
            <pc:docMk/>
            <pc:sldMk cId="2048732922" sldId="26654"/>
            <ac:spMk id="2" creationId="{4187BCDE-97AC-CC15-217F-8D034C7E4864}"/>
          </ac:spMkLst>
        </pc:spChg>
        <pc:spChg chg="mod">
          <ac:chgData name="Whitney, Justin" userId="35abdb79-37ba-470a-b7c0-0eb116ca2635" providerId="ADAL" clId="{1A70AE33-9BDE-4A66-AA48-4F525B021E0E}" dt="2025-09-04T01:23:30.265" v="0" actId="790"/>
          <ac:spMkLst>
            <pc:docMk/>
            <pc:sldMk cId="2048732922" sldId="26654"/>
            <ac:spMk id="3" creationId="{6A1E5EB9-BCA5-0EB3-DD1C-584107769A4B}"/>
          </ac:spMkLst>
        </pc:spChg>
        <pc:spChg chg="mod">
          <ac:chgData name="Whitney, Justin" userId="35abdb79-37ba-470a-b7c0-0eb116ca2635" providerId="ADAL" clId="{1A70AE33-9BDE-4A66-AA48-4F525B021E0E}" dt="2025-09-04T01:23:30.265" v="0" actId="790"/>
          <ac:spMkLst>
            <pc:docMk/>
            <pc:sldMk cId="2048732922" sldId="26654"/>
            <ac:spMk id="7" creationId="{FF59671F-C284-3F8C-C7C0-1EB6F20529F8}"/>
          </ac:spMkLst>
        </pc:spChg>
        <pc:spChg chg="mod">
          <ac:chgData name="Whitney, Justin" userId="35abdb79-37ba-470a-b7c0-0eb116ca2635" providerId="ADAL" clId="{1A70AE33-9BDE-4A66-AA48-4F525B021E0E}" dt="2025-09-04T01:23:30.265" v="0" actId="790"/>
          <ac:spMkLst>
            <pc:docMk/>
            <pc:sldMk cId="2048732922" sldId="26654"/>
            <ac:spMk id="9" creationId="{BBC12E97-10AB-750F-9041-BB0B955B1726}"/>
          </ac:spMkLst>
        </pc:spChg>
        <pc:spChg chg="mod">
          <ac:chgData name="Whitney, Justin" userId="35abdb79-37ba-470a-b7c0-0eb116ca2635" providerId="ADAL" clId="{1A70AE33-9BDE-4A66-AA48-4F525B021E0E}" dt="2025-09-04T01:23:30.265" v="0" actId="790"/>
          <ac:spMkLst>
            <pc:docMk/>
            <pc:sldMk cId="2048732922" sldId="26654"/>
            <ac:spMk id="10" creationId="{D0C4FF13-4E9B-361E-33A0-674B1B396E6C}"/>
          </ac:spMkLst>
        </pc:spChg>
      </pc:sldChg>
      <pc:sldChg chg="modSp mod">
        <pc:chgData name="Whitney, Justin" userId="35abdb79-37ba-470a-b7c0-0eb116ca2635" providerId="ADAL" clId="{1A70AE33-9BDE-4A66-AA48-4F525B021E0E}" dt="2025-09-04T01:23:30.265" v="0" actId="790"/>
        <pc:sldMkLst>
          <pc:docMk/>
          <pc:sldMk cId="357545974" sldId="2147470767"/>
        </pc:sldMkLst>
        <pc:spChg chg="mod">
          <ac:chgData name="Whitney, Justin" userId="35abdb79-37ba-470a-b7c0-0eb116ca2635" providerId="ADAL" clId="{1A70AE33-9BDE-4A66-AA48-4F525B021E0E}" dt="2025-09-04T01:23:30.265" v="0" actId="790"/>
          <ac:spMkLst>
            <pc:docMk/>
            <pc:sldMk cId="357545974" sldId="2147470767"/>
            <ac:spMk id="2" creationId="{36273D2F-581E-F526-B51E-A2C08CD7BBB8}"/>
          </ac:spMkLst>
        </pc:spChg>
        <pc:spChg chg="mod">
          <ac:chgData name="Whitney, Justin" userId="35abdb79-37ba-470a-b7c0-0eb116ca2635" providerId="ADAL" clId="{1A70AE33-9BDE-4A66-AA48-4F525B021E0E}" dt="2025-09-04T01:23:30.265" v="0" actId="790"/>
          <ac:spMkLst>
            <pc:docMk/>
            <pc:sldMk cId="357545974" sldId="2147470767"/>
            <ac:spMk id="5" creationId="{0D817D5F-C95C-E40C-0544-8EBCB9EF0A15}"/>
          </ac:spMkLst>
        </pc:spChg>
        <pc:spChg chg="mod">
          <ac:chgData name="Whitney, Justin" userId="35abdb79-37ba-470a-b7c0-0eb116ca2635" providerId="ADAL" clId="{1A70AE33-9BDE-4A66-AA48-4F525B021E0E}" dt="2025-09-04T01:23:30.265" v="0" actId="790"/>
          <ac:spMkLst>
            <pc:docMk/>
            <pc:sldMk cId="357545974" sldId="2147470767"/>
            <ac:spMk id="6" creationId="{5561743E-4979-5DCD-7B5D-EB5A0D2FDA85}"/>
          </ac:spMkLst>
        </pc:spChg>
        <pc:spChg chg="mod">
          <ac:chgData name="Whitney, Justin" userId="35abdb79-37ba-470a-b7c0-0eb116ca2635" providerId="ADAL" clId="{1A70AE33-9BDE-4A66-AA48-4F525B021E0E}" dt="2025-09-04T01:23:30.265" v="0" actId="790"/>
          <ac:spMkLst>
            <pc:docMk/>
            <pc:sldMk cId="357545974" sldId="2147470767"/>
            <ac:spMk id="8" creationId="{0780E2A8-A358-4703-354E-B2F7C095DA1C}"/>
          </ac:spMkLst>
        </pc:spChg>
        <pc:spChg chg="mod">
          <ac:chgData name="Whitney, Justin" userId="35abdb79-37ba-470a-b7c0-0eb116ca2635" providerId="ADAL" clId="{1A70AE33-9BDE-4A66-AA48-4F525B021E0E}" dt="2025-09-04T01:23:30.265" v="0" actId="790"/>
          <ac:spMkLst>
            <pc:docMk/>
            <pc:sldMk cId="357545974" sldId="2147470767"/>
            <ac:spMk id="14" creationId="{E78431B2-A9BF-EEE1-D352-AFECCE8368C7}"/>
          </ac:spMkLst>
        </pc:spChg>
        <pc:graphicFrameChg chg="modGraphic">
          <ac:chgData name="Whitney, Justin" userId="35abdb79-37ba-470a-b7c0-0eb116ca2635" providerId="ADAL" clId="{1A70AE33-9BDE-4A66-AA48-4F525B021E0E}" dt="2025-09-04T01:23:30.265" v="0" actId="790"/>
          <ac:graphicFrameMkLst>
            <pc:docMk/>
            <pc:sldMk cId="357545974" sldId="2147470767"/>
            <ac:graphicFrameMk id="9" creationId="{4A69FD9B-4FDE-A224-61C6-CA8C16EB335C}"/>
          </ac:graphicFrameMkLst>
        </pc:graphicFrameChg>
      </pc:sldChg>
      <pc:sldChg chg="modSp mod">
        <pc:chgData name="Whitney, Justin" userId="35abdb79-37ba-470a-b7c0-0eb116ca2635" providerId="ADAL" clId="{1A70AE33-9BDE-4A66-AA48-4F525B021E0E}" dt="2025-09-04T01:23:30.265" v="0" actId="790"/>
        <pc:sldMkLst>
          <pc:docMk/>
          <pc:sldMk cId="1103728165" sldId="2147481884"/>
        </pc:sldMkLst>
        <pc:spChg chg="mod">
          <ac:chgData name="Whitney, Justin" userId="35abdb79-37ba-470a-b7c0-0eb116ca2635" providerId="ADAL" clId="{1A70AE33-9BDE-4A66-AA48-4F525B021E0E}" dt="2025-09-04T01:23:30.265" v="0" actId="790"/>
          <ac:spMkLst>
            <pc:docMk/>
            <pc:sldMk cId="1103728165" sldId="2147481884"/>
            <ac:spMk id="2" creationId="{5C270EDE-CC2B-3D9E-4A96-D0340EE46A72}"/>
          </ac:spMkLst>
        </pc:spChg>
        <pc:graphicFrameChg chg="modGraphic">
          <ac:chgData name="Whitney, Justin" userId="35abdb79-37ba-470a-b7c0-0eb116ca2635" providerId="ADAL" clId="{1A70AE33-9BDE-4A66-AA48-4F525B021E0E}" dt="2025-09-04T01:23:30.265" v="0" actId="790"/>
          <ac:graphicFrameMkLst>
            <pc:docMk/>
            <pc:sldMk cId="1103728165" sldId="2147481884"/>
            <ac:graphicFrameMk id="26" creationId="{43FB945A-80B8-92C8-B210-8CC2CF404DDA}"/>
          </ac:graphicFrameMkLst>
        </pc:graphicFrameChg>
      </pc:sldChg>
      <pc:sldChg chg="modSp mod">
        <pc:chgData name="Whitney, Justin" userId="35abdb79-37ba-470a-b7c0-0eb116ca2635" providerId="ADAL" clId="{1A70AE33-9BDE-4A66-AA48-4F525B021E0E}" dt="2025-09-04T01:23:30.265" v="0" actId="790"/>
        <pc:sldMkLst>
          <pc:docMk/>
          <pc:sldMk cId="3409219342" sldId="2147482046"/>
        </pc:sldMkLst>
        <pc:spChg chg="mod">
          <ac:chgData name="Whitney, Justin" userId="35abdb79-37ba-470a-b7c0-0eb116ca2635" providerId="ADAL" clId="{1A70AE33-9BDE-4A66-AA48-4F525B021E0E}" dt="2025-09-04T01:23:30.265" v="0" actId="790"/>
          <ac:spMkLst>
            <pc:docMk/>
            <pc:sldMk cId="3409219342" sldId="2147482046"/>
            <ac:spMk id="5" creationId="{7EF4829B-51B2-D961-CAF5-BBC0C6AF3BC6}"/>
          </ac:spMkLst>
        </pc:spChg>
      </pc:sldChg>
      <pc:sldChg chg="modSp mod">
        <pc:chgData name="Whitney, Justin" userId="35abdb79-37ba-470a-b7c0-0eb116ca2635" providerId="ADAL" clId="{1A70AE33-9BDE-4A66-AA48-4F525B021E0E}" dt="2025-09-04T01:23:30.265" v="0" actId="790"/>
        <pc:sldMkLst>
          <pc:docMk/>
          <pc:sldMk cId="1438037155" sldId="2147482092"/>
        </pc:sldMkLst>
        <pc:spChg chg="mod">
          <ac:chgData name="Whitney, Justin" userId="35abdb79-37ba-470a-b7c0-0eb116ca2635" providerId="ADAL" clId="{1A70AE33-9BDE-4A66-AA48-4F525B021E0E}" dt="2025-09-04T01:23:30.265" v="0" actId="790"/>
          <ac:spMkLst>
            <pc:docMk/>
            <pc:sldMk cId="1438037155" sldId="2147482092"/>
            <ac:spMk id="2" creationId="{9BB20699-1F4F-9A6E-C000-5788C46483F8}"/>
          </ac:spMkLst>
        </pc:spChg>
        <pc:spChg chg="mod">
          <ac:chgData name="Whitney, Justin" userId="35abdb79-37ba-470a-b7c0-0eb116ca2635" providerId="ADAL" clId="{1A70AE33-9BDE-4A66-AA48-4F525B021E0E}" dt="2025-09-04T01:23:30.265" v="0" actId="790"/>
          <ac:spMkLst>
            <pc:docMk/>
            <pc:sldMk cId="1438037155" sldId="2147482092"/>
            <ac:spMk id="5" creationId="{7178562A-5C88-FEF1-D99C-6F46E601ECFB}"/>
          </ac:spMkLst>
        </pc:spChg>
        <pc:spChg chg="mod">
          <ac:chgData name="Whitney, Justin" userId="35abdb79-37ba-470a-b7c0-0eb116ca2635" providerId="ADAL" clId="{1A70AE33-9BDE-4A66-AA48-4F525B021E0E}" dt="2025-09-04T01:23:30.265" v="0" actId="790"/>
          <ac:spMkLst>
            <pc:docMk/>
            <pc:sldMk cId="1438037155" sldId="2147482092"/>
            <ac:spMk id="8" creationId="{E9EE034C-5AC4-3399-338B-EF310B887797}"/>
          </ac:spMkLst>
        </pc:spChg>
        <pc:spChg chg="mod">
          <ac:chgData name="Whitney, Justin" userId="35abdb79-37ba-470a-b7c0-0eb116ca2635" providerId="ADAL" clId="{1A70AE33-9BDE-4A66-AA48-4F525B021E0E}" dt="2025-09-04T01:23:30.265" v="0" actId="790"/>
          <ac:spMkLst>
            <pc:docMk/>
            <pc:sldMk cId="1438037155" sldId="2147482092"/>
            <ac:spMk id="34" creationId="{BC12F957-659D-804C-F34A-410E04F27B94}"/>
          </ac:spMkLst>
        </pc:spChg>
        <pc:spChg chg="mod">
          <ac:chgData name="Whitney, Justin" userId="35abdb79-37ba-470a-b7c0-0eb116ca2635" providerId="ADAL" clId="{1A70AE33-9BDE-4A66-AA48-4F525B021E0E}" dt="2025-09-04T01:23:30.265" v="0" actId="790"/>
          <ac:spMkLst>
            <pc:docMk/>
            <pc:sldMk cId="1438037155" sldId="2147482092"/>
            <ac:spMk id="36" creationId="{696A34FB-589F-88FC-4CDF-C839FCBF68FE}"/>
          </ac:spMkLst>
        </pc:spChg>
        <pc:spChg chg="mod">
          <ac:chgData name="Whitney, Justin" userId="35abdb79-37ba-470a-b7c0-0eb116ca2635" providerId="ADAL" clId="{1A70AE33-9BDE-4A66-AA48-4F525B021E0E}" dt="2025-09-04T01:23:30.265" v="0" actId="790"/>
          <ac:spMkLst>
            <pc:docMk/>
            <pc:sldMk cId="1438037155" sldId="2147482092"/>
            <ac:spMk id="37" creationId="{FBA9C91E-FA63-03B5-1D82-691D82D24BDC}"/>
          </ac:spMkLst>
        </pc:spChg>
        <pc:spChg chg="mod">
          <ac:chgData name="Whitney, Justin" userId="35abdb79-37ba-470a-b7c0-0eb116ca2635" providerId="ADAL" clId="{1A70AE33-9BDE-4A66-AA48-4F525B021E0E}" dt="2025-09-04T01:23:30.265" v="0" actId="790"/>
          <ac:spMkLst>
            <pc:docMk/>
            <pc:sldMk cId="1438037155" sldId="2147482092"/>
            <ac:spMk id="39" creationId="{3094F5E0-43BC-2D09-459D-A22C13A51AC0}"/>
          </ac:spMkLst>
        </pc:spChg>
        <pc:spChg chg="mod">
          <ac:chgData name="Whitney, Justin" userId="35abdb79-37ba-470a-b7c0-0eb116ca2635" providerId="ADAL" clId="{1A70AE33-9BDE-4A66-AA48-4F525B021E0E}" dt="2025-09-04T01:23:30.265" v="0" actId="790"/>
          <ac:spMkLst>
            <pc:docMk/>
            <pc:sldMk cId="1438037155" sldId="2147482092"/>
            <ac:spMk id="41" creationId="{E3FD3552-D915-EFE4-C1E4-99B50930ADDD}"/>
          </ac:spMkLst>
        </pc:spChg>
        <pc:spChg chg="mod">
          <ac:chgData name="Whitney, Justin" userId="35abdb79-37ba-470a-b7c0-0eb116ca2635" providerId="ADAL" clId="{1A70AE33-9BDE-4A66-AA48-4F525B021E0E}" dt="2025-09-04T01:23:30.265" v="0" actId="790"/>
          <ac:spMkLst>
            <pc:docMk/>
            <pc:sldMk cId="1438037155" sldId="2147482092"/>
            <ac:spMk id="44" creationId="{4FDF7F9D-5E27-5993-9A80-CD089FB35D72}"/>
          </ac:spMkLst>
        </pc:spChg>
        <pc:spChg chg="mod">
          <ac:chgData name="Whitney, Justin" userId="35abdb79-37ba-470a-b7c0-0eb116ca2635" providerId="ADAL" clId="{1A70AE33-9BDE-4A66-AA48-4F525B021E0E}" dt="2025-09-04T01:23:30.265" v="0" actId="790"/>
          <ac:spMkLst>
            <pc:docMk/>
            <pc:sldMk cId="1438037155" sldId="2147482092"/>
            <ac:spMk id="47" creationId="{AAAA8581-02EB-90D7-7F6E-B0D668A596EA}"/>
          </ac:spMkLst>
        </pc:spChg>
      </pc:sldChg>
      <pc:sldChg chg="modSp mod">
        <pc:chgData name="Whitney, Justin" userId="35abdb79-37ba-470a-b7c0-0eb116ca2635" providerId="ADAL" clId="{1A70AE33-9BDE-4A66-AA48-4F525B021E0E}" dt="2025-09-04T01:23:30.265" v="0" actId="790"/>
        <pc:sldMkLst>
          <pc:docMk/>
          <pc:sldMk cId="651954723" sldId="2147482093"/>
        </pc:sldMkLst>
        <pc:spChg chg="mod">
          <ac:chgData name="Whitney, Justin" userId="35abdb79-37ba-470a-b7c0-0eb116ca2635" providerId="ADAL" clId="{1A70AE33-9BDE-4A66-AA48-4F525B021E0E}" dt="2025-09-04T01:23:30.265" v="0" actId="790"/>
          <ac:spMkLst>
            <pc:docMk/>
            <pc:sldMk cId="651954723" sldId="2147482093"/>
            <ac:spMk id="2" creationId="{32F7CAC9-537E-AA7C-1663-EB6C9905373F}"/>
          </ac:spMkLst>
        </pc:spChg>
        <pc:spChg chg="mod">
          <ac:chgData name="Whitney, Justin" userId="35abdb79-37ba-470a-b7c0-0eb116ca2635" providerId="ADAL" clId="{1A70AE33-9BDE-4A66-AA48-4F525B021E0E}" dt="2025-09-04T01:23:30.265" v="0" actId="790"/>
          <ac:spMkLst>
            <pc:docMk/>
            <pc:sldMk cId="651954723" sldId="2147482093"/>
            <ac:spMk id="4" creationId="{008D9AFD-BBE6-263E-0E94-E28E92B498BE}"/>
          </ac:spMkLst>
        </pc:spChg>
        <pc:spChg chg="mod">
          <ac:chgData name="Whitney, Justin" userId="35abdb79-37ba-470a-b7c0-0eb116ca2635" providerId="ADAL" clId="{1A70AE33-9BDE-4A66-AA48-4F525B021E0E}" dt="2025-09-04T01:23:30.265" v="0" actId="790"/>
          <ac:spMkLst>
            <pc:docMk/>
            <pc:sldMk cId="651954723" sldId="2147482093"/>
            <ac:spMk id="5" creationId="{2444D66E-570B-4BBA-9432-C96507E95326}"/>
          </ac:spMkLst>
        </pc:spChg>
        <pc:spChg chg="mod">
          <ac:chgData name="Whitney, Justin" userId="35abdb79-37ba-470a-b7c0-0eb116ca2635" providerId="ADAL" clId="{1A70AE33-9BDE-4A66-AA48-4F525B021E0E}" dt="2025-09-04T01:23:30.265" v="0" actId="790"/>
          <ac:spMkLst>
            <pc:docMk/>
            <pc:sldMk cId="651954723" sldId="2147482093"/>
            <ac:spMk id="6" creationId="{02CBBF30-8CD7-4FAE-7764-7BB4B5640B6A}"/>
          </ac:spMkLst>
        </pc:spChg>
        <pc:spChg chg="mod">
          <ac:chgData name="Whitney, Justin" userId="35abdb79-37ba-470a-b7c0-0eb116ca2635" providerId="ADAL" clId="{1A70AE33-9BDE-4A66-AA48-4F525B021E0E}" dt="2025-09-04T01:23:30.265" v="0" actId="790"/>
          <ac:spMkLst>
            <pc:docMk/>
            <pc:sldMk cId="651954723" sldId="2147482093"/>
            <ac:spMk id="7" creationId="{6512BEE8-0679-E257-C1B0-4C71FF17EA43}"/>
          </ac:spMkLst>
        </pc:spChg>
        <pc:spChg chg="mod">
          <ac:chgData name="Whitney, Justin" userId="35abdb79-37ba-470a-b7c0-0eb116ca2635" providerId="ADAL" clId="{1A70AE33-9BDE-4A66-AA48-4F525B021E0E}" dt="2025-09-04T01:23:30.265" v="0" actId="790"/>
          <ac:spMkLst>
            <pc:docMk/>
            <pc:sldMk cId="651954723" sldId="2147482093"/>
            <ac:spMk id="9" creationId="{78AF6777-D85A-8477-E943-33BD196CD1A1}"/>
          </ac:spMkLst>
        </pc:spChg>
        <pc:spChg chg="mod">
          <ac:chgData name="Whitney, Justin" userId="35abdb79-37ba-470a-b7c0-0eb116ca2635" providerId="ADAL" clId="{1A70AE33-9BDE-4A66-AA48-4F525B021E0E}" dt="2025-09-04T01:23:30.265" v="0" actId="790"/>
          <ac:spMkLst>
            <pc:docMk/>
            <pc:sldMk cId="651954723" sldId="2147482093"/>
            <ac:spMk id="10" creationId="{F22E6063-5711-D52A-0414-08EE8E7DC781}"/>
          </ac:spMkLst>
        </pc:spChg>
        <pc:spChg chg="mod">
          <ac:chgData name="Whitney, Justin" userId="35abdb79-37ba-470a-b7c0-0eb116ca2635" providerId="ADAL" clId="{1A70AE33-9BDE-4A66-AA48-4F525B021E0E}" dt="2025-09-04T01:23:30.265" v="0" actId="790"/>
          <ac:spMkLst>
            <pc:docMk/>
            <pc:sldMk cId="651954723" sldId="2147482093"/>
            <ac:spMk id="12" creationId="{E00518D3-6FB7-B8F0-018F-828BD54BBC7B}"/>
          </ac:spMkLst>
        </pc:spChg>
        <pc:spChg chg="mod">
          <ac:chgData name="Whitney, Justin" userId="35abdb79-37ba-470a-b7c0-0eb116ca2635" providerId="ADAL" clId="{1A70AE33-9BDE-4A66-AA48-4F525B021E0E}" dt="2025-09-04T01:23:30.265" v="0" actId="790"/>
          <ac:spMkLst>
            <pc:docMk/>
            <pc:sldMk cId="651954723" sldId="2147482093"/>
            <ac:spMk id="13" creationId="{7BFF4C3F-2EF5-7E20-B855-4DADB20A397E}"/>
          </ac:spMkLst>
        </pc:spChg>
        <pc:spChg chg="mod">
          <ac:chgData name="Whitney, Justin" userId="35abdb79-37ba-470a-b7c0-0eb116ca2635" providerId="ADAL" clId="{1A70AE33-9BDE-4A66-AA48-4F525B021E0E}" dt="2025-09-04T01:23:30.265" v="0" actId="790"/>
          <ac:spMkLst>
            <pc:docMk/>
            <pc:sldMk cId="651954723" sldId="2147482093"/>
            <ac:spMk id="65" creationId="{B7D9135A-F6DA-EB23-74B4-17FC76121D95}"/>
          </ac:spMkLst>
        </pc:spChg>
      </pc:sldChg>
      <pc:sldChg chg="modSp mod">
        <pc:chgData name="Whitney, Justin" userId="35abdb79-37ba-470a-b7c0-0eb116ca2635" providerId="ADAL" clId="{1A70AE33-9BDE-4A66-AA48-4F525B021E0E}" dt="2025-09-04T01:23:30.265" v="0" actId="790"/>
        <pc:sldMkLst>
          <pc:docMk/>
          <pc:sldMk cId="217294371" sldId="2147482094"/>
        </pc:sldMkLst>
        <pc:spChg chg="mod">
          <ac:chgData name="Whitney, Justin" userId="35abdb79-37ba-470a-b7c0-0eb116ca2635" providerId="ADAL" clId="{1A70AE33-9BDE-4A66-AA48-4F525B021E0E}" dt="2025-09-04T01:23:30.265" v="0" actId="790"/>
          <ac:spMkLst>
            <pc:docMk/>
            <pc:sldMk cId="217294371" sldId="2147482094"/>
            <ac:spMk id="3" creationId="{19F85B8C-0C2A-FE89-5DB9-573E3424B23B}"/>
          </ac:spMkLst>
        </pc:spChg>
        <pc:spChg chg="mod">
          <ac:chgData name="Whitney, Justin" userId="35abdb79-37ba-470a-b7c0-0eb116ca2635" providerId="ADAL" clId="{1A70AE33-9BDE-4A66-AA48-4F525B021E0E}" dt="2025-09-04T01:23:30.265" v="0" actId="790"/>
          <ac:spMkLst>
            <pc:docMk/>
            <pc:sldMk cId="217294371" sldId="2147482094"/>
            <ac:spMk id="4" creationId="{55C89711-89D1-2030-3CBE-9E10A325B54A}"/>
          </ac:spMkLst>
        </pc:spChg>
        <pc:spChg chg="mod">
          <ac:chgData name="Whitney, Justin" userId="35abdb79-37ba-470a-b7c0-0eb116ca2635" providerId="ADAL" clId="{1A70AE33-9BDE-4A66-AA48-4F525B021E0E}" dt="2025-09-04T01:23:30.265" v="0" actId="790"/>
          <ac:spMkLst>
            <pc:docMk/>
            <pc:sldMk cId="217294371" sldId="2147482094"/>
            <ac:spMk id="5" creationId="{4EB40B3E-5741-8D5E-A6E6-823A7E7B2D3B}"/>
          </ac:spMkLst>
        </pc:spChg>
        <pc:spChg chg="mod">
          <ac:chgData name="Whitney, Justin" userId="35abdb79-37ba-470a-b7c0-0eb116ca2635" providerId="ADAL" clId="{1A70AE33-9BDE-4A66-AA48-4F525B021E0E}" dt="2025-09-04T01:23:30.265" v="0" actId="790"/>
          <ac:spMkLst>
            <pc:docMk/>
            <pc:sldMk cId="217294371" sldId="2147482094"/>
            <ac:spMk id="6" creationId="{496A06B4-5F71-211E-86B8-B0F409DB2F52}"/>
          </ac:spMkLst>
        </pc:spChg>
        <pc:graphicFrameChg chg="modGraphic">
          <ac:chgData name="Whitney, Justin" userId="35abdb79-37ba-470a-b7c0-0eb116ca2635" providerId="ADAL" clId="{1A70AE33-9BDE-4A66-AA48-4F525B021E0E}" dt="2025-09-04T01:23:30.265" v="0" actId="790"/>
          <ac:graphicFrameMkLst>
            <pc:docMk/>
            <pc:sldMk cId="217294371" sldId="2147482094"/>
            <ac:graphicFrameMk id="7" creationId="{1491FEFC-1185-FE30-AB07-256BE0A1CB2E}"/>
          </ac:graphicFrameMkLst>
        </pc:graphicFrameChg>
        <pc:graphicFrameChg chg="modGraphic">
          <ac:chgData name="Whitney, Justin" userId="35abdb79-37ba-470a-b7c0-0eb116ca2635" providerId="ADAL" clId="{1A70AE33-9BDE-4A66-AA48-4F525B021E0E}" dt="2025-09-04T01:23:30.265" v="0" actId="790"/>
          <ac:graphicFrameMkLst>
            <pc:docMk/>
            <pc:sldMk cId="217294371" sldId="2147482094"/>
            <ac:graphicFrameMk id="8" creationId="{D528E7FD-246B-9519-156A-62D8C99A04AF}"/>
          </ac:graphicFrameMkLst>
        </pc:graphicFrameChg>
      </pc:sldChg>
      <pc:sldChg chg="modSp mod">
        <pc:chgData name="Whitney, Justin" userId="35abdb79-37ba-470a-b7c0-0eb116ca2635" providerId="ADAL" clId="{1A70AE33-9BDE-4A66-AA48-4F525B021E0E}" dt="2025-09-04T01:23:30.265" v="0" actId="790"/>
        <pc:sldMkLst>
          <pc:docMk/>
          <pc:sldMk cId="3504761555" sldId="2147482096"/>
        </pc:sldMkLst>
        <pc:spChg chg="mod">
          <ac:chgData name="Whitney, Justin" userId="35abdb79-37ba-470a-b7c0-0eb116ca2635" providerId="ADAL" clId="{1A70AE33-9BDE-4A66-AA48-4F525B021E0E}" dt="2025-09-04T01:23:30.265" v="0" actId="790"/>
          <ac:spMkLst>
            <pc:docMk/>
            <pc:sldMk cId="3504761555" sldId="2147482096"/>
            <ac:spMk id="4" creationId="{4AAD0FDA-16E9-4A5E-C7E2-E2C2C179460F}"/>
          </ac:spMkLst>
        </pc:spChg>
        <pc:spChg chg="mod">
          <ac:chgData name="Whitney, Justin" userId="35abdb79-37ba-470a-b7c0-0eb116ca2635" providerId="ADAL" clId="{1A70AE33-9BDE-4A66-AA48-4F525B021E0E}" dt="2025-09-04T01:23:30.265" v="0" actId="790"/>
          <ac:spMkLst>
            <pc:docMk/>
            <pc:sldMk cId="3504761555" sldId="2147482096"/>
            <ac:spMk id="17" creationId="{1C5DC62D-38B3-7660-E5D5-00D581E42C84}"/>
          </ac:spMkLst>
        </pc:spChg>
        <pc:spChg chg="mod">
          <ac:chgData name="Whitney, Justin" userId="35abdb79-37ba-470a-b7c0-0eb116ca2635" providerId="ADAL" clId="{1A70AE33-9BDE-4A66-AA48-4F525B021E0E}" dt="2025-09-04T01:23:30.265" v="0" actId="790"/>
          <ac:spMkLst>
            <pc:docMk/>
            <pc:sldMk cId="3504761555" sldId="2147482096"/>
            <ac:spMk id="19" creationId="{37E64DEB-8CED-E145-E794-1B4FB3005AB6}"/>
          </ac:spMkLst>
        </pc:spChg>
        <pc:spChg chg="mod">
          <ac:chgData name="Whitney, Justin" userId="35abdb79-37ba-470a-b7c0-0eb116ca2635" providerId="ADAL" clId="{1A70AE33-9BDE-4A66-AA48-4F525B021E0E}" dt="2025-09-04T01:23:30.265" v="0" actId="790"/>
          <ac:spMkLst>
            <pc:docMk/>
            <pc:sldMk cId="3504761555" sldId="2147482096"/>
            <ac:spMk id="20" creationId="{F05B76B6-4866-5458-58E7-FDC36FEDE651}"/>
          </ac:spMkLst>
        </pc:spChg>
        <pc:spChg chg="mod">
          <ac:chgData name="Whitney, Justin" userId="35abdb79-37ba-470a-b7c0-0eb116ca2635" providerId="ADAL" clId="{1A70AE33-9BDE-4A66-AA48-4F525B021E0E}" dt="2025-09-04T01:23:30.265" v="0" actId="790"/>
          <ac:spMkLst>
            <pc:docMk/>
            <pc:sldMk cId="3504761555" sldId="2147482096"/>
            <ac:spMk id="21" creationId="{9E5AFB42-39E9-97C0-75AD-6F30AB0EE449}"/>
          </ac:spMkLst>
        </pc:spChg>
        <pc:spChg chg="mod">
          <ac:chgData name="Whitney, Justin" userId="35abdb79-37ba-470a-b7c0-0eb116ca2635" providerId="ADAL" clId="{1A70AE33-9BDE-4A66-AA48-4F525B021E0E}" dt="2025-09-04T01:23:30.265" v="0" actId="790"/>
          <ac:spMkLst>
            <pc:docMk/>
            <pc:sldMk cId="3504761555" sldId="2147482096"/>
            <ac:spMk id="22" creationId="{3DF0539B-D344-FD99-3912-B62EB06EDBF8}"/>
          </ac:spMkLst>
        </pc:spChg>
        <pc:spChg chg="mod">
          <ac:chgData name="Whitney, Justin" userId="35abdb79-37ba-470a-b7c0-0eb116ca2635" providerId="ADAL" clId="{1A70AE33-9BDE-4A66-AA48-4F525B021E0E}" dt="2025-09-04T01:23:30.265" v="0" actId="790"/>
          <ac:spMkLst>
            <pc:docMk/>
            <pc:sldMk cId="3504761555" sldId="2147482096"/>
            <ac:spMk id="35" creationId="{A0348353-13B6-B7E1-D289-B93224ED15C6}"/>
          </ac:spMkLst>
        </pc:spChg>
        <pc:spChg chg="mod">
          <ac:chgData name="Whitney, Justin" userId="35abdb79-37ba-470a-b7c0-0eb116ca2635" providerId="ADAL" clId="{1A70AE33-9BDE-4A66-AA48-4F525B021E0E}" dt="2025-09-04T01:23:30.265" v="0" actId="790"/>
          <ac:spMkLst>
            <pc:docMk/>
            <pc:sldMk cId="3504761555" sldId="2147482096"/>
            <ac:spMk id="40" creationId="{649946B8-23E2-0F80-0C60-2A01CF56D583}"/>
          </ac:spMkLst>
        </pc:spChg>
        <pc:spChg chg="mod">
          <ac:chgData name="Whitney, Justin" userId="35abdb79-37ba-470a-b7c0-0eb116ca2635" providerId="ADAL" clId="{1A70AE33-9BDE-4A66-AA48-4F525B021E0E}" dt="2025-09-04T01:23:30.265" v="0" actId="790"/>
          <ac:spMkLst>
            <pc:docMk/>
            <pc:sldMk cId="3504761555" sldId="2147482096"/>
            <ac:spMk id="43" creationId="{FD262A4F-98F5-555F-33A1-D20505F345EB}"/>
          </ac:spMkLst>
        </pc:spChg>
        <pc:spChg chg="mod">
          <ac:chgData name="Whitney, Justin" userId="35abdb79-37ba-470a-b7c0-0eb116ca2635" providerId="ADAL" clId="{1A70AE33-9BDE-4A66-AA48-4F525B021E0E}" dt="2025-09-04T01:23:30.265" v="0" actId="790"/>
          <ac:spMkLst>
            <pc:docMk/>
            <pc:sldMk cId="3504761555" sldId="2147482096"/>
            <ac:spMk id="44" creationId="{FD432C98-A322-C5D8-1B03-E60EBFBDD7CF}"/>
          </ac:spMkLst>
        </pc:spChg>
      </pc:sldChg>
      <pc:sldChg chg="modSp mod">
        <pc:chgData name="Whitney, Justin" userId="35abdb79-37ba-470a-b7c0-0eb116ca2635" providerId="ADAL" clId="{1A70AE33-9BDE-4A66-AA48-4F525B021E0E}" dt="2025-09-04T01:23:30.265" v="0" actId="790"/>
        <pc:sldMkLst>
          <pc:docMk/>
          <pc:sldMk cId="4025898764" sldId="2147482097"/>
        </pc:sldMkLst>
        <pc:spChg chg="mod">
          <ac:chgData name="Whitney, Justin" userId="35abdb79-37ba-470a-b7c0-0eb116ca2635" providerId="ADAL" clId="{1A70AE33-9BDE-4A66-AA48-4F525B021E0E}" dt="2025-09-04T01:23:30.265" v="0" actId="790"/>
          <ac:spMkLst>
            <pc:docMk/>
            <pc:sldMk cId="4025898764" sldId="2147482097"/>
            <ac:spMk id="4" creationId="{6C181F39-9FB4-9B22-1905-40C7CBDBF085}"/>
          </ac:spMkLst>
        </pc:spChg>
        <pc:spChg chg="mod">
          <ac:chgData name="Whitney, Justin" userId="35abdb79-37ba-470a-b7c0-0eb116ca2635" providerId="ADAL" clId="{1A70AE33-9BDE-4A66-AA48-4F525B021E0E}" dt="2025-09-04T01:23:30.265" v="0" actId="790"/>
          <ac:spMkLst>
            <pc:docMk/>
            <pc:sldMk cId="4025898764" sldId="2147482097"/>
            <ac:spMk id="5" creationId="{A08A604B-2940-0B40-AAC5-A2FB4CBF1406}"/>
          </ac:spMkLst>
        </pc:spChg>
        <pc:spChg chg="mod">
          <ac:chgData name="Whitney, Justin" userId="35abdb79-37ba-470a-b7c0-0eb116ca2635" providerId="ADAL" clId="{1A70AE33-9BDE-4A66-AA48-4F525B021E0E}" dt="2025-09-04T01:23:30.265" v="0" actId="790"/>
          <ac:spMkLst>
            <pc:docMk/>
            <pc:sldMk cId="4025898764" sldId="2147482097"/>
            <ac:spMk id="16" creationId="{923CB7E8-830D-4152-6A54-9125A955A30E}"/>
          </ac:spMkLst>
        </pc:spChg>
        <pc:spChg chg="mod">
          <ac:chgData name="Whitney, Justin" userId="35abdb79-37ba-470a-b7c0-0eb116ca2635" providerId="ADAL" clId="{1A70AE33-9BDE-4A66-AA48-4F525B021E0E}" dt="2025-09-04T01:23:30.265" v="0" actId="790"/>
          <ac:spMkLst>
            <pc:docMk/>
            <pc:sldMk cId="4025898764" sldId="2147482097"/>
            <ac:spMk id="20" creationId="{8884B8CD-6C8B-E365-2328-122C8DC03751}"/>
          </ac:spMkLst>
        </pc:spChg>
        <pc:spChg chg="mod">
          <ac:chgData name="Whitney, Justin" userId="35abdb79-37ba-470a-b7c0-0eb116ca2635" providerId="ADAL" clId="{1A70AE33-9BDE-4A66-AA48-4F525B021E0E}" dt="2025-09-04T01:23:30.265" v="0" actId="790"/>
          <ac:spMkLst>
            <pc:docMk/>
            <pc:sldMk cId="4025898764" sldId="2147482097"/>
            <ac:spMk id="24" creationId="{0830031B-F58B-E9D3-6638-73FBCD76336E}"/>
          </ac:spMkLst>
        </pc:spChg>
        <pc:spChg chg="mod">
          <ac:chgData name="Whitney, Justin" userId="35abdb79-37ba-470a-b7c0-0eb116ca2635" providerId="ADAL" clId="{1A70AE33-9BDE-4A66-AA48-4F525B021E0E}" dt="2025-09-04T01:23:30.265" v="0" actId="790"/>
          <ac:spMkLst>
            <pc:docMk/>
            <pc:sldMk cId="4025898764" sldId="2147482097"/>
            <ac:spMk id="25" creationId="{E69B0BA9-6A2A-DF24-7E6E-26B00D5DF40D}"/>
          </ac:spMkLst>
        </pc:spChg>
        <pc:spChg chg="mod">
          <ac:chgData name="Whitney, Justin" userId="35abdb79-37ba-470a-b7c0-0eb116ca2635" providerId="ADAL" clId="{1A70AE33-9BDE-4A66-AA48-4F525B021E0E}" dt="2025-09-04T01:23:30.265" v="0" actId="790"/>
          <ac:spMkLst>
            <pc:docMk/>
            <pc:sldMk cId="4025898764" sldId="2147482097"/>
            <ac:spMk id="27" creationId="{A171C457-0BE6-90BF-BC16-8827FDBBA706}"/>
          </ac:spMkLst>
        </pc:spChg>
        <pc:spChg chg="mod">
          <ac:chgData name="Whitney, Justin" userId="35abdb79-37ba-470a-b7c0-0eb116ca2635" providerId="ADAL" clId="{1A70AE33-9BDE-4A66-AA48-4F525B021E0E}" dt="2025-09-04T01:23:30.265" v="0" actId="790"/>
          <ac:spMkLst>
            <pc:docMk/>
            <pc:sldMk cId="4025898764" sldId="2147482097"/>
            <ac:spMk id="34" creationId="{1E827627-6C79-E2DB-6A81-A8078AAED6C1}"/>
          </ac:spMkLst>
        </pc:spChg>
        <pc:spChg chg="mod">
          <ac:chgData name="Whitney, Justin" userId="35abdb79-37ba-470a-b7c0-0eb116ca2635" providerId="ADAL" clId="{1A70AE33-9BDE-4A66-AA48-4F525B021E0E}" dt="2025-09-04T01:23:30.265" v="0" actId="790"/>
          <ac:spMkLst>
            <pc:docMk/>
            <pc:sldMk cId="4025898764" sldId="2147482097"/>
            <ac:spMk id="36" creationId="{1A592DFB-DEDC-5621-9598-965D53265304}"/>
          </ac:spMkLst>
        </pc:spChg>
        <pc:spChg chg="mod">
          <ac:chgData name="Whitney, Justin" userId="35abdb79-37ba-470a-b7c0-0eb116ca2635" providerId="ADAL" clId="{1A70AE33-9BDE-4A66-AA48-4F525B021E0E}" dt="2025-09-04T01:23:30.265" v="0" actId="790"/>
          <ac:spMkLst>
            <pc:docMk/>
            <pc:sldMk cId="4025898764" sldId="2147482097"/>
            <ac:spMk id="37" creationId="{824FC1FF-8F31-DA5E-1B5D-79F6CE26995C}"/>
          </ac:spMkLst>
        </pc:spChg>
      </pc:sldChg>
      <pc:sldChg chg="modSp mod">
        <pc:chgData name="Whitney, Justin" userId="35abdb79-37ba-470a-b7c0-0eb116ca2635" providerId="ADAL" clId="{1A70AE33-9BDE-4A66-AA48-4F525B021E0E}" dt="2025-09-04T01:23:30.265" v="0" actId="790"/>
        <pc:sldMkLst>
          <pc:docMk/>
          <pc:sldMk cId="1226246869" sldId="2147482098"/>
        </pc:sldMkLst>
        <pc:spChg chg="mod">
          <ac:chgData name="Whitney, Justin" userId="35abdb79-37ba-470a-b7c0-0eb116ca2635" providerId="ADAL" clId="{1A70AE33-9BDE-4A66-AA48-4F525B021E0E}" dt="2025-09-04T01:23:30.265" v="0" actId="790"/>
          <ac:spMkLst>
            <pc:docMk/>
            <pc:sldMk cId="1226246869" sldId="2147482098"/>
            <ac:spMk id="5" creationId="{3FBC45CD-4F66-E19F-06BB-49C5B1DDC2A1}"/>
          </ac:spMkLst>
        </pc:spChg>
      </pc:sldChg>
      <pc:sldChg chg="modSp mod">
        <pc:chgData name="Whitney, Justin" userId="35abdb79-37ba-470a-b7c0-0eb116ca2635" providerId="ADAL" clId="{1A70AE33-9BDE-4A66-AA48-4F525B021E0E}" dt="2025-09-04T01:23:30.265" v="0" actId="790"/>
        <pc:sldMkLst>
          <pc:docMk/>
          <pc:sldMk cId="1009185358" sldId="2147482099"/>
        </pc:sldMkLst>
        <pc:spChg chg="mod">
          <ac:chgData name="Whitney, Justin" userId="35abdb79-37ba-470a-b7c0-0eb116ca2635" providerId="ADAL" clId="{1A70AE33-9BDE-4A66-AA48-4F525B021E0E}" dt="2025-09-04T01:23:30.265" v="0" actId="790"/>
          <ac:spMkLst>
            <pc:docMk/>
            <pc:sldMk cId="1009185358" sldId="2147482099"/>
            <ac:spMk id="2" creationId="{7609AEC8-B03C-886A-553E-DD398CEDD8CA}"/>
          </ac:spMkLst>
        </pc:spChg>
      </pc:sldChg>
      <pc:sldChg chg="modSp mod">
        <pc:chgData name="Whitney, Justin" userId="35abdb79-37ba-470a-b7c0-0eb116ca2635" providerId="ADAL" clId="{1A70AE33-9BDE-4A66-AA48-4F525B021E0E}" dt="2025-09-04T01:23:30.265" v="0" actId="790"/>
        <pc:sldMkLst>
          <pc:docMk/>
          <pc:sldMk cId="3021170660" sldId="2147482101"/>
        </pc:sldMkLst>
        <pc:spChg chg="mod">
          <ac:chgData name="Whitney, Justin" userId="35abdb79-37ba-470a-b7c0-0eb116ca2635" providerId="ADAL" clId="{1A70AE33-9BDE-4A66-AA48-4F525B021E0E}" dt="2025-09-04T01:23:30.265" v="0" actId="790"/>
          <ac:spMkLst>
            <pc:docMk/>
            <pc:sldMk cId="3021170660" sldId="2147482101"/>
            <ac:spMk id="3" creationId="{3E72AC9C-3C2F-BAEE-27E8-F76BC93FDB88}"/>
          </ac:spMkLst>
        </pc:spChg>
        <pc:spChg chg="mod">
          <ac:chgData name="Whitney, Justin" userId="35abdb79-37ba-470a-b7c0-0eb116ca2635" providerId="ADAL" clId="{1A70AE33-9BDE-4A66-AA48-4F525B021E0E}" dt="2025-09-04T01:23:30.265" v="0" actId="790"/>
          <ac:spMkLst>
            <pc:docMk/>
            <pc:sldMk cId="3021170660" sldId="2147482101"/>
            <ac:spMk id="5" creationId="{33CF9B18-DA1C-D773-723F-017F8D4A6FBD}"/>
          </ac:spMkLst>
        </pc:spChg>
        <pc:spChg chg="mod">
          <ac:chgData name="Whitney, Justin" userId="35abdb79-37ba-470a-b7c0-0eb116ca2635" providerId="ADAL" clId="{1A70AE33-9BDE-4A66-AA48-4F525B021E0E}" dt="2025-09-04T01:23:30.265" v="0" actId="790"/>
          <ac:spMkLst>
            <pc:docMk/>
            <pc:sldMk cId="3021170660" sldId="2147482101"/>
            <ac:spMk id="9" creationId="{4A9B10BC-C475-B1EA-40E3-E3453C81CEFC}"/>
          </ac:spMkLst>
        </pc:spChg>
        <pc:spChg chg="mod">
          <ac:chgData name="Whitney, Justin" userId="35abdb79-37ba-470a-b7c0-0eb116ca2635" providerId="ADAL" clId="{1A70AE33-9BDE-4A66-AA48-4F525B021E0E}" dt="2025-09-04T01:23:30.265" v="0" actId="790"/>
          <ac:spMkLst>
            <pc:docMk/>
            <pc:sldMk cId="3021170660" sldId="2147482101"/>
            <ac:spMk id="10" creationId="{1933103D-6339-ABB4-21CA-981F96895327}"/>
          </ac:spMkLst>
        </pc:spChg>
        <pc:spChg chg="mod">
          <ac:chgData name="Whitney, Justin" userId="35abdb79-37ba-470a-b7c0-0eb116ca2635" providerId="ADAL" clId="{1A70AE33-9BDE-4A66-AA48-4F525B021E0E}" dt="2025-09-04T01:23:30.265" v="0" actId="790"/>
          <ac:spMkLst>
            <pc:docMk/>
            <pc:sldMk cId="3021170660" sldId="2147482101"/>
            <ac:spMk id="15" creationId="{ED0BFCA2-EC4C-8C4D-EA02-7E1845101B8A}"/>
          </ac:spMkLst>
        </pc:spChg>
        <pc:spChg chg="mod">
          <ac:chgData name="Whitney, Justin" userId="35abdb79-37ba-470a-b7c0-0eb116ca2635" providerId="ADAL" clId="{1A70AE33-9BDE-4A66-AA48-4F525B021E0E}" dt="2025-09-04T01:23:30.265" v="0" actId="790"/>
          <ac:spMkLst>
            <pc:docMk/>
            <pc:sldMk cId="3021170660" sldId="2147482101"/>
            <ac:spMk id="19" creationId="{C16AD523-0DDB-4214-A6D5-E795822C5C66}"/>
          </ac:spMkLst>
        </pc:spChg>
        <pc:spChg chg="mod">
          <ac:chgData name="Whitney, Justin" userId="35abdb79-37ba-470a-b7c0-0eb116ca2635" providerId="ADAL" clId="{1A70AE33-9BDE-4A66-AA48-4F525B021E0E}" dt="2025-09-04T01:23:30.265" v="0" actId="790"/>
          <ac:spMkLst>
            <pc:docMk/>
            <pc:sldMk cId="3021170660" sldId="2147482101"/>
            <ac:spMk id="26" creationId="{15FCDB60-50BD-C51F-BCDE-8AE4AD2E5442}"/>
          </ac:spMkLst>
        </pc:spChg>
        <pc:spChg chg="mod">
          <ac:chgData name="Whitney, Justin" userId="35abdb79-37ba-470a-b7c0-0eb116ca2635" providerId="ADAL" clId="{1A70AE33-9BDE-4A66-AA48-4F525B021E0E}" dt="2025-09-04T01:23:30.265" v="0" actId="790"/>
          <ac:spMkLst>
            <pc:docMk/>
            <pc:sldMk cId="3021170660" sldId="2147482101"/>
            <ac:spMk id="36" creationId="{DAB4000B-6C1A-7EE0-A1E8-4DA68ED44ED1}"/>
          </ac:spMkLst>
        </pc:spChg>
        <pc:spChg chg="mod">
          <ac:chgData name="Whitney, Justin" userId="35abdb79-37ba-470a-b7c0-0eb116ca2635" providerId="ADAL" clId="{1A70AE33-9BDE-4A66-AA48-4F525B021E0E}" dt="2025-09-04T01:23:30.265" v="0" actId="790"/>
          <ac:spMkLst>
            <pc:docMk/>
            <pc:sldMk cId="3021170660" sldId="2147482101"/>
            <ac:spMk id="42" creationId="{AB36C6B3-ECD9-3070-01A9-C75B07244F35}"/>
          </ac:spMkLst>
        </pc:spChg>
        <pc:spChg chg="mod">
          <ac:chgData name="Whitney, Justin" userId="35abdb79-37ba-470a-b7c0-0eb116ca2635" providerId="ADAL" clId="{1A70AE33-9BDE-4A66-AA48-4F525B021E0E}" dt="2025-09-04T01:23:30.265" v="0" actId="790"/>
          <ac:spMkLst>
            <pc:docMk/>
            <pc:sldMk cId="3021170660" sldId="2147482101"/>
            <ac:spMk id="49" creationId="{B7A88EDB-E271-B51B-4A8E-540A9EB87FEF}"/>
          </ac:spMkLst>
        </pc:spChg>
      </pc:sldChg>
      <pc:sldChg chg="modSp mod">
        <pc:chgData name="Whitney, Justin" userId="35abdb79-37ba-470a-b7c0-0eb116ca2635" providerId="ADAL" clId="{1A70AE33-9BDE-4A66-AA48-4F525B021E0E}" dt="2025-09-04T01:23:30.265" v="0" actId="790"/>
        <pc:sldMkLst>
          <pc:docMk/>
          <pc:sldMk cId="453739047" sldId="2147482102"/>
        </pc:sldMkLst>
        <pc:spChg chg="mod">
          <ac:chgData name="Whitney, Justin" userId="35abdb79-37ba-470a-b7c0-0eb116ca2635" providerId="ADAL" clId="{1A70AE33-9BDE-4A66-AA48-4F525B021E0E}" dt="2025-09-04T01:23:30.265" v="0" actId="790"/>
          <ac:spMkLst>
            <pc:docMk/>
            <pc:sldMk cId="453739047" sldId="2147482102"/>
            <ac:spMk id="2" creationId="{2B06B8C4-7970-5C5E-2199-3E3352EFCB30}"/>
          </ac:spMkLst>
        </pc:spChg>
      </pc:sldChg>
      <pc:sldChg chg="modSp mod">
        <pc:chgData name="Whitney, Justin" userId="35abdb79-37ba-470a-b7c0-0eb116ca2635" providerId="ADAL" clId="{1A70AE33-9BDE-4A66-AA48-4F525B021E0E}" dt="2025-09-04T01:23:30.265" v="0" actId="790"/>
        <pc:sldMkLst>
          <pc:docMk/>
          <pc:sldMk cId="3558864368" sldId="2147482104"/>
        </pc:sldMkLst>
        <pc:spChg chg="mod">
          <ac:chgData name="Whitney, Justin" userId="35abdb79-37ba-470a-b7c0-0eb116ca2635" providerId="ADAL" clId="{1A70AE33-9BDE-4A66-AA48-4F525B021E0E}" dt="2025-09-04T01:23:30.265" v="0" actId="790"/>
          <ac:spMkLst>
            <pc:docMk/>
            <pc:sldMk cId="3558864368" sldId="2147482104"/>
            <ac:spMk id="5" creationId="{57754562-7B2C-3E62-076A-176CA19D836E}"/>
          </ac:spMkLst>
        </pc:spChg>
      </pc:sldChg>
      <pc:sldChg chg="modSp mod">
        <pc:chgData name="Whitney, Justin" userId="35abdb79-37ba-470a-b7c0-0eb116ca2635" providerId="ADAL" clId="{1A70AE33-9BDE-4A66-AA48-4F525B021E0E}" dt="2025-09-04T01:23:30.265" v="0" actId="790"/>
        <pc:sldMkLst>
          <pc:docMk/>
          <pc:sldMk cId="2193498981" sldId="2147482115"/>
        </pc:sldMkLst>
        <pc:spChg chg="mod">
          <ac:chgData name="Whitney, Justin" userId="35abdb79-37ba-470a-b7c0-0eb116ca2635" providerId="ADAL" clId="{1A70AE33-9BDE-4A66-AA48-4F525B021E0E}" dt="2025-09-04T01:23:30.265" v="0" actId="790"/>
          <ac:spMkLst>
            <pc:docMk/>
            <pc:sldMk cId="2193498981" sldId="2147482115"/>
            <ac:spMk id="2" creationId="{8559EA18-AB1F-87CE-E8ED-28F7C77C69E2}"/>
          </ac:spMkLst>
        </pc:spChg>
        <pc:spChg chg="mod">
          <ac:chgData name="Whitney, Justin" userId="35abdb79-37ba-470a-b7c0-0eb116ca2635" providerId="ADAL" clId="{1A70AE33-9BDE-4A66-AA48-4F525B021E0E}" dt="2025-09-04T01:23:30.265" v="0" actId="790"/>
          <ac:spMkLst>
            <pc:docMk/>
            <pc:sldMk cId="2193498981" sldId="2147482115"/>
            <ac:spMk id="5" creationId="{F409DC3C-41E1-DED0-A749-90DA731B14E3}"/>
          </ac:spMkLst>
        </pc:spChg>
        <pc:spChg chg="mod">
          <ac:chgData name="Whitney, Justin" userId="35abdb79-37ba-470a-b7c0-0eb116ca2635" providerId="ADAL" clId="{1A70AE33-9BDE-4A66-AA48-4F525B021E0E}" dt="2025-09-04T01:23:30.265" v="0" actId="790"/>
          <ac:spMkLst>
            <pc:docMk/>
            <pc:sldMk cId="2193498981" sldId="2147482115"/>
            <ac:spMk id="8" creationId="{062EBC4A-1F7C-8BB3-9EFE-9CD0E165FBDB}"/>
          </ac:spMkLst>
        </pc:spChg>
        <pc:spChg chg="mod">
          <ac:chgData name="Whitney, Justin" userId="35abdb79-37ba-470a-b7c0-0eb116ca2635" providerId="ADAL" clId="{1A70AE33-9BDE-4A66-AA48-4F525B021E0E}" dt="2025-09-04T01:23:30.265" v="0" actId="790"/>
          <ac:spMkLst>
            <pc:docMk/>
            <pc:sldMk cId="2193498981" sldId="2147482115"/>
            <ac:spMk id="9" creationId="{BDA4071A-90A8-E36F-12E3-C8AF7EF00B85}"/>
          </ac:spMkLst>
        </pc:spChg>
        <pc:spChg chg="mod">
          <ac:chgData name="Whitney, Justin" userId="35abdb79-37ba-470a-b7c0-0eb116ca2635" providerId="ADAL" clId="{1A70AE33-9BDE-4A66-AA48-4F525B021E0E}" dt="2025-09-04T01:23:30.265" v="0" actId="790"/>
          <ac:spMkLst>
            <pc:docMk/>
            <pc:sldMk cId="2193498981" sldId="2147482115"/>
            <ac:spMk id="13" creationId="{4AE8DDD1-7FE9-6364-66A6-C619F977E206}"/>
          </ac:spMkLst>
        </pc:spChg>
        <pc:spChg chg="mod">
          <ac:chgData name="Whitney, Justin" userId="35abdb79-37ba-470a-b7c0-0eb116ca2635" providerId="ADAL" clId="{1A70AE33-9BDE-4A66-AA48-4F525B021E0E}" dt="2025-09-04T01:23:30.265" v="0" actId="790"/>
          <ac:spMkLst>
            <pc:docMk/>
            <pc:sldMk cId="2193498981" sldId="2147482115"/>
            <ac:spMk id="23" creationId="{1D789F90-5BA1-B500-0D92-EDA9C19DAC7D}"/>
          </ac:spMkLst>
        </pc:spChg>
        <pc:spChg chg="mod">
          <ac:chgData name="Whitney, Justin" userId="35abdb79-37ba-470a-b7c0-0eb116ca2635" providerId="ADAL" clId="{1A70AE33-9BDE-4A66-AA48-4F525B021E0E}" dt="2025-09-04T01:23:30.265" v="0" actId="790"/>
          <ac:spMkLst>
            <pc:docMk/>
            <pc:sldMk cId="2193498981" sldId="2147482115"/>
            <ac:spMk id="36" creationId="{0651C8D3-23DD-91ED-EBCA-141DBC1C7264}"/>
          </ac:spMkLst>
        </pc:spChg>
        <pc:spChg chg="mod">
          <ac:chgData name="Whitney, Justin" userId="35abdb79-37ba-470a-b7c0-0eb116ca2635" providerId="ADAL" clId="{1A70AE33-9BDE-4A66-AA48-4F525B021E0E}" dt="2025-09-04T01:23:30.265" v="0" actId="790"/>
          <ac:spMkLst>
            <pc:docMk/>
            <pc:sldMk cId="2193498981" sldId="2147482115"/>
            <ac:spMk id="37" creationId="{0B1136F8-A48A-5906-8F66-9AAB39ADAB18}"/>
          </ac:spMkLst>
        </pc:spChg>
        <pc:spChg chg="mod">
          <ac:chgData name="Whitney, Justin" userId="35abdb79-37ba-470a-b7c0-0eb116ca2635" providerId="ADAL" clId="{1A70AE33-9BDE-4A66-AA48-4F525B021E0E}" dt="2025-09-04T01:23:30.265" v="0" actId="790"/>
          <ac:spMkLst>
            <pc:docMk/>
            <pc:sldMk cId="2193498981" sldId="2147482115"/>
            <ac:spMk id="38" creationId="{0AD48E9A-2A02-C739-2C5E-1263E6E9AD2D}"/>
          </ac:spMkLst>
        </pc:spChg>
        <pc:spChg chg="mod">
          <ac:chgData name="Whitney, Justin" userId="35abdb79-37ba-470a-b7c0-0eb116ca2635" providerId="ADAL" clId="{1A70AE33-9BDE-4A66-AA48-4F525B021E0E}" dt="2025-09-04T01:23:30.265" v="0" actId="790"/>
          <ac:spMkLst>
            <pc:docMk/>
            <pc:sldMk cId="2193498981" sldId="2147482115"/>
            <ac:spMk id="43" creationId="{217581D3-D8D8-6195-5336-2DE1F167D0E4}"/>
          </ac:spMkLst>
        </pc:spChg>
      </pc:sldChg>
      <pc:sldChg chg="modSp mod">
        <pc:chgData name="Whitney, Justin" userId="35abdb79-37ba-470a-b7c0-0eb116ca2635" providerId="ADAL" clId="{1A70AE33-9BDE-4A66-AA48-4F525B021E0E}" dt="2025-09-04T01:23:30.265" v="0" actId="790"/>
        <pc:sldMkLst>
          <pc:docMk/>
          <pc:sldMk cId="2389076090" sldId="2147482118"/>
        </pc:sldMkLst>
        <pc:spChg chg="mod">
          <ac:chgData name="Whitney, Justin" userId="35abdb79-37ba-470a-b7c0-0eb116ca2635" providerId="ADAL" clId="{1A70AE33-9BDE-4A66-AA48-4F525B021E0E}" dt="2025-09-04T01:23:30.265" v="0" actId="790"/>
          <ac:spMkLst>
            <pc:docMk/>
            <pc:sldMk cId="2389076090" sldId="2147482118"/>
            <ac:spMk id="2" creationId="{53315B1A-774D-09F5-3C8C-7B40B24F8D4B}"/>
          </ac:spMkLst>
        </pc:spChg>
        <pc:spChg chg="mod">
          <ac:chgData name="Whitney, Justin" userId="35abdb79-37ba-470a-b7c0-0eb116ca2635" providerId="ADAL" clId="{1A70AE33-9BDE-4A66-AA48-4F525B021E0E}" dt="2025-09-04T01:23:30.265" v="0" actId="790"/>
          <ac:spMkLst>
            <pc:docMk/>
            <pc:sldMk cId="2389076090" sldId="2147482118"/>
            <ac:spMk id="3" creationId="{9A4BDFCE-6AF9-11FA-450A-6453DCA6305A}"/>
          </ac:spMkLst>
        </pc:spChg>
        <pc:spChg chg="mod">
          <ac:chgData name="Whitney, Justin" userId="35abdb79-37ba-470a-b7c0-0eb116ca2635" providerId="ADAL" clId="{1A70AE33-9BDE-4A66-AA48-4F525B021E0E}" dt="2025-09-04T01:23:30.265" v="0" actId="790"/>
          <ac:spMkLst>
            <pc:docMk/>
            <pc:sldMk cId="2389076090" sldId="2147482118"/>
            <ac:spMk id="5" creationId="{6A881B24-6499-7FA0-D894-69FA417E6622}"/>
          </ac:spMkLst>
        </pc:spChg>
        <pc:spChg chg="mod">
          <ac:chgData name="Whitney, Justin" userId="35abdb79-37ba-470a-b7c0-0eb116ca2635" providerId="ADAL" clId="{1A70AE33-9BDE-4A66-AA48-4F525B021E0E}" dt="2025-09-04T01:23:30.265" v="0" actId="790"/>
          <ac:spMkLst>
            <pc:docMk/>
            <pc:sldMk cId="2389076090" sldId="2147482118"/>
            <ac:spMk id="6" creationId="{93AF1BEA-24CE-057C-3F6D-468ED8D3657F}"/>
          </ac:spMkLst>
        </pc:spChg>
        <pc:spChg chg="mod">
          <ac:chgData name="Whitney, Justin" userId="35abdb79-37ba-470a-b7c0-0eb116ca2635" providerId="ADAL" clId="{1A70AE33-9BDE-4A66-AA48-4F525B021E0E}" dt="2025-09-04T01:23:30.265" v="0" actId="790"/>
          <ac:spMkLst>
            <pc:docMk/>
            <pc:sldMk cId="2389076090" sldId="2147482118"/>
            <ac:spMk id="7" creationId="{324F1C1E-AF36-66D1-D454-353F3345F413}"/>
          </ac:spMkLst>
        </pc:spChg>
        <pc:spChg chg="mod">
          <ac:chgData name="Whitney, Justin" userId="35abdb79-37ba-470a-b7c0-0eb116ca2635" providerId="ADAL" clId="{1A70AE33-9BDE-4A66-AA48-4F525B021E0E}" dt="2025-09-04T01:23:30.265" v="0" actId="790"/>
          <ac:spMkLst>
            <pc:docMk/>
            <pc:sldMk cId="2389076090" sldId="2147482118"/>
            <ac:spMk id="16" creationId="{2E5DDF78-5FA3-789B-088B-05FA2CDBA09E}"/>
          </ac:spMkLst>
        </pc:spChg>
        <pc:spChg chg="mod">
          <ac:chgData name="Whitney, Justin" userId="35abdb79-37ba-470a-b7c0-0eb116ca2635" providerId="ADAL" clId="{1A70AE33-9BDE-4A66-AA48-4F525B021E0E}" dt="2025-09-04T01:23:30.265" v="0" actId="790"/>
          <ac:spMkLst>
            <pc:docMk/>
            <pc:sldMk cId="2389076090" sldId="2147482118"/>
            <ac:spMk id="20" creationId="{187892B5-38F4-9F0E-6048-C86F4BAFD82F}"/>
          </ac:spMkLst>
        </pc:spChg>
        <pc:spChg chg="mod">
          <ac:chgData name="Whitney, Justin" userId="35abdb79-37ba-470a-b7c0-0eb116ca2635" providerId="ADAL" clId="{1A70AE33-9BDE-4A66-AA48-4F525B021E0E}" dt="2025-09-04T01:23:30.265" v="0" actId="790"/>
          <ac:spMkLst>
            <pc:docMk/>
            <pc:sldMk cId="2389076090" sldId="2147482118"/>
            <ac:spMk id="34" creationId="{1F3A435F-3299-D2F7-3035-1D686C72ECF2}"/>
          </ac:spMkLst>
        </pc:spChg>
        <pc:spChg chg="mod">
          <ac:chgData name="Whitney, Justin" userId="35abdb79-37ba-470a-b7c0-0eb116ca2635" providerId="ADAL" clId="{1A70AE33-9BDE-4A66-AA48-4F525B021E0E}" dt="2025-09-04T01:23:30.265" v="0" actId="790"/>
          <ac:spMkLst>
            <pc:docMk/>
            <pc:sldMk cId="2389076090" sldId="2147482118"/>
            <ac:spMk id="35" creationId="{F9FC37E0-A7FA-DDBC-2C4E-8A274D9634E3}"/>
          </ac:spMkLst>
        </pc:spChg>
        <pc:spChg chg="mod">
          <ac:chgData name="Whitney, Justin" userId="35abdb79-37ba-470a-b7c0-0eb116ca2635" providerId="ADAL" clId="{1A70AE33-9BDE-4A66-AA48-4F525B021E0E}" dt="2025-09-04T01:23:30.265" v="0" actId="790"/>
          <ac:spMkLst>
            <pc:docMk/>
            <pc:sldMk cId="2389076090" sldId="2147482118"/>
            <ac:spMk id="37" creationId="{A8917E21-3A00-CA22-E8EE-FA2C6F4A0EA2}"/>
          </ac:spMkLst>
        </pc:spChg>
      </pc:sldChg>
      <pc:sldChg chg="modSp mod">
        <pc:chgData name="Whitney, Justin" userId="35abdb79-37ba-470a-b7c0-0eb116ca2635" providerId="ADAL" clId="{1A70AE33-9BDE-4A66-AA48-4F525B021E0E}" dt="2025-09-04T01:23:30.265" v="0" actId="790"/>
        <pc:sldMkLst>
          <pc:docMk/>
          <pc:sldMk cId="2560260703" sldId="2147482119"/>
        </pc:sldMkLst>
        <pc:spChg chg="mod">
          <ac:chgData name="Whitney, Justin" userId="35abdb79-37ba-470a-b7c0-0eb116ca2635" providerId="ADAL" clId="{1A70AE33-9BDE-4A66-AA48-4F525B021E0E}" dt="2025-09-04T01:23:30.265" v="0" actId="790"/>
          <ac:spMkLst>
            <pc:docMk/>
            <pc:sldMk cId="2560260703" sldId="2147482119"/>
            <ac:spMk id="4" creationId="{4D74030A-3537-732D-94AA-9253658E67E9}"/>
          </ac:spMkLst>
        </pc:spChg>
        <pc:spChg chg="mod">
          <ac:chgData name="Whitney, Justin" userId="35abdb79-37ba-470a-b7c0-0eb116ca2635" providerId="ADAL" clId="{1A70AE33-9BDE-4A66-AA48-4F525B021E0E}" dt="2025-09-04T01:23:30.265" v="0" actId="790"/>
          <ac:spMkLst>
            <pc:docMk/>
            <pc:sldMk cId="2560260703" sldId="2147482119"/>
            <ac:spMk id="5" creationId="{F62AB3C8-9FA0-9640-F338-D787B90B6388}"/>
          </ac:spMkLst>
        </pc:spChg>
        <pc:spChg chg="mod">
          <ac:chgData name="Whitney, Justin" userId="35abdb79-37ba-470a-b7c0-0eb116ca2635" providerId="ADAL" clId="{1A70AE33-9BDE-4A66-AA48-4F525B021E0E}" dt="2025-09-04T01:23:30.265" v="0" actId="790"/>
          <ac:spMkLst>
            <pc:docMk/>
            <pc:sldMk cId="2560260703" sldId="2147482119"/>
            <ac:spMk id="14" creationId="{ACECDE3B-F9F7-3036-47B1-2725921CFD23}"/>
          </ac:spMkLst>
        </pc:spChg>
        <pc:spChg chg="mod">
          <ac:chgData name="Whitney, Justin" userId="35abdb79-37ba-470a-b7c0-0eb116ca2635" providerId="ADAL" clId="{1A70AE33-9BDE-4A66-AA48-4F525B021E0E}" dt="2025-09-04T01:23:30.265" v="0" actId="790"/>
          <ac:spMkLst>
            <pc:docMk/>
            <pc:sldMk cId="2560260703" sldId="2147482119"/>
            <ac:spMk id="17" creationId="{5480AB97-9FFC-D649-C3F1-772E455249E4}"/>
          </ac:spMkLst>
        </pc:spChg>
        <pc:spChg chg="mod">
          <ac:chgData name="Whitney, Justin" userId="35abdb79-37ba-470a-b7c0-0eb116ca2635" providerId="ADAL" clId="{1A70AE33-9BDE-4A66-AA48-4F525B021E0E}" dt="2025-09-04T01:23:30.265" v="0" actId="790"/>
          <ac:spMkLst>
            <pc:docMk/>
            <pc:sldMk cId="2560260703" sldId="2147482119"/>
            <ac:spMk id="18" creationId="{71071E07-E91D-DD05-77DE-9B92EE22DFB1}"/>
          </ac:spMkLst>
        </pc:spChg>
        <pc:spChg chg="mod">
          <ac:chgData name="Whitney, Justin" userId="35abdb79-37ba-470a-b7c0-0eb116ca2635" providerId="ADAL" clId="{1A70AE33-9BDE-4A66-AA48-4F525B021E0E}" dt="2025-09-04T01:23:30.265" v="0" actId="790"/>
          <ac:spMkLst>
            <pc:docMk/>
            <pc:sldMk cId="2560260703" sldId="2147482119"/>
            <ac:spMk id="20" creationId="{3C30E9DE-5507-3AD3-6B3A-12F2DEDBC4E9}"/>
          </ac:spMkLst>
        </pc:spChg>
        <pc:spChg chg="mod">
          <ac:chgData name="Whitney, Justin" userId="35abdb79-37ba-470a-b7c0-0eb116ca2635" providerId="ADAL" clId="{1A70AE33-9BDE-4A66-AA48-4F525B021E0E}" dt="2025-09-04T01:23:30.265" v="0" actId="790"/>
          <ac:spMkLst>
            <pc:docMk/>
            <pc:sldMk cId="2560260703" sldId="2147482119"/>
            <ac:spMk id="34" creationId="{FA496248-F611-C694-2A78-C3C69E250595}"/>
          </ac:spMkLst>
        </pc:spChg>
        <pc:spChg chg="mod">
          <ac:chgData name="Whitney, Justin" userId="35abdb79-37ba-470a-b7c0-0eb116ca2635" providerId="ADAL" clId="{1A70AE33-9BDE-4A66-AA48-4F525B021E0E}" dt="2025-09-04T01:23:30.265" v="0" actId="790"/>
          <ac:spMkLst>
            <pc:docMk/>
            <pc:sldMk cId="2560260703" sldId="2147482119"/>
            <ac:spMk id="35" creationId="{FF8D4CAF-CC43-5BBB-5C56-0F13DC613ED4}"/>
          </ac:spMkLst>
        </pc:spChg>
        <pc:spChg chg="mod">
          <ac:chgData name="Whitney, Justin" userId="35abdb79-37ba-470a-b7c0-0eb116ca2635" providerId="ADAL" clId="{1A70AE33-9BDE-4A66-AA48-4F525B021E0E}" dt="2025-09-04T01:23:30.265" v="0" actId="790"/>
          <ac:spMkLst>
            <pc:docMk/>
            <pc:sldMk cId="2560260703" sldId="2147482119"/>
            <ac:spMk id="36" creationId="{678B2530-8DBD-70AF-38AB-EA72AC0B4109}"/>
          </ac:spMkLst>
        </pc:spChg>
        <pc:spChg chg="mod">
          <ac:chgData name="Whitney, Justin" userId="35abdb79-37ba-470a-b7c0-0eb116ca2635" providerId="ADAL" clId="{1A70AE33-9BDE-4A66-AA48-4F525B021E0E}" dt="2025-09-04T01:23:30.265" v="0" actId="790"/>
          <ac:spMkLst>
            <pc:docMk/>
            <pc:sldMk cId="2560260703" sldId="2147482119"/>
            <ac:spMk id="37" creationId="{69C6F943-3F4B-E02B-CC78-4512A17E052F}"/>
          </ac:spMkLst>
        </pc:spChg>
      </pc:sldChg>
      <pc:sldChg chg="modSp mod">
        <pc:chgData name="Whitney, Justin" userId="35abdb79-37ba-470a-b7c0-0eb116ca2635" providerId="ADAL" clId="{1A70AE33-9BDE-4A66-AA48-4F525B021E0E}" dt="2025-09-04T01:23:30.265" v="0" actId="790"/>
        <pc:sldMkLst>
          <pc:docMk/>
          <pc:sldMk cId="1175670043" sldId="2147482120"/>
        </pc:sldMkLst>
        <pc:spChg chg="mod">
          <ac:chgData name="Whitney, Justin" userId="35abdb79-37ba-470a-b7c0-0eb116ca2635" providerId="ADAL" clId="{1A70AE33-9BDE-4A66-AA48-4F525B021E0E}" dt="2025-09-04T01:23:30.265" v="0" actId="790"/>
          <ac:spMkLst>
            <pc:docMk/>
            <pc:sldMk cId="1175670043" sldId="2147482120"/>
            <ac:spMk id="2" creationId="{4E8264EE-CC53-7B56-B898-7BC41214F898}"/>
          </ac:spMkLst>
        </pc:spChg>
        <pc:spChg chg="mod">
          <ac:chgData name="Whitney, Justin" userId="35abdb79-37ba-470a-b7c0-0eb116ca2635" providerId="ADAL" clId="{1A70AE33-9BDE-4A66-AA48-4F525B021E0E}" dt="2025-09-04T01:23:30.265" v="0" actId="790"/>
          <ac:spMkLst>
            <pc:docMk/>
            <pc:sldMk cId="1175670043" sldId="2147482120"/>
            <ac:spMk id="4" creationId="{6AF1B45E-062F-F88F-2B0D-B07C8F4D091F}"/>
          </ac:spMkLst>
        </pc:spChg>
        <pc:spChg chg="mod">
          <ac:chgData name="Whitney, Justin" userId="35abdb79-37ba-470a-b7c0-0eb116ca2635" providerId="ADAL" clId="{1A70AE33-9BDE-4A66-AA48-4F525B021E0E}" dt="2025-09-04T01:23:30.265" v="0" actId="790"/>
          <ac:spMkLst>
            <pc:docMk/>
            <pc:sldMk cId="1175670043" sldId="2147482120"/>
            <ac:spMk id="13" creationId="{5C514F8C-1818-31E3-ACA3-600F9D84B19D}"/>
          </ac:spMkLst>
        </pc:spChg>
        <pc:spChg chg="mod">
          <ac:chgData name="Whitney, Justin" userId="35abdb79-37ba-470a-b7c0-0eb116ca2635" providerId="ADAL" clId="{1A70AE33-9BDE-4A66-AA48-4F525B021E0E}" dt="2025-09-04T01:23:30.265" v="0" actId="790"/>
          <ac:spMkLst>
            <pc:docMk/>
            <pc:sldMk cId="1175670043" sldId="2147482120"/>
            <ac:spMk id="16" creationId="{1A681761-05D2-6FA1-F292-1EC30C8F194C}"/>
          </ac:spMkLst>
        </pc:spChg>
        <pc:spChg chg="mod">
          <ac:chgData name="Whitney, Justin" userId="35abdb79-37ba-470a-b7c0-0eb116ca2635" providerId="ADAL" clId="{1A70AE33-9BDE-4A66-AA48-4F525B021E0E}" dt="2025-09-04T01:23:30.265" v="0" actId="790"/>
          <ac:spMkLst>
            <pc:docMk/>
            <pc:sldMk cId="1175670043" sldId="2147482120"/>
            <ac:spMk id="19" creationId="{4D71A8A7-F9E4-8B08-6858-9F605F851B29}"/>
          </ac:spMkLst>
        </pc:spChg>
        <pc:spChg chg="mod">
          <ac:chgData name="Whitney, Justin" userId="35abdb79-37ba-470a-b7c0-0eb116ca2635" providerId="ADAL" clId="{1A70AE33-9BDE-4A66-AA48-4F525B021E0E}" dt="2025-09-04T01:23:30.265" v="0" actId="790"/>
          <ac:spMkLst>
            <pc:docMk/>
            <pc:sldMk cId="1175670043" sldId="2147482120"/>
            <ac:spMk id="21" creationId="{A3E67353-561D-C1C0-1BC7-6C627F65DC4B}"/>
          </ac:spMkLst>
        </pc:spChg>
        <pc:spChg chg="mod">
          <ac:chgData name="Whitney, Justin" userId="35abdb79-37ba-470a-b7c0-0eb116ca2635" providerId="ADAL" clId="{1A70AE33-9BDE-4A66-AA48-4F525B021E0E}" dt="2025-09-04T01:23:30.265" v="0" actId="790"/>
          <ac:spMkLst>
            <pc:docMk/>
            <pc:sldMk cId="1175670043" sldId="2147482120"/>
            <ac:spMk id="22" creationId="{588720BE-3F8B-275E-5A09-FA6AA3AE744C}"/>
          </ac:spMkLst>
        </pc:spChg>
        <pc:spChg chg="mod">
          <ac:chgData name="Whitney, Justin" userId="35abdb79-37ba-470a-b7c0-0eb116ca2635" providerId="ADAL" clId="{1A70AE33-9BDE-4A66-AA48-4F525B021E0E}" dt="2025-09-04T01:23:30.265" v="0" actId="790"/>
          <ac:spMkLst>
            <pc:docMk/>
            <pc:sldMk cId="1175670043" sldId="2147482120"/>
            <ac:spMk id="34" creationId="{73754BA8-E143-9096-8A76-2A8F98ED4AE6}"/>
          </ac:spMkLst>
        </pc:spChg>
        <pc:spChg chg="mod">
          <ac:chgData name="Whitney, Justin" userId="35abdb79-37ba-470a-b7c0-0eb116ca2635" providerId="ADAL" clId="{1A70AE33-9BDE-4A66-AA48-4F525B021E0E}" dt="2025-09-04T01:23:30.265" v="0" actId="790"/>
          <ac:spMkLst>
            <pc:docMk/>
            <pc:sldMk cId="1175670043" sldId="2147482120"/>
            <ac:spMk id="35" creationId="{FAEDA272-6E98-8812-D26D-7DDBA3736B82}"/>
          </ac:spMkLst>
        </pc:spChg>
        <pc:spChg chg="mod">
          <ac:chgData name="Whitney, Justin" userId="35abdb79-37ba-470a-b7c0-0eb116ca2635" providerId="ADAL" clId="{1A70AE33-9BDE-4A66-AA48-4F525B021E0E}" dt="2025-09-04T01:23:30.265" v="0" actId="790"/>
          <ac:spMkLst>
            <pc:docMk/>
            <pc:sldMk cId="1175670043" sldId="2147482120"/>
            <ac:spMk id="36" creationId="{A788CCA8-F64B-1A77-3768-1DE6D127A52D}"/>
          </ac:spMkLst>
        </pc:spChg>
      </pc:sldChg>
      <pc:sldChg chg="modSp mod">
        <pc:chgData name="Whitney, Justin" userId="35abdb79-37ba-470a-b7c0-0eb116ca2635" providerId="ADAL" clId="{1A70AE33-9BDE-4A66-AA48-4F525B021E0E}" dt="2025-09-04T01:23:30.265" v="0" actId="790"/>
        <pc:sldMkLst>
          <pc:docMk/>
          <pc:sldMk cId="1375670082" sldId="2147482122"/>
        </pc:sldMkLst>
        <pc:spChg chg="mod">
          <ac:chgData name="Whitney, Justin" userId="35abdb79-37ba-470a-b7c0-0eb116ca2635" providerId="ADAL" clId="{1A70AE33-9BDE-4A66-AA48-4F525B021E0E}" dt="2025-09-04T01:23:30.265" v="0" actId="790"/>
          <ac:spMkLst>
            <pc:docMk/>
            <pc:sldMk cId="1375670082" sldId="2147482122"/>
            <ac:spMk id="4" creationId="{E8FBA963-D21C-C7BC-D23C-2FB698ADEDF8}"/>
          </ac:spMkLst>
        </pc:spChg>
        <pc:spChg chg="mod">
          <ac:chgData name="Whitney, Justin" userId="35abdb79-37ba-470a-b7c0-0eb116ca2635" providerId="ADAL" clId="{1A70AE33-9BDE-4A66-AA48-4F525B021E0E}" dt="2025-09-04T01:23:30.265" v="0" actId="790"/>
          <ac:spMkLst>
            <pc:docMk/>
            <pc:sldMk cId="1375670082" sldId="2147482122"/>
            <ac:spMk id="6" creationId="{4982A010-998D-08AA-CFAA-E93F38CF1A0C}"/>
          </ac:spMkLst>
        </pc:spChg>
        <pc:spChg chg="mod">
          <ac:chgData name="Whitney, Justin" userId="35abdb79-37ba-470a-b7c0-0eb116ca2635" providerId="ADAL" clId="{1A70AE33-9BDE-4A66-AA48-4F525B021E0E}" dt="2025-09-04T01:23:30.265" v="0" actId="790"/>
          <ac:spMkLst>
            <pc:docMk/>
            <pc:sldMk cId="1375670082" sldId="2147482122"/>
            <ac:spMk id="13" creationId="{F91CC739-6E53-B965-E1F4-35AA4BBCA063}"/>
          </ac:spMkLst>
        </pc:spChg>
        <pc:spChg chg="mod">
          <ac:chgData name="Whitney, Justin" userId="35abdb79-37ba-470a-b7c0-0eb116ca2635" providerId="ADAL" clId="{1A70AE33-9BDE-4A66-AA48-4F525B021E0E}" dt="2025-09-04T01:23:30.265" v="0" actId="790"/>
          <ac:spMkLst>
            <pc:docMk/>
            <pc:sldMk cId="1375670082" sldId="2147482122"/>
            <ac:spMk id="17" creationId="{938FD044-1081-C416-C1D5-6AC77A53FEAB}"/>
          </ac:spMkLst>
        </pc:spChg>
        <pc:spChg chg="mod">
          <ac:chgData name="Whitney, Justin" userId="35abdb79-37ba-470a-b7c0-0eb116ca2635" providerId="ADAL" clId="{1A70AE33-9BDE-4A66-AA48-4F525B021E0E}" dt="2025-09-04T01:23:30.265" v="0" actId="790"/>
          <ac:spMkLst>
            <pc:docMk/>
            <pc:sldMk cId="1375670082" sldId="2147482122"/>
            <ac:spMk id="19" creationId="{9C6796A6-7DDF-B62B-5462-9C64F5B0B500}"/>
          </ac:spMkLst>
        </pc:spChg>
        <pc:spChg chg="mod">
          <ac:chgData name="Whitney, Justin" userId="35abdb79-37ba-470a-b7c0-0eb116ca2635" providerId="ADAL" clId="{1A70AE33-9BDE-4A66-AA48-4F525B021E0E}" dt="2025-09-04T01:23:30.265" v="0" actId="790"/>
          <ac:spMkLst>
            <pc:docMk/>
            <pc:sldMk cId="1375670082" sldId="2147482122"/>
            <ac:spMk id="20" creationId="{5293FB4C-0625-2AE3-A56F-95CCE2FD7CDB}"/>
          </ac:spMkLst>
        </pc:spChg>
        <pc:spChg chg="mod">
          <ac:chgData name="Whitney, Justin" userId="35abdb79-37ba-470a-b7c0-0eb116ca2635" providerId="ADAL" clId="{1A70AE33-9BDE-4A66-AA48-4F525B021E0E}" dt="2025-09-04T01:23:30.265" v="0" actId="790"/>
          <ac:spMkLst>
            <pc:docMk/>
            <pc:sldMk cId="1375670082" sldId="2147482122"/>
            <ac:spMk id="26" creationId="{670614FC-7066-EDA1-E7D0-9A6C553DBB35}"/>
          </ac:spMkLst>
        </pc:spChg>
        <pc:spChg chg="mod">
          <ac:chgData name="Whitney, Justin" userId="35abdb79-37ba-470a-b7c0-0eb116ca2635" providerId="ADAL" clId="{1A70AE33-9BDE-4A66-AA48-4F525B021E0E}" dt="2025-09-04T01:23:30.265" v="0" actId="790"/>
          <ac:spMkLst>
            <pc:docMk/>
            <pc:sldMk cId="1375670082" sldId="2147482122"/>
            <ac:spMk id="27" creationId="{AC348D62-0A44-A8D7-C273-30E54BD5842F}"/>
          </ac:spMkLst>
        </pc:spChg>
        <pc:spChg chg="mod">
          <ac:chgData name="Whitney, Justin" userId="35abdb79-37ba-470a-b7c0-0eb116ca2635" providerId="ADAL" clId="{1A70AE33-9BDE-4A66-AA48-4F525B021E0E}" dt="2025-09-04T01:23:30.265" v="0" actId="790"/>
          <ac:spMkLst>
            <pc:docMk/>
            <pc:sldMk cId="1375670082" sldId="2147482122"/>
            <ac:spMk id="28" creationId="{B4767D4C-290E-E348-16A8-E57D004D472E}"/>
          </ac:spMkLst>
        </pc:spChg>
        <pc:spChg chg="mod">
          <ac:chgData name="Whitney, Justin" userId="35abdb79-37ba-470a-b7c0-0eb116ca2635" providerId="ADAL" clId="{1A70AE33-9BDE-4A66-AA48-4F525B021E0E}" dt="2025-09-04T01:23:30.265" v="0" actId="790"/>
          <ac:spMkLst>
            <pc:docMk/>
            <pc:sldMk cId="1375670082" sldId="2147482122"/>
            <ac:spMk id="31" creationId="{77FCA392-3BEC-A7DE-A901-0B1BE2B019EA}"/>
          </ac:spMkLst>
        </pc:spChg>
      </pc:sldChg>
      <pc:sldChg chg="modSp mod">
        <pc:chgData name="Whitney, Justin" userId="35abdb79-37ba-470a-b7c0-0eb116ca2635" providerId="ADAL" clId="{1A70AE33-9BDE-4A66-AA48-4F525B021E0E}" dt="2025-09-04T01:23:30.265" v="0" actId="790"/>
        <pc:sldMkLst>
          <pc:docMk/>
          <pc:sldMk cId="2982268085" sldId="2147482123"/>
        </pc:sldMkLst>
        <pc:spChg chg="mod">
          <ac:chgData name="Whitney, Justin" userId="35abdb79-37ba-470a-b7c0-0eb116ca2635" providerId="ADAL" clId="{1A70AE33-9BDE-4A66-AA48-4F525B021E0E}" dt="2025-09-04T01:23:30.265" v="0" actId="790"/>
          <ac:spMkLst>
            <pc:docMk/>
            <pc:sldMk cId="2982268085" sldId="2147482123"/>
            <ac:spMk id="2" creationId="{CE93293C-7230-42AD-248F-489B08D3838C}"/>
          </ac:spMkLst>
        </pc:spChg>
        <pc:spChg chg="mod">
          <ac:chgData name="Whitney, Justin" userId="35abdb79-37ba-470a-b7c0-0eb116ca2635" providerId="ADAL" clId="{1A70AE33-9BDE-4A66-AA48-4F525B021E0E}" dt="2025-09-04T01:23:30.265" v="0" actId="790"/>
          <ac:spMkLst>
            <pc:docMk/>
            <pc:sldMk cId="2982268085" sldId="2147482123"/>
            <ac:spMk id="5" creationId="{3620135A-8A27-D986-4A38-73929008E13E}"/>
          </ac:spMkLst>
        </pc:spChg>
        <pc:spChg chg="mod">
          <ac:chgData name="Whitney, Justin" userId="35abdb79-37ba-470a-b7c0-0eb116ca2635" providerId="ADAL" clId="{1A70AE33-9BDE-4A66-AA48-4F525B021E0E}" dt="2025-09-04T01:23:30.265" v="0" actId="790"/>
          <ac:spMkLst>
            <pc:docMk/>
            <pc:sldMk cId="2982268085" sldId="2147482123"/>
            <ac:spMk id="6" creationId="{1915B51F-63C7-7313-E9CD-A66E6DD6EB8A}"/>
          </ac:spMkLst>
        </pc:spChg>
        <pc:spChg chg="mod">
          <ac:chgData name="Whitney, Justin" userId="35abdb79-37ba-470a-b7c0-0eb116ca2635" providerId="ADAL" clId="{1A70AE33-9BDE-4A66-AA48-4F525B021E0E}" dt="2025-09-04T01:23:30.265" v="0" actId="790"/>
          <ac:spMkLst>
            <pc:docMk/>
            <pc:sldMk cId="2982268085" sldId="2147482123"/>
            <ac:spMk id="7" creationId="{675EC247-FEFF-8E44-8750-F49766B0A37B}"/>
          </ac:spMkLst>
        </pc:spChg>
        <pc:spChg chg="mod">
          <ac:chgData name="Whitney, Justin" userId="35abdb79-37ba-470a-b7c0-0eb116ca2635" providerId="ADAL" clId="{1A70AE33-9BDE-4A66-AA48-4F525B021E0E}" dt="2025-09-04T01:23:30.265" v="0" actId="790"/>
          <ac:spMkLst>
            <pc:docMk/>
            <pc:sldMk cId="2982268085" sldId="2147482123"/>
            <ac:spMk id="9" creationId="{4192A1EF-9BFD-4976-F68B-7FF2963E84B4}"/>
          </ac:spMkLst>
        </pc:spChg>
        <pc:spChg chg="mod">
          <ac:chgData name="Whitney, Justin" userId="35abdb79-37ba-470a-b7c0-0eb116ca2635" providerId="ADAL" clId="{1A70AE33-9BDE-4A66-AA48-4F525B021E0E}" dt="2025-09-04T01:23:30.265" v="0" actId="790"/>
          <ac:spMkLst>
            <pc:docMk/>
            <pc:sldMk cId="2982268085" sldId="2147482123"/>
            <ac:spMk id="16" creationId="{C53246CE-06D6-E1C1-C1BF-F2C97D490865}"/>
          </ac:spMkLst>
        </pc:spChg>
        <pc:spChg chg="mod">
          <ac:chgData name="Whitney, Justin" userId="35abdb79-37ba-470a-b7c0-0eb116ca2635" providerId="ADAL" clId="{1A70AE33-9BDE-4A66-AA48-4F525B021E0E}" dt="2025-09-04T01:23:30.265" v="0" actId="790"/>
          <ac:spMkLst>
            <pc:docMk/>
            <pc:sldMk cId="2982268085" sldId="2147482123"/>
            <ac:spMk id="20" creationId="{C85BDE6D-51EE-4F2A-C1C8-CB82CDDF516F}"/>
          </ac:spMkLst>
        </pc:spChg>
        <pc:spChg chg="mod">
          <ac:chgData name="Whitney, Justin" userId="35abdb79-37ba-470a-b7c0-0eb116ca2635" providerId="ADAL" clId="{1A70AE33-9BDE-4A66-AA48-4F525B021E0E}" dt="2025-09-04T01:23:30.265" v="0" actId="790"/>
          <ac:spMkLst>
            <pc:docMk/>
            <pc:sldMk cId="2982268085" sldId="2147482123"/>
            <ac:spMk id="21" creationId="{3B63E70B-80FB-FE48-B4F3-80492DC8FDF3}"/>
          </ac:spMkLst>
        </pc:spChg>
        <pc:spChg chg="mod">
          <ac:chgData name="Whitney, Justin" userId="35abdb79-37ba-470a-b7c0-0eb116ca2635" providerId="ADAL" clId="{1A70AE33-9BDE-4A66-AA48-4F525B021E0E}" dt="2025-09-04T01:23:30.265" v="0" actId="790"/>
          <ac:spMkLst>
            <pc:docMk/>
            <pc:sldMk cId="2982268085" sldId="2147482123"/>
            <ac:spMk id="27" creationId="{A17206FA-C16D-209A-42EE-5502CA420D3D}"/>
          </ac:spMkLst>
        </pc:spChg>
        <pc:spChg chg="mod">
          <ac:chgData name="Whitney, Justin" userId="35abdb79-37ba-470a-b7c0-0eb116ca2635" providerId="ADAL" clId="{1A70AE33-9BDE-4A66-AA48-4F525B021E0E}" dt="2025-09-04T01:23:30.265" v="0" actId="790"/>
          <ac:spMkLst>
            <pc:docMk/>
            <pc:sldMk cId="2982268085" sldId="2147482123"/>
            <ac:spMk id="54" creationId="{CA50B7AE-6F1F-8D56-3609-C6BAF2F7D0DC}"/>
          </ac:spMkLst>
        </pc:spChg>
      </pc:sldChg>
      <pc:sldChg chg="modSp mod">
        <pc:chgData name="Whitney, Justin" userId="35abdb79-37ba-470a-b7c0-0eb116ca2635" providerId="ADAL" clId="{1A70AE33-9BDE-4A66-AA48-4F525B021E0E}" dt="2025-09-04T01:23:30.265" v="0" actId="790"/>
        <pc:sldMkLst>
          <pc:docMk/>
          <pc:sldMk cId="3306748182" sldId="2147482124"/>
        </pc:sldMkLst>
        <pc:spChg chg="mod">
          <ac:chgData name="Whitney, Justin" userId="35abdb79-37ba-470a-b7c0-0eb116ca2635" providerId="ADAL" clId="{1A70AE33-9BDE-4A66-AA48-4F525B021E0E}" dt="2025-09-04T01:23:30.265" v="0" actId="790"/>
          <ac:spMkLst>
            <pc:docMk/>
            <pc:sldMk cId="3306748182" sldId="2147482124"/>
            <ac:spMk id="2" creationId="{ADBF0601-9791-11D5-BADB-19DF1CE9E1F3}"/>
          </ac:spMkLst>
        </pc:spChg>
        <pc:spChg chg="mod">
          <ac:chgData name="Whitney, Justin" userId="35abdb79-37ba-470a-b7c0-0eb116ca2635" providerId="ADAL" clId="{1A70AE33-9BDE-4A66-AA48-4F525B021E0E}" dt="2025-09-04T01:23:30.265" v="0" actId="790"/>
          <ac:spMkLst>
            <pc:docMk/>
            <pc:sldMk cId="3306748182" sldId="2147482124"/>
            <ac:spMk id="5" creationId="{A060B801-6221-7F07-A1E0-3299449EB4C5}"/>
          </ac:spMkLst>
        </pc:spChg>
        <pc:spChg chg="mod">
          <ac:chgData name="Whitney, Justin" userId="35abdb79-37ba-470a-b7c0-0eb116ca2635" providerId="ADAL" clId="{1A70AE33-9BDE-4A66-AA48-4F525B021E0E}" dt="2025-09-04T01:23:30.265" v="0" actId="790"/>
          <ac:spMkLst>
            <pc:docMk/>
            <pc:sldMk cId="3306748182" sldId="2147482124"/>
            <ac:spMk id="6" creationId="{33D0E0F3-30A1-7A4D-AABD-974713D5116C}"/>
          </ac:spMkLst>
        </pc:spChg>
        <pc:spChg chg="mod">
          <ac:chgData name="Whitney, Justin" userId="35abdb79-37ba-470a-b7c0-0eb116ca2635" providerId="ADAL" clId="{1A70AE33-9BDE-4A66-AA48-4F525B021E0E}" dt="2025-09-04T01:23:30.265" v="0" actId="790"/>
          <ac:spMkLst>
            <pc:docMk/>
            <pc:sldMk cId="3306748182" sldId="2147482124"/>
            <ac:spMk id="8" creationId="{D16416DC-A5A5-EAC8-41A3-FA993961668D}"/>
          </ac:spMkLst>
        </pc:spChg>
        <pc:spChg chg="mod">
          <ac:chgData name="Whitney, Justin" userId="35abdb79-37ba-470a-b7c0-0eb116ca2635" providerId="ADAL" clId="{1A70AE33-9BDE-4A66-AA48-4F525B021E0E}" dt="2025-09-04T01:23:30.265" v="0" actId="790"/>
          <ac:spMkLst>
            <pc:docMk/>
            <pc:sldMk cId="3306748182" sldId="2147482124"/>
            <ac:spMk id="14" creationId="{A655F51D-38A8-8F25-7E40-CAB20F924188}"/>
          </ac:spMkLst>
        </pc:spChg>
        <pc:graphicFrameChg chg="modGraphic">
          <ac:chgData name="Whitney, Justin" userId="35abdb79-37ba-470a-b7c0-0eb116ca2635" providerId="ADAL" clId="{1A70AE33-9BDE-4A66-AA48-4F525B021E0E}" dt="2025-09-04T01:23:30.265" v="0" actId="790"/>
          <ac:graphicFrameMkLst>
            <pc:docMk/>
            <pc:sldMk cId="3306748182" sldId="2147482124"/>
            <ac:graphicFrameMk id="9" creationId="{152261DA-A882-FEC9-0F4F-9B31FD8CE4B6}"/>
          </ac:graphicFrameMkLst>
        </pc:graphicFrameChg>
      </pc:sldChg>
      <pc:sldChg chg="modSp mod">
        <pc:chgData name="Whitney, Justin" userId="35abdb79-37ba-470a-b7c0-0eb116ca2635" providerId="ADAL" clId="{1A70AE33-9BDE-4A66-AA48-4F525B021E0E}" dt="2025-09-04T01:23:30.265" v="0" actId="790"/>
        <pc:sldMkLst>
          <pc:docMk/>
          <pc:sldMk cId="1268114018" sldId="2147482127"/>
        </pc:sldMkLst>
        <pc:spChg chg="mod">
          <ac:chgData name="Whitney, Justin" userId="35abdb79-37ba-470a-b7c0-0eb116ca2635" providerId="ADAL" clId="{1A70AE33-9BDE-4A66-AA48-4F525B021E0E}" dt="2025-09-04T01:23:30.265" v="0" actId="790"/>
          <ac:spMkLst>
            <pc:docMk/>
            <pc:sldMk cId="1268114018" sldId="2147482127"/>
            <ac:spMk id="2" creationId="{2C8F06E7-4D55-B714-7BA5-FDBE2A68B678}"/>
          </ac:spMkLst>
        </pc:spChg>
        <pc:spChg chg="mod">
          <ac:chgData name="Whitney, Justin" userId="35abdb79-37ba-470a-b7c0-0eb116ca2635" providerId="ADAL" clId="{1A70AE33-9BDE-4A66-AA48-4F525B021E0E}" dt="2025-09-04T01:23:30.265" v="0" actId="790"/>
          <ac:spMkLst>
            <pc:docMk/>
            <pc:sldMk cId="1268114018" sldId="2147482127"/>
            <ac:spMk id="4" creationId="{E8FBA963-D21C-C7BC-D23C-2FB698ADEDF8}"/>
          </ac:spMkLst>
        </pc:spChg>
        <pc:spChg chg="mod">
          <ac:chgData name="Whitney, Justin" userId="35abdb79-37ba-470a-b7c0-0eb116ca2635" providerId="ADAL" clId="{1A70AE33-9BDE-4A66-AA48-4F525B021E0E}" dt="2025-09-04T01:23:30.265" v="0" actId="790"/>
          <ac:spMkLst>
            <pc:docMk/>
            <pc:sldMk cId="1268114018" sldId="2147482127"/>
            <ac:spMk id="5" creationId="{EB068708-BB5F-412D-4685-FD54A7998158}"/>
          </ac:spMkLst>
        </pc:spChg>
        <pc:spChg chg="mod">
          <ac:chgData name="Whitney, Justin" userId="35abdb79-37ba-470a-b7c0-0eb116ca2635" providerId="ADAL" clId="{1A70AE33-9BDE-4A66-AA48-4F525B021E0E}" dt="2025-09-04T01:23:30.265" v="0" actId="790"/>
          <ac:spMkLst>
            <pc:docMk/>
            <pc:sldMk cId="1268114018" sldId="2147482127"/>
            <ac:spMk id="6" creationId="{4982A010-998D-08AA-CFAA-E93F38CF1A0C}"/>
          </ac:spMkLst>
        </pc:spChg>
        <pc:graphicFrameChg chg="modGraphic">
          <ac:chgData name="Whitney, Justin" userId="35abdb79-37ba-470a-b7c0-0eb116ca2635" providerId="ADAL" clId="{1A70AE33-9BDE-4A66-AA48-4F525B021E0E}" dt="2025-09-04T01:23:30.265" v="0" actId="790"/>
          <ac:graphicFrameMkLst>
            <pc:docMk/>
            <pc:sldMk cId="1268114018" sldId="2147482127"/>
            <ac:graphicFrameMk id="10" creationId="{1D2EC76F-0CCE-431E-7DF1-3AF2F100AB11}"/>
          </ac:graphicFrameMkLst>
        </pc:graphicFrameChg>
      </pc:sldChg>
      <pc:sldChg chg="modSp mod">
        <pc:chgData name="Whitney, Justin" userId="35abdb79-37ba-470a-b7c0-0eb116ca2635" providerId="ADAL" clId="{1A70AE33-9BDE-4A66-AA48-4F525B021E0E}" dt="2025-09-04T01:23:30.265" v="0" actId="790"/>
        <pc:sldMkLst>
          <pc:docMk/>
          <pc:sldMk cId="481695372" sldId="2147482128"/>
        </pc:sldMkLst>
        <pc:spChg chg="mod">
          <ac:chgData name="Whitney, Justin" userId="35abdb79-37ba-470a-b7c0-0eb116ca2635" providerId="ADAL" clId="{1A70AE33-9BDE-4A66-AA48-4F525B021E0E}" dt="2025-09-04T01:23:30.265" v="0" actId="790"/>
          <ac:spMkLst>
            <pc:docMk/>
            <pc:sldMk cId="481695372" sldId="2147482128"/>
            <ac:spMk id="4" creationId="{E8FBA963-D21C-C7BC-D23C-2FB698ADEDF8}"/>
          </ac:spMkLst>
        </pc:spChg>
        <pc:spChg chg="mod">
          <ac:chgData name="Whitney, Justin" userId="35abdb79-37ba-470a-b7c0-0eb116ca2635" providerId="ADAL" clId="{1A70AE33-9BDE-4A66-AA48-4F525B021E0E}" dt="2025-09-04T01:23:30.265" v="0" actId="790"/>
          <ac:spMkLst>
            <pc:docMk/>
            <pc:sldMk cId="481695372" sldId="2147482128"/>
            <ac:spMk id="5" creationId="{EB068708-BB5F-412D-4685-FD54A7998158}"/>
          </ac:spMkLst>
        </pc:spChg>
        <pc:spChg chg="mod">
          <ac:chgData name="Whitney, Justin" userId="35abdb79-37ba-470a-b7c0-0eb116ca2635" providerId="ADAL" clId="{1A70AE33-9BDE-4A66-AA48-4F525B021E0E}" dt="2025-09-04T01:23:30.265" v="0" actId="790"/>
          <ac:spMkLst>
            <pc:docMk/>
            <pc:sldMk cId="481695372" sldId="2147482128"/>
            <ac:spMk id="6" creationId="{4982A010-998D-08AA-CFAA-E93F38CF1A0C}"/>
          </ac:spMkLst>
        </pc:spChg>
        <pc:spChg chg="mod">
          <ac:chgData name="Whitney, Justin" userId="35abdb79-37ba-470a-b7c0-0eb116ca2635" providerId="ADAL" clId="{1A70AE33-9BDE-4A66-AA48-4F525B021E0E}" dt="2025-09-04T01:23:30.265" v="0" actId="790"/>
          <ac:spMkLst>
            <pc:docMk/>
            <pc:sldMk cId="481695372" sldId="2147482128"/>
            <ac:spMk id="11" creationId="{F6687057-BA71-F205-B93E-090398D9EC31}"/>
          </ac:spMkLst>
        </pc:spChg>
        <pc:spChg chg="mod">
          <ac:chgData name="Whitney, Justin" userId="35abdb79-37ba-470a-b7c0-0eb116ca2635" providerId="ADAL" clId="{1A70AE33-9BDE-4A66-AA48-4F525B021E0E}" dt="2025-09-04T01:23:30.265" v="0" actId="790"/>
          <ac:spMkLst>
            <pc:docMk/>
            <pc:sldMk cId="481695372" sldId="2147482128"/>
            <ac:spMk id="13" creationId="{1B172DE5-C20E-70D8-4203-E89E15CA1FA7}"/>
          </ac:spMkLst>
        </pc:spChg>
        <pc:spChg chg="mod">
          <ac:chgData name="Whitney, Justin" userId="35abdb79-37ba-470a-b7c0-0eb116ca2635" providerId="ADAL" clId="{1A70AE33-9BDE-4A66-AA48-4F525B021E0E}" dt="2025-09-04T01:23:30.265" v="0" actId="790"/>
          <ac:spMkLst>
            <pc:docMk/>
            <pc:sldMk cId="481695372" sldId="2147482128"/>
            <ac:spMk id="14" creationId="{D8DA4C71-93E7-3604-C0C1-6A4AC72475E7}"/>
          </ac:spMkLst>
        </pc:spChg>
        <pc:spChg chg="mod">
          <ac:chgData name="Whitney, Justin" userId="35abdb79-37ba-470a-b7c0-0eb116ca2635" providerId="ADAL" clId="{1A70AE33-9BDE-4A66-AA48-4F525B021E0E}" dt="2025-09-04T01:23:30.265" v="0" actId="790"/>
          <ac:spMkLst>
            <pc:docMk/>
            <pc:sldMk cId="481695372" sldId="2147482128"/>
            <ac:spMk id="16" creationId="{47B6E1F1-7F62-E65D-83DA-9FCCE8A3EBBE}"/>
          </ac:spMkLst>
        </pc:spChg>
        <pc:spChg chg="mod">
          <ac:chgData name="Whitney, Justin" userId="35abdb79-37ba-470a-b7c0-0eb116ca2635" providerId="ADAL" clId="{1A70AE33-9BDE-4A66-AA48-4F525B021E0E}" dt="2025-09-04T01:23:30.265" v="0" actId="790"/>
          <ac:spMkLst>
            <pc:docMk/>
            <pc:sldMk cId="481695372" sldId="2147482128"/>
            <ac:spMk id="17" creationId="{0B749845-EE59-7086-E6F5-E9E10F73D8B0}"/>
          </ac:spMkLst>
        </pc:spChg>
        <pc:spChg chg="mod">
          <ac:chgData name="Whitney, Justin" userId="35abdb79-37ba-470a-b7c0-0eb116ca2635" providerId="ADAL" clId="{1A70AE33-9BDE-4A66-AA48-4F525B021E0E}" dt="2025-09-04T01:23:30.265" v="0" actId="790"/>
          <ac:spMkLst>
            <pc:docMk/>
            <pc:sldMk cId="481695372" sldId="2147482128"/>
            <ac:spMk id="18" creationId="{EDF5BB72-A34D-298B-44E9-12C7BC0CCFCD}"/>
          </ac:spMkLst>
        </pc:spChg>
        <pc:spChg chg="mod">
          <ac:chgData name="Whitney, Justin" userId="35abdb79-37ba-470a-b7c0-0eb116ca2635" providerId="ADAL" clId="{1A70AE33-9BDE-4A66-AA48-4F525B021E0E}" dt="2025-09-04T01:23:30.265" v="0" actId="790"/>
          <ac:spMkLst>
            <pc:docMk/>
            <pc:sldMk cId="481695372" sldId="2147482128"/>
            <ac:spMk id="19" creationId="{AB13646E-35A8-8C53-C45D-848396ED0CD9}"/>
          </ac:spMkLst>
        </pc:spChg>
      </pc:sldChg>
      <pc:sldChg chg="modSp mod">
        <pc:chgData name="Whitney, Justin" userId="35abdb79-37ba-470a-b7c0-0eb116ca2635" providerId="ADAL" clId="{1A70AE33-9BDE-4A66-AA48-4F525B021E0E}" dt="2025-09-04T01:23:30.265" v="0" actId="790"/>
        <pc:sldMkLst>
          <pc:docMk/>
          <pc:sldMk cId="333010181" sldId="2147482129"/>
        </pc:sldMkLst>
        <pc:spChg chg="mod">
          <ac:chgData name="Whitney, Justin" userId="35abdb79-37ba-470a-b7c0-0eb116ca2635" providerId="ADAL" clId="{1A70AE33-9BDE-4A66-AA48-4F525B021E0E}" dt="2025-09-04T01:23:30.265" v="0" actId="790"/>
          <ac:spMkLst>
            <pc:docMk/>
            <pc:sldMk cId="333010181" sldId="2147482129"/>
            <ac:spMk id="6" creationId="{108DF3B8-D433-7AFE-2C04-BBFC79CDE0C9}"/>
          </ac:spMkLst>
        </pc:spChg>
        <pc:spChg chg="mod">
          <ac:chgData name="Whitney, Justin" userId="35abdb79-37ba-470a-b7c0-0eb116ca2635" providerId="ADAL" clId="{1A70AE33-9BDE-4A66-AA48-4F525B021E0E}" dt="2025-09-04T01:23:30.265" v="0" actId="790"/>
          <ac:spMkLst>
            <pc:docMk/>
            <pc:sldMk cId="333010181" sldId="2147482129"/>
            <ac:spMk id="10" creationId="{01FCB50B-D1EB-549D-E0FF-17B692AB007E}"/>
          </ac:spMkLst>
        </pc:spChg>
        <pc:spChg chg="mod">
          <ac:chgData name="Whitney, Justin" userId="35abdb79-37ba-470a-b7c0-0eb116ca2635" providerId="ADAL" clId="{1A70AE33-9BDE-4A66-AA48-4F525B021E0E}" dt="2025-09-04T01:23:30.265" v="0" actId="790"/>
          <ac:spMkLst>
            <pc:docMk/>
            <pc:sldMk cId="333010181" sldId="2147482129"/>
            <ac:spMk id="21" creationId="{9EB17489-DEA2-5FFD-469D-5F02B05166A2}"/>
          </ac:spMkLst>
        </pc:spChg>
        <pc:spChg chg="mod">
          <ac:chgData name="Whitney, Justin" userId="35abdb79-37ba-470a-b7c0-0eb116ca2635" providerId="ADAL" clId="{1A70AE33-9BDE-4A66-AA48-4F525B021E0E}" dt="2025-09-04T01:23:30.265" v="0" actId="790"/>
          <ac:spMkLst>
            <pc:docMk/>
            <pc:sldMk cId="333010181" sldId="2147482129"/>
            <ac:spMk id="41" creationId="{EB9BAD55-2E50-1B36-1004-66D4EAC24C35}"/>
          </ac:spMkLst>
        </pc:spChg>
        <pc:spChg chg="mod">
          <ac:chgData name="Whitney, Justin" userId="35abdb79-37ba-470a-b7c0-0eb116ca2635" providerId="ADAL" clId="{1A70AE33-9BDE-4A66-AA48-4F525B021E0E}" dt="2025-09-04T01:23:30.265" v="0" actId="790"/>
          <ac:spMkLst>
            <pc:docMk/>
            <pc:sldMk cId="333010181" sldId="2147482129"/>
            <ac:spMk id="43" creationId="{37041CEC-AC15-AD00-D18C-AAC23F113039}"/>
          </ac:spMkLst>
        </pc:spChg>
        <pc:spChg chg="mod">
          <ac:chgData name="Whitney, Justin" userId="35abdb79-37ba-470a-b7c0-0eb116ca2635" providerId="ADAL" clId="{1A70AE33-9BDE-4A66-AA48-4F525B021E0E}" dt="2025-09-04T01:23:30.265" v="0" actId="790"/>
          <ac:spMkLst>
            <pc:docMk/>
            <pc:sldMk cId="333010181" sldId="2147482129"/>
            <ac:spMk id="64" creationId="{56AF74E8-CD2F-8F02-87FC-E4C7BE0B166D}"/>
          </ac:spMkLst>
        </pc:spChg>
        <pc:spChg chg="mod">
          <ac:chgData name="Whitney, Justin" userId="35abdb79-37ba-470a-b7c0-0eb116ca2635" providerId="ADAL" clId="{1A70AE33-9BDE-4A66-AA48-4F525B021E0E}" dt="2025-09-04T01:23:30.265" v="0" actId="790"/>
          <ac:spMkLst>
            <pc:docMk/>
            <pc:sldMk cId="333010181" sldId="2147482129"/>
            <ac:spMk id="102" creationId="{73D210C4-EF5C-F84F-DD3A-7CDC5306D914}"/>
          </ac:spMkLst>
        </pc:spChg>
        <pc:spChg chg="mod">
          <ac:chgData name="Whitney, Justin" userId="35abdb79-37ba-470a-b7c0-0eb116ca2635" providerId="ADAL" clId="{1A70AE33-9BDE-4A66-AA48-4F525B021E0E}" dt="2025-09-04T01:23:30.265" v="0" actId="790"/>
          <ac:spMkLst>
            <pc:docMk/>
            <pc:sldMk cId="333010181" sldId="2147482129"/>
            <ac:spMk id="103" creationId="{D5B3BCC8-50A4-9C0A-F5CF-8BCF278939D6}"/>
          </ac:spMkLst>
        </pc:spChg>
        <pc:spChg chg="mod">
          <ac:chgData name="Whitney, Justin" userId="35abdb79-37ba-470a-b7c0-0eb116ca2635" providerId="ADAL" clId="{1A70AE33-9BDE-4A66-AA48-4F525B021E0E}" dt="2025-09-04T01:23:30.265" v="0" actId="790"/>
          <ac:spMkLst>
            <pc:docMk/>
            <pc:sldMk cId="333010181" sldId="2147482129"/>
            <ac:spMk id="106" creationId="{1B6BA445-AEDA-F169-494C-202925B80D4D}"/>
          </ac:spMkLst>
        </pc:spChg>
        <pc:spChg chg="mod">
          <ac:chgData name="Whitney, Justin" userId="35abdb79-37ba-470a-b7c0-0eb116ca2635" providerId="ADAL" clId="{1A70AE33-9BDE-4A66-AA48-4F525B021E0E}" dt="2025-09-04T01:23:30.265" v="0" actId="790"/>
          <ac:spMkLst>
            <pc:docMk/>
            <pc:sldMk cId="333010181" sldId="2147482129"/>
            <ac:spMk id="179" creationId="{D5E65A8F-BC20-672F-B2D9-BED7F03965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5AB01-10F5-75B2-C45D-C9F36A6735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9D7B925-57C2-9441-903A-461D523A40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CF8AED-0F66-4DC3-BD8D-04FF1D3E22D7}" type="datetimeFigureOut">
              <a:rPr lang="en-AU" smtClean="0"/>
              <a:t>13/05/2026</a:t>
            </a:fld>
            <a:endParaRPr lang="en-AU"/>
          </a:p>
        </p:txBody>
      </p:sp>
      <p:sp>
        <p:nvSpPr>
          <p:cNvPr id="4" name="Footer Placeholder 3">
            <a:extLst>
              <a:ext uri="{FF2B5EF4-FFF2-40B4-BE49-F238E27FC236}">
                <a16:creationId xmlns:a16="http://schemas.microsoft.com/office/drawing/2014/main" id="{7D6AB281-D565-3238-8AF8-DB9A7F1295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DA487B8-5787-CE27-B64E-8CB7C81721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A12615-D827-4464-B316-65F749F355A9}" type="slidenum">
              <a:rPr lang="en-AU" smtClean="0"/>
              <a:t>‹#›</a:t>
            </a:fld>
            <a:endParaRPr lang="en-AU"/>
          </a:p>
        </p:txBody>
      </p:sp>
    </p:spTree>
    <p:extLst>
      <p:ext uri="{BB962C8B-B14F-4D97-AF65-F5344CB8AC3E}">
        <p14:creationId xmlns:p14="http://schemas.microsoft.com/office/powerpoint/2010/main" val="2422520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3EA89-80BE-41DA-A95E-2E151AE4AE1E}" type="datetimeFigureOut">
              <a:rPr lang="en-AU" smtClean="0"/>
              <a:t>13/05/2026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56256-E58A-48BC-865B-B49A6D58F04E}" type="slidenum">
              <a:rPr lang="en-AU" smtClean="0"/>
              <a:t>‹#›</a:t>
            </a:fld>
            <a:endParaRPr lang="en-AU"/>
          </a:p>
        </p:txBody>
      </p:sp>
    </p:spTree>
    <p:extLst>
      <p:ext uri="{BB962C8B-B14F-4D97-AF65-F5344CB8AC3E}">
        <p14:creationId xmlns:p14="http://schemas.microsoft.com/office/powerpoint/2010/main" val="301095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67E52-16C8-15B5-8EA4-F1D142277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6EC65-6939-7EA6-FD6B-51851658F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98AA5-B971-3B5F-88DC-78E05BFF25F3}"/>
              </a:ext>
            </a:extLst>
          </p:cNvPr>
          <p:cNvSpPr>
            <a:spLocks noGrp="1"/>
          </p:cNvSpPr>
          <p:nvPr>
            <p:ph type="body" idx="1"/>
          </p:nvPr>
        </p:nvSpPr>
        <p:spPr/>
        <p:txBody>
          <a:bodyPr/>
          <a:lstStyle/>
          <a:p>
            <a:r>
              <a:rPr lang="en-AU"/>
              <a:t>Definition of the playbook</a:t>
            </a:r>
          </a:p>
          <a:p>
            <a:r>
              <a:rPr lang="en-AU"/>
              <a:t>Templates:</a:t>
            </a:r>
          </a:p>
          <a:p>
            <a:pPr marL="228600" indent="-228600">
              <a:buAutoNum type="arabicPeriod"/>
            </a:pPr>
            <a:r>
              <a:rPr lang="en-AU"/>
              <a:t>Benefits realisation framework – </a:t>
            </a:r>
          </a:p>
          <a:p>
            <a:pPr marL="228600" indent="-228600">
              <a:buAutoNum type="arabicPeriod"/>
            </a:pPr>
            <a:r>
              <a:rPr lang="en-AU"/>
              <a:t>Benefits realisation report</a:t>
            </a:r>
          </a:p>
          <a:p>
            <a:pPr marL="228600" indent="-228600">
              <a:buAutoNum type="arabicPeriod"/>
            </a:pPr>
            <a:r>
              <a:rPr lang="en-AU"/>
              <a:t>Benefits realisation RACI (Tracking Mechanisms)</a:t>
            </a:r>
          </a:p>
        </p:txBody>
      </p:sp>
      <p:sp>
        <p:nvSpPr>
          <p:cNvPr id="4" name="Slide Number Placeholder 3">
            <a:extLst>
              <a:ext uri="{FF2B5EF4-FFF2-40B4-BE49-F238E27FC236}">
                <a16:creationId xmlns:a16="http://schemas.microsoft.com/office/drawing/2014/main" id="{7C6FFDA4-215E-01D2-BE26-9834F4DE12A4}"/>
              </a:ext>
            </a:extLst>
          </p:cNvPr>
          <p:cNvSpPr>
            <a:spLocks noGrp="1"/>
          </p:cNvSpPr>
          <p:nvPr>
            <p:ph type="sldNum" sz="quarter" idx="5"/>
          </p:nvPr>
        </p:nvSpPr>
        <p:spPr/>
        <p:txBody>
          <a:bodyPr/>
          <a:lstStyle/>
          <a:p>
            <a:fld id="{2F856256-E58A-48BC-865B-B49A6D58F04E}" type="slidenum">
              <a:rPr lang="en-AU" smtClean="0"/>
              <a:t>4</a:t>
            </a:fld>
            <a:endParaRPr lang="en-AU"/>
          </a:p>
        </p:txBody>
      </p:sp>
    </p:spTree>
    <p:extLst>
      <p:ext uri="{BB962C8B-B14F-4D97-AF65-F5344CB8AC3E}">
        <p14:creationId xmlns:p14="http://schemas.microsoft.com/office/powerpoint/2010/main" val="399875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1B495-5FA9-F477-8104-766E52057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81B3C-A4A8-9FC7-14F4-70F40342D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1D743-B8E3-73FB-DF94-F02A0BFF3BDC}"/>
              </a:ext>
            </a:extLst>
          </p:cNvPr>
          <p:cNvSpPr>
            <a:spLocks noGrp="1"/>
          </p:cNvSpPr>
          <p:nvPr>
            <p:ph type="body" idx="1"/>
          </p:nvPr>
        </p:nvSpPr>
        <p:spPr/>
        <p:txBody>
          <a:bodyPr/>
          <a:lstStyle/>
          <a:p>
            <a:r>
              <a:rPr lang="en-AU"/>
              <a:t>to ensure that the planned benefits are systematically achieved and sustained throughout the lifecycle of an initiative.</a:t>
            </a:r>
          </a:p>
        </p:txBody>
      </p:sp>
      <p:sp>
        <p:nvSpPr>
          <p:cNvPr id="4" name="Slide Number Placeholder 3">
            <a:extLst>
              <a:ext uri="{FF2B5EF4-FFF2-40B4-BE49-F238E27FC236}">
                <a16:creationId xmlns:a16="http://schemas.microsoft.com/office/drawing/2014/main" id="{EF8E3905-70D9-9550-8410-59D5C8C0F117}"/>
              </a:ext>
            </a:extLst>
          </p:cNvPr>
          <p:cNvSpPr>
            <a:spLocks noGrp="1"/>
          </p:cNvSpPr>
          <p:nvPr>
            <p:ph type="sldNum" sz="quarter" idx="5"/>
          </p:nvPr>
        </p:nvSpPr>
        <p:spPr/>
        <p:txBody>
          <a:bodyPr/>
          <a:lstStyle/>
          <a:p>
            <a:fld id="{2F856256-E58A-48BC-865B-B49A6D58F04E}" type="slidenum">
              <a:rPr lang="en-AU" smtClean="0"/>
              <a:t>15</a:t>
            </a:fld>
            <a:endParaRPr lang="en-AU"/>
          </a:p>
        </p:txBody>
      </p:sp>
    </p:spTree>
    <p:extLst>
      <p:ext uri="{BB962C8B-B14F-4D97-AF65-F5344CB8AC3E}">
        <p14:creationId xmlns:p14="http://schemas.microsoft.com/office/powerpoint/2010/main" val="67293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856256-E58A-48BC-865B-B49A6D58F04E}" type="slidenum">
              <a:rPr lang="en-AU" smtClean="0"/>
              <a:t>16</a:t>
            </a:fld>
            <a:endParaRPr lang="en-AU"/>
          </a:p>
        </p:txBody>
      </p:sp>
    </p:spTree>
    <p:extLst>
      <p:ext uri="{BB962C8B-B14F-4D97-AF65-F5344CB8AC3E}">
        <p14:creationId xmlns:p14="http://schemas.microsoft.com/office/powerpoint/2010/main" val="2722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BAE7-5796-7E1F-2655-32C216498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590C3-1F28-CA9E-BF8B-C74D0F246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ACC47-29E2-80AE-2855-733D23961C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CA99DD-B2BC-F886-4CED-0672E7975364}"/>
              </a:ext>
            </a:extLst>
          </p:cNvPr>
          <p:cNvSpPr>
            <a:spLocks noGrp="1"/>
          </p:cNvSpPr>
          <p:nvPr>
            <p:ph type="sldNum" sz="quarter" idx="5"/>
          </p:nvPr>
        </p:nvSpPr>
        <p:spPr/>
        <p:txBody>
          <a:bodyPr/>
          <a:lstStyle/>
          <a:p>
            <a:fld id="{2F856256-E58A-48BC-865B-B49A6D58F04E}" type="slidenum">
              <a:rPr lang="en-AU" smtClean="0"/>
              <a:t>17</a:t>
            </a:fld>
            <a:endParaRPr lang="en-AU"/>
          </a:p>
        </p:txBody>
      </p:sp>
    </p:spTree>
    <p:extLst>
      <p:ext uri="{BB962C8B-B14F-4D97-AF65-F5344CB8AC3E}">
        <p14:creationId xmlns:p14="http://schemas.microsoft.com/office/powerpoint/2010/main" val="419501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E50EE-D275-F63E-2E27-01514AE8C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B4609-61FC-D942-C65E-6A4925BBF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5C155-6831-EEA0-86A6-1B3FEF7C049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EE56160-1478-8C0D-6332-C2FE3D0E82F4}"/>
              </a:ext>
            </a:extLst>
          </p:cNvPr>
          <p:cNvSpPr>
            <a:spLocks noGrp="1"/>
          </p:cNvSpPr>
          <p:nvPr>
            <p:ph type="sldNum" sz="quarter" idx="5"/>
          </p:nvPr>
        </p:nvSpPr>
        <p:spPr/>
        <p:txBody>
          <a:bodyPr/>
          <a:lstStyle/>
          <a:p>
            <a:fld id="{2F856256-E58A-48BC-865B-B49A6D58F04E}" type="slidenum">
              <a:rPr lang="en-AU" smtClean="0"/>
              <a:t>18</a:t>
            </a:fld>
            <a:endParaRPr lang="en-AU"/>
          </a:p>
        </p:txBody>
      </p:sp>
    </p:spTree>
    <p:extLst>
      <p:ext uri="{BB962C8B-B14F-4D97-AF65-F5344CB8AC3E}">
        <p14:creationId xmlns:p14="http://schemas.microsoft.com/office/powerpoint/2010/main" val="424091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BA1D-2DE0-9224-D3FA-BB42B3C3D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BB486-B3AB-220F-910F-309C9D159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4F248-D0DD-B4A0-869B-B5FF70AACB3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A6CD9A3-A099-43CA-E828-6445F557E729}"/>
              </a:ext>
            </a:extLst>
          </p:cNvPr>
          <p:cNvSpPr>
            <a:spLocks noGrp="1"/>
          </p:cNvSpPr>
          <p:nvPr>
            <p:ph type="sldNum" sz="quarter" idx="5"/>
          </p:nvPr>
        </p:nvSpPr>
        <p:spPr/>
        <p:txBody>
          <a:bodyPr/>
          <a:lstStyle/>
          <a:p>
            <a:fld id="{2F856256-E58A-48BC-865B-B49A6D58F04E}" type="slidenum">
              <a:rPr lang="en-AU" smtClean="0"/>
              <a:t>20</a:t>
            </a:fld>
            <a:endParaRPr lang="en-AU"/>
          </a:p>
        </p:txBody>
      </p:sp>
    </p:spTree>
    <p:extLst>
      <p:ext uri="{BB962C8B-B14F-4D97-AF65-F5344CB8AC3E}">
        <p14:creationId xmlns:p14="http://schemas.microsoft.com/office/powerpoint/2010/main" val="9084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BA1D-2DE0-9224-D3FA-BB42B3C3D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BB486-B3AB-220F-910F-309C9D159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4F248-D0DD-B4A0-869B-B5FF70AACB3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A6CD9A3-A099-43CA-E828-6445F557E729}"/>
              </a:ext>
            </a:extLst>
          </p:cNvPr>
          <p:cNvSpPr>
            <a:spLocks noGrp="1"/>
          </p:cNvSpPr>
          <p:nvPr>
            <p:ph type="sldNum" sz="quarter" idx="5"/>
          </p:nvPr>
        </p:nvSpPr>
        <p:spPr/>
        <p:txBody>
          <a:bodyPr/>
          <a:lstStyle/>
          <a:p>
            <a:fld id="{2F856256-E58A-48BC-865B-B49A6D58F04E}" type="slidenum">
              <a:rPr lang="en-AU" smtClean="0"/>
              <a:t>21</a:t>
            </a:fld>
            <a:endParaRPr lang="en-AU"/>
          </a:p>
        </p:txBody>
      </p:sp>
    </p:spTree>
    <p:extLst>
      <p:ext uri="{BB962C8B-B14F-4D97-AF65-F5344CB8AC3E}">
        <p14:creationId xmlns:p14="http://schemas.microsoft.com/office/powerpoint/2010/main" val="252940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8E7D6-AC20-905B-B5A6-767E9A763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1396C-4683-084B-346B-B5260E5C2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8F43D-6642-BFCA-3654-E33D6879F37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61A8808-4FBE-F766-B1D2-230FB943D3C5}"/>
              </a:ext>
            </a:extLst>
          </p:cNvPr>
          <p:cNvSpPr>
            <a:spLocks noGrp="1"/>
          </p:cNvSpPr>
          <p:nvPr>
            <p:ph type="sldNum" sz="quarter" idx="5"/>
          </p:nvPr>
        </p:nvSpPr>
        <p:spPr/>
        <p:txBody>
          <a:bodyPr/>
          <a:lstStyle/>
          <a:p>
            <a:fld id="{2F856256-E58A-48BC-865B-B49A6D58F04E}" type="slidenum">
              <a:rPr lang="en-AU" smtClean="0"/>
              <a:t>22</a:t>
            </a:fld>
            <a:endParaRPr lang="en-AU"/>
          </a:p>
        </p:txBody>
      </p:sp>
    </p:spTree>
    <p:extLst>
      <p:ext uri="{BB962C8B-B14F-4D97-AF65-F5344CB8AC3E}">
        <p14:creationId xmlns:p14="http://schemas.microsoft.com/office/powerpoint/2010/main" val="282611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BA1D-2DE0-9224-D3FA-BB42B3C3D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BB486-B3AB-220F-910F-309C9D159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4F248-D0DD-B4A0-869B-B5FF70AACB3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A6CD9A3-A099-43CA-E828-6445F557E729}"/>
              </a:ext>
            </a:extLst>
          </p:cNvPr>
          <p:cNvSpPr>
            <a:spLocks noGrp="1"/>
          </p:cNvSpPr>
          <p:nvPr>
            <p:ph type="sldNum" sz="quarter" idx="5"/>
          </p:nvPr>
        </p:nvSpPr>
        <p:spPr/>
        <p:txBody>
          <a:bodyPr/>
          <a:lstStyle/>
          <a:p>
            <a:fld id="{2F856256-E58A-48BC-865B-B49A6D58F04E}" type="slidenum">
              <a:rPr lang="en-AU" smtClean="0"/>
              <a:t>23</a:t>
            </a:fld>
            <a:endParaRPr lang="en-AU"/>
          </a:p>
        </p:txBody>
      </p:sp>
    </p:spTree>
    <p:extLst>
      <p:ext uri="{BB962C8B-B14F-4D97-AF65-F5344CB8AC3E}">
        <p14:creationId xmlns:p14="http://schemas.microsoft.com/office/powerpoint/2010/main" val="372634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C537-CA5E-949B-473A-FFBFF6829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6D394-8DF7-4B5B-C192-37F91C5C5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A1431-DF02-07C5-B121-E0B2DE0EF53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C198999-A93D-4F63-7C13-6DA8E6654B93}"/>
              </a:ext>
            </a:extLst>
          </p:cNvPr>
          <p:cNvSpPr>
            <a:spLocks noGrp="1"/>
          </p:cNvSpPr>
          <p:nvPr>
            <p:ph type="sldNum" sz="quarter" idx="5"/>
          </p:nvPr>
        </p:nvSpPr>
        <p:spPr/>
        <p:txBody>
          <a:bodyPr/>
          <a:lstStyle/>
          <a:p>
            <a:fld id="{2F856256-E58A-48BC-865B-B49A6D58F04E}" type="slidenum">
              <a:rPr lang="en-AU" smtClean="0"/>
              <a:t>5</a:t>
            </a:fld>
            <a:endParaRPr lang="en-AU"/>
          </a:p>
        </p:txBody>
      </p:sp>
    </p:spTree>
    <p:extLst>
      <p:ext uri="{BB962C8B-B14F-4D97-AF65-F5344CB8AC3E}">
        <p14:creationId xmlns:p14="http://schemas.microsoft.com/office/powerpoint/2010/main" val="317796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856256-E58A-48BC-865B-B49A6D58F04E}" type="slidenum">
              <a:rPr lang="en-AU" smtClean="0"/>
              <a:t>6</a:t>
            </a:fld>
            <a:endParaRPr lang="en-AU"/>
          </a:p>
        </p:txBody>
      </p:sp>
    </p:spTree>
    <p:extLst>
      <p:ext uri="{BB962C8B-B14F-4D97-AF65-F5344CB8AC3E}">
        <p14:creationId xmlns:p14="http://schemas.microsoft.com/office/powerpoint/2010/main" val="137072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E0EF2-C92A-EDCA-C62A-D53613506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0C118-B195-3342-A987-B63C5532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54EBC-74FF-FBBD-D802-ECA51AAB971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58B046F-1DE4-60C1-2276-9F5EB8286F16}"/>
              </a:ext>
            </a:extLst>
          </p:cNvPr>
          <p:cNvSpPr>
            <a:spLocks noGrp="1"/>
          </p:cNvSpPr>
          <p:nvPr>
            <p:ph type="sldNum" sz="quarter" idx="5"/>
          </p:nvPr>
        </p:nvSpPr>
        <p:spPr/>
        <p:txBody>
          <a:bodyPr/>
          <a:lstStyle/>
          <a:p>
            <a:fld id="{2F856256-E58A-48BC-865B-B49A6D58F04E}" type="slidenum">
              <a:rPr lang="en-AU" smtClean="0"/>
              <a:t>8</a:t>
            </a:fld>
            <a:endParaRPr lang="en-AU"/>
          </a:p>
        </p:txBody>
      </p:sp>
    </p:spTree>
    <p:extLst>
      <p:ext uri="{BB962C8B-B14F-4D97-AF65-F5344CB8AC3E}">
        <p14:creationId xmlns:p14="http://schemas.microsoft.com/office/powerpoint/2010/main" val="369894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29D5F-F3D1-7FB6-49F3-31D264717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897C6-FE8A-1D8F-2939-CE69C2C7F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816E3-3197-B30B-9F59-231A090A654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A62DEEE-BF8B-7013-5A77-AB3E911C1DD8}"/>
              </a:ext>
            </a:extLst>
          </p:cNvPr>
          <p:cNvSpPr>
            <a:spLocks noGrp="1"/>
          </p:cNvSpPr>
          <p:nvPr>
            <p:ph type="sldNum" sz="quarter" idx="5"/>
          </p:nvPr>
        </p:nvSpPr>
        <p:spPr/>
        <p:txBody>
          <a:bodyPr/>
          <a:lstStyle/>
          <a:p>
            <a:fld id="{2F856256-E58A-48BC-865B-B49A6D58F04E}" type="slidenum">
              <a:rPr lang="en-AU" smtClean="0"/>
              <a:t>9</a:t>
            </a:fld>
            <a:endParaRPr lang="en-AU"/>
          </a:p>
        </p:txBody>
      </p:sp>
    </p:spTree>
    <p:extLst>
      <p:ext uri="{BB962C8B-B14F-4D97-AF65-F5344CB8AC3E}">
        <p14:creationId xmlns:p14="http://schemas.microsoft.com/office/powerpoint/2010/main" val="126029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03EBD-FE7D-3020-8336-4B79F177A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D1B89-2DB4-6AC6-957D-100F4CF8D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602ED-5C30-EE9A-2F15-CC93FB680B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4E0AD74-4EEC-49D1-ABFD-F7496BDF0E65}"/>
              </a:ext>
            </a:extLst>
          </p:cNvPr>
          <p:cNvSpPr>
            <a:spLocks noGrp="1"/>
          </p:cNvSpPr>
          <p:nvPr>
            <p:ph type="sldNum" sz="quarter" idx="5"/>
          </p:nvPr>
        </p:nvSpPr>
        <p:spPr/>
        <p:txBody>
          <a:bodyPr/>
          <a:lstStyle/>
          <a:p>
            <a:fld id="{2F856256-E58A-48BC-865B-B49A6D58F04E}" type="slidenum">
              <a:rPr lang="en-AU" smtClean="0"/>
              <a:t>10</a:t>
            </a:fld>
            <a:endParaRPr lang="en-AU"/>
          </a:p>
        </p:txBody>
      </p:sp>
    </p:spTree>
    <p:extLst>
      <p:ext uri="{BB962C8B-B14F-4D97-AF65-F5344CB8AC3E}">
        <p14:creationId xmlns:p14="http://schemas.microsoft.com/office/powerpoint/2010/main" val="225182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910D-B0DA-9D89-CC1F-26B96ED2D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E5A12-3360-F482-0188-D447A26C6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C0E88-DD47-C05A-400A-21F8FA95851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FD05993-E80D-1756-E1CC-2E39EB1C075D}"/>
              </a:ext>
            </a:extLst>
          </p:cNvPr>
          <p:cNvSpPr>
            <a:spLocks noGrp="1"/>
          </p:cNvSpPr>
          <p:nvPr>
            <p:ph type="sldNum" sz="quarter" idx="5"/>
          </p:nvPr>
        </p:nvSpPr>
        <p:spPr/>
        <p:txBody>
          <a:bodyPr/>
          <a:lstStyle/>
          <a:p>
            <a:fld id="{2F856256-E58A-48BC-865B-B49A6D58F04E}" type="slidenum">
              <a:rPr lang="en-AU" smtClean="0"/>
              <a:t>11</a:t>
            </a:fld>
            <a:endParaRPr lang="en-AU"/>
          </a:p>
        </p:txBody>
      </p:sp>
    </p:spTree>
    <p:extLst>
      <p:ext uri="{BB962C8B-B14F-4D97-AF65-F5344CB8AC3E}">
        <p14:creationId xmlns:p14="http://schemas.microsoft.com/office/powerpoint/2010/main" val="40034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94A67-3791-4CB5-2864-F50CAD501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D4142-3C30-44FB-97C7-36E9ED365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EBE87-FDAA-15B7-361F-B4954AAFA4C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9CA8966-5146-58C9-41D2-8B512A73FCBE}"/>
              </a:ext>
            </a:extLst>
          </p:cNvPr>
          <p:cNvSpPr>
            <a:spLocks noGrp="1"/>
          </p:cNvSpPr>
          <p:nvPr>
            <p:ph type="sldNum" sz="quarter" idx="5"/>
          </p:nvPr>
        </p:nvSpPr>
        <p:spPr/>
        <p:txBody>
          <a:bodyPr/>
          <a:lstStyle/>
          <a:p>
            <a:fld id="{2F856256-E58A-48BC-865B-B49A6D58F04E}" type="slidenum">
              <a:rPr lang="en-AU" smtClean="0"/>
              <a:t>12</a:t>
            </a:fld>
            <a:endParaRPr lang="en-AU"/>
          </a:p>
        </p:txBody>
      </p:sp>
    </p:spTree>
    <p:extLst>
      <p:ext uri="{BB962C8B-B14F-4D97-AF65-F5344CB8AC3E}">
        <p14:creationId xmlns:p14="http://schemas.microsoft.com/office/powerpoint/2010/main" val="323269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D1F6-826A-DFBF-3704-2B462AEBC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AB644-5546-0131-ABC5-B1AE35350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094CD-6D31-7C94-B567-E11F0F142C7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99881-5F50-4ABE-D3EB-6C4935A29F1B}"/>
              </a:ext>
            </a:extLst>
          </p:cNvPr>
          <p:cNvSpPr>
            <a:spLocks noGrp="1"/>
          </p:cNvSpPr>
          <p:nvPr>
            <p:ph type="sldNum" sz="quarter" idx="5"/>
          </p:nvPr>
        </p:nvSpPr>
        <p:spPr/>
        <p:txBody>
          <a:bodyPr/>
          <a:lstStyle/>
          <a:p>
            <a:fld id="{2F856256-E58A-48BC-865B-B49A6D58F04E}" type="slidenum">
              <a:rPr lang="en-AU" smtClean="0"/>
              <a:t>13</a:t>
            </a:fld>
            <a:endParaRPr lang="en-AU"/>
          </a:p>
        </p:txBody>
      </p:sp>
    </p:spTree>
    <p:extLst>
      <p:ext uri="{BB962C8B-B14F-4D97-AF65-F5344CB8AC3E}">
        <p14:creationId xmlns:p14="http://schemas.microsoft.com/office/powerpoint/2010/main" val="397925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apLin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E11C34F-51B0-33D7-CE2B-C1BBFC19FEC7}"/>
              </a:ext>
            </a:extLst>
          </p:cNvPr>
          <p:cNvSpPr>
            <a:spLocks noGrp="1"/>
          </p:cNvSpPr>
          <p:nvPr>
            <p:ph type="body" sz="quarter" idx="13" hasCustomPrompt="1"/>
          </p:nvPr>
        </p:nvSpPr>
        <p:spPr>
          <a:xfrm>
            <a:off x="479425" y="1268681"/>
            <a:ext cx="11233150" cy="530657"/>
          </a:xfrm>
          <a:prstGeom prst="rect">
            <a:avLst/>
          </a:prstGeom>
        </p:spPr>
        <p:txBody>
          <a:bodyPr/>
          <a:lstStyle>
            <a:lvl1pPr marL="0" indent="0">
              <a:buNone/>
              <a:defRPr>
                <a:solidFill>
                  <a:srgbClr val="7F7F7F"/>
                </a:solidFill>
              </a:defRPr>
            </a:lvl1pPr>
            <a:lvl2pPr marL="457200" indent="0">
              <a:buNone/>
              <a:defRPr/>
            </a:lvl2pPr>
          </a:lstStyle>
          <a:p>
            <a:pPr lvl="0"/>
            <a:r>
              <a:rPr lang="en-US"/>
              <a:t>Click to edit subtitle – The purpose of the subtitle is to capture the main message that wants to be conveyed in the slide. This message will be supported with the content of the slide</a:t>
            </a:r>
          </a:p>
        </p:txBody>
      </p:sp>
      <p:sp>
        <p:nvSpPr>
          <p:cNvPr id="7" name="Text Placeholder 2">
            <a:extLst>
              <a:ext uri="{FF2B5EF4-FFF2-40B4-BE49-F238E27FC236}">
                <a16:creationId xmlns:a16="http://schemas.microsoft.com/office/drawing/2014/main" id="{28CE66AD-7B3B-4273-21D1-7177CCEDFE56}"/>
              </a:ext>
            </a:extLst>
          </p:cNvPr>
          <p:cNvSpPr>
            <a:spLocks noGrp="1"/>
          </p:cNvSpPr>
          <p:nvPr>
            <p:ph idx="1"/>
          </p:nvPr>
        </p:nvSpPr>
        <p:spPr>
          <a:xfrm>
            <a:off x="479425" y="1853380"/>
            <a:ext cx="11233150" cy="450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Slide Number Placeholder 9">
            <a:extLst>
              <a:ext uri="{FF2B5EF4-FFF2-40B4-BE49-F238E27FC236}">
                <a16:creationId xmlns:a16="http://schemas.microsoft.com/office/drawing/2014/main" id="{A5AC479A-A282-F57D-89DB-37376FB60585}"/>
              </a:ext>
            </a:extLst>
          </p:cNvPr>
          <p:cNvSpPr>
            <a:spLocks noGrp="1"/>
          </p:cNvSpPr>
          <p:nvPr>
            <p:ph type="sldNum" sz="quarter" idx="16"/>
          </p:nvPr>
        </p:nvSpPr>
        <p:spPr/>
        <p:txBody>
          <a:bodyPr/>
          <a:lstStyle/>
          <a:p>
            <a:fld id="{C78C21DC-8AC8-EE42-B241-192DE2D50ED7}" type="slidenum">
              <a:rPr lang="en-US" smtClean="0"/>
              <a:pPr/>
              <a:t>‹#›</a:t>
            </a:fld>
            <a:endParaRPr lang="en-US"/>
          </a:p>
        </p:txBody>
      </p:sp>
      <p:sp>
        <p:nvSpPr>
          <p:cNvPr id="11" name="Title 10">
            <a:extLst>
              <a:ext uri="{FF2B5EF4-FFF2-40B4-BE49-F238E27FC236}">
                <a16:creationId xmlns:a16="http://schemas.microsoft.com/office/drawing/2014/main" id="{40F073DF-A910-DACA-2267-26473732B378}"/>
              </a:ext>
            </a:extLst>
          </p:cNvPr>
          <p:cNvSpPr>
            <a:spLocks noGrp="1"/>
          </p:cNvSpPr>
          <p:nvPr>
            <p:ph type="title"/>
          </p:nvPr>
        </p:nvSpPr>
        <p:spPr/>
        <p:txBody>
          <a:bodyPr/>
          <a:lstStyle/>
          <a:p>
            <a:r>
              <a:rPr lang="en-US"/>
              <a:t>Click to edit Master title style</a:t>
            </a:r>
            <a:endParaRPr lang="en-AU"/>
          </a:p>
        </p:txBody>
      </p:sp>
      <p:sp>
        <p:nvSpPr>
          <p:cNvPr id="2" name="Footer Placeholder 4">
            <a:extLst>
              <a:ext uri="{FF2B5EF4-FFF2-40B4-BE49-F238E27FC236}">
                <a16:creationId xmlns:a16="http://schemas.microsoft.com/office/drawing/2014/main" id="{81286C1C-50BC-2813-BE61-3679E75E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1667942192"/>
      </p:ext>
    </p:extLst>
  </p:cSld>
  <p:clrMapOvr>
    <a:masterClrMapping/>
  </p:clrMapOvr>
  <p:extLst>
    <p:ext uri="{DCECCB84-F9BA-43D5-87BE-67443E8EF086}">
      <p15:sldGuideLst xmlns:p15="http://schemas.microsoft.com/office/powerpoint/2012/main">
        <p15:guide id="1" orient="horz" pos="1162" userDrawn="1">
          <p15:clr>
            <a:srgbClr val="FBAE40"/>
          </p15:clr>
        </p15:guide>
        <p15:guide id="3" orient="horz" pos="799" userDrawn="1">
          <p15:clr>
            <a:srgbClr val="FBAE40"/>
          </p15:clr>
        </p15:guide>
        <p15:guide id="4" orient="horz" pos="2160" userDrawn="1">
          <p15:clr>
            <a:srgbClr val="FBAE40"/>
          </p15:clr>
        </p15:guide>
        <p15:guide id="6" orient="horz" pos="1139" userDrawn="1">
          <p15:clr>
            <a:srgbClr val="FBAE40"/>
          </p15:clr>
        </p15:guide>
        <p15:guide id="7" orient="horz" pos="7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153A82-0CD5-A095-75F5-94B4707B48BD}"/>
              </a:ext>
            </a:extLst>
          </p:cNvPr>
          <p:cNvSpPr/>
          <p:nvPr userDrawn="1"/>
        </p:nvSpPr>
        <p:spPr>
          <a:xfrm>
            <a:off x="0" y="0"/>
            <a:ext cx="12192000" cy="6858000"/>
          </a:xfrm>
          <a:prstGeom prst="rect">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6">
            <a:extLst>
              <a:ext uri="{FF2B5EF4-FFF2-40B4-BE49-F238E27FC236}">
                <a16:creationId xmlns:a16="http://schemas.microsoft.com/office/drawing/2014/main" id="{09566845-09E7-1F62-2127-70D2B8E5088E}"/>
              </a:ext>
            </a:extLst>
          </p:cNvPr>
          <p:cNvSpPr>
            <a:spLocks noGrp="1"/>
          </p:cNvSpPr>
          <p:nvPr>
            <p:ph type="body" sz="quarter" idx="13" hasCustomPrompt="1"/>
          </p:nvPr>
        </p:nvSpPr>
        <p:spPr>
          <a:xfrm>
            <a:off x="944534" y="3344276"/>
            <a:ext cx="4569762" cy="1628558"/>
          </a:xfrm>
          <a:prstGeom prst="rect">
            <a:avLst/>
          </a:prstGeom>
        </p:spPr>
        <p:txBody>
          <a:bodyPr>
            <a:noAutofit/>
          </a:bodyPr>
          <a:lstStyle>
            <a:lvl1pPr marL="0" marR="0" indent="0" algn="l" defTabSz="914400" rtl="0" eaLnBrk="1" fontAlgn="auto" latinLnBrk="0" hangingPunct="1">
              <a:lnSpc>
                <a:spcPct val="100000"/>
              </a:lnSpc>
              <a:spcBef>
                <a:spcPts val="0"/>
              </a:spcBef>
              <a:spcAft>
                <a:spcPts val="1000"/>
              </a:spcAft>
              <a:buClrTx/>
              <a:buSzPct val="100000"/>
              <a:buFontTx/>
              <a:buNone/>
              <a:tabLst/>
              <a:defRPr sz="3200" b="0" i="0">
                <a:solidFill>
                  <a:schemeClr val="accent1"/>
                </a:solidFill>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1000"/>
              </a:spcAft>
              <a:buClrTx/>
              <a:buSzPct val="100000"/>
              <a:buFontTx/>
              <a:buNone/>
              <a:tabLst/>
              <a:defRPr/>
            </a:pPr>
            <a:r>
              <a:rPr lang="en-US"/>
              <a:t>Insert Slide Section </a:t>
            </a:r>
          </a:p>
          <a:p>
            <a:pPr lvl="0"/>
            <a:endParaRPr lang="en-US"/>
          </a:p>
        </p:txBody>
      </p:sp>
    </p:spTree>
    <p:extLst>
      <p:ext uri="{BB962C8B-B14F-4D97-AF65-F5344CB8AC3E}">
        <p14:creationId xmlns:p14="http://schemas.microsoft.com/office/powerpoint/2010/main" val="36022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60D2572A-49B4-341D-02E6-052AB770EEDC}"/>
              </a:ext>
            </a:extLst>
          </p:cNvPr>
          <p:cNvSpPr>
            <a:spLocks noGrp="1"/>
          </p:cNvSpPr>
          <p:nvPr>
            <p:ph type="body" sz="quarter" idx="13" hasCustomPrompt="1"/>
          </p:nvPr>
        </p:nvSpPr>
        <p:spPr>
          <a:xfrm>
            <a:off x="944534" y="3344276"/>
            <a:ext cx="4038600" cy="1628558"/>
          </a:xfrm>
          <a:prstGeom prst="rect">
            <a:avLst/>
          </a:prstGeom>
        </p:spPr>
        <p:txBody>
          <a:bodyPr>
            <a:noAutofit/>
          </a:bodyPr>
          <a:lstStyle>
            <a:lvl1pPr marL="0" marR="0" indent="0" algn="l" defTabSz="914400" rtl="0" eaLnBrk="1" fontAlgn="auto" latinLnBrk="0" hangingPunct="1">
              <a:lnSpc>
                <a:spcPct val="100000"/>
              </a:lnSpc>
              <a:spcBef>
                <a:spcPts val="0"/>
              </a:spcBef>
              <a:spcAft>
                <a:spcPts val="1000"/>
              </a:spcAft>
              <a:buClrTx/>
              <a:buSzPct val="100000"/>
              <a:buFontTx/>
              <a:buNone/>
              <a:tabLst/>
              <a:defRPr sz="3200" b="0" i="0">
                <a:solidFill>
                  <a:srgbClr val="1C9BD2"/>
                </a:solidFill>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1000"/>
              </a:spcAft>
              <a:buClrTx/>
              <a:buSzPct val="100000"/>
              <a:buFontTx/>
              <a:buNone/>
              <a:tabLst/>
              <a:defRPr/>
            </a:pPr>
            <a:r>
              <a:rPr lang="en-US"/>
              <a:t>Insert your presentation title, short and sweet</a:t>
            </a:r>
          </a:p>
          <a:p>
            <a:pPr lvl="0"/>
            <a:endParaRPr lang="en-US"/>
          </a:p>
        </p:txBody>
      </p:sp>
      <p:sp>
        <p:nvSpPr>
          <p:cNvPr id="7" name="Text Placeholder 2">
            <a:extLst>
              <a:ext uri="{FF2B5EF4-FFF2-40B4-BE49-F238E27FC236}">
                <a16:creationId xmlns:a16="http://schemas.microsoft.com/office/drawing/2014/main" id="{E99A59FD-8AB4-074F-3B80-B99966C8520B}"/>
              </a:ext>
            </a:extLst>
          </p:cNvPr>
          <p:cNvSpPr>
            <a:spLocks noGrp="1"/>
          </p:cNvSpPr>
          <p:nvPr>
            <p:ph type="body" sz="quarter" idx="14" hasCustomPrompt="1"/>
          </p:nvPr>
        </p:nvSpPr>
        <p:spPr>
          <a:xfrm>
            <a:off x="944534" y="2631074"/>
            <a:ext cx="1892300" cy="3746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lvl1pPr marL="0" indent="0">
              <a:lnSpc>
                <a:spcPct val="120000"/>
              </a:lnSpc>
              <a:buFontTx/>
              <a:buNone/>
              <a:defRPr sz="1400" b="0" i="0" spc="50" baseline="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000" b="1" i="0">
                <a:latin typeface="Open Sans" panose="020B0606030504020204" pitchFamily="34" charset="0"/>
                <a:ea typeface="Open Sans" panose="020B0606030504020204" pitchFamily="34" charset="0"/>
                <a:cs typeface="Open Sans" panose="020B0606030504020204" pitchFamily="34" charset="0"/>
              </a:defRPr>
            </a:lvl2pPr>
            <a:lvl3pPr marL="914400" indent="0">
              <a:buFontTx/>
              <a:buNone/>
              <a:defRPr sz="1000" b="1" i="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sz="1000" b="1" i="0">
                <a:latin typeface="Open Sans" panose="020B0606030504020204" pitchFamily="34" charset="0"/>
                <a:ea typeface="Open Sans" panose="020B0606030504020204" pitchFamily="34" charset="0"/>
                <a:cs typeface="Open Sans" panose="020B0606030504020204" pitchFamily="34" charset="0"/>
              </a:defRPr>
            </a:lvl4pPr>
            <a:lvl5pPr marL="1828800" indent="0">
              <a:buFontTx/>
              <a:buNone/>
              <a:defRPr sz="1000" b="1"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Month, XX 2024</a:t>
            </a:r>
          </a:p>
        </p:txBody>
      </p:sp>
      <p:sp>
        <p:nvSpPr>
          <p:cNvPr id="8" name="Text Placeholder 10">
            <a:extLst>
              <a:ext uri="{FF2B5EF4-FFF2-40B4-BE49-F238E27FC236}">
                <a16:creationId xmlns:a16="http://schemas.microsoft.com/office/drawing/2014/main" id="{ED46BD79-14F3-B4A4-CFE1-6DB3714ED41E}"/>
              </a:ext>
            </a:extLst>
          </p:cNvPr>
          <p:cNvSpPr>
            <a:spLocks noGrp="1"/>
          </p:cNvSpPr>
          <p:nvPr>
            <p:ph type="body" sz="quarter" idx="15" hasCustomPrompt="1"/>
          </p:nvPr>
        </p:nvSpPr>
        <p:spPr>
          <a:xfrm>
            <a:off x="944534" y="5235575"/>
            <a:ext cx="4038600" cy="263525"/>
          </a:xfrm>
          <a:prstGeom prst="rect">
            <a:avLst/>
          </a:prstGeom>
        </p:spPr>
        <p:txBody>
          <a:bodyPr>
            <a:noAutofit/>
          </a:bodyPr>
          <a:lstStyle>
            <a:lvl1pPr marL="0" indent="0">
              <a:lnSpc>
                <a:spcPct val="120000"/>
              </a:lnSpc>
              <a:buFontTx/>
              <a:buNone/>
              <a:defRPr sz="1200" b="0" i="0">
                <a:latin typeface="Arial" panose="020B0604020202020204" pitchFamily="34" charset="0"/>
                <a:ea typeface="Open Sans Light" panose="020B0306030504020204" pitchFamily="34" charset="0"/>
                <a:cs typeface="Arial" panose="020B0604020202020204" pitchFamily="34" charset="0"/>
              </a:defRPr>
            </a:lvl1pPr>
          </a:lstStyle>
          <a:p>
            <a:pPr lvl="0"/>
            <a:r>
              <a:rPr lang="en-US"/>
              <a:t>Short subhead can live here if needed but one line</a:t>
            </a:r>
          </a:p>
        </p:txBody>
      </p:sp>
      <p:sp>
        <p:nvSpPr>
          <p:cNvPr id="12" name="Slide Number Placeholder 11">
            <a:extLst>
              <a:ext uri="{FF2B5EF4-FFF2-40B4-BE49-F238E27FC236}">
                <a16:creationId xmlns:a16="http://schemas.microsoft.com/office/drawing/2014/main" id="{61DB311C-D375-C7E0-011C-1A455C7D6275}"/>
              </a:ext>
            </a:extLst>
          </p:cNvPr>
          <p:cNvSpPr>
            <a:spLocks noGrp="1"/>
          </p:cNvSpPr>
          <p:nvPr>
            <p:ph type="sldNum" sz="quarter" idx="18"/>
          </p:nvPr>
        </p:nvSpPr>
        <p:spPr/>
        <p:txBody>
          <a:bodyPr/>
          <a:lstStyle/>
          <a:p>
            <a:fld id="{C78C21DC-8AC8-EE42-B241-192DE2D50ED7}" type="slidenum">
              <a:rPr lang="en-US" smtClean="0"/>
              <a:pPr/>
              <a:t>‹#›</a:t>
            </a:fld>
            <a:endParaRPr lang="en-US"/>
          </a:p>
        </p:txBody>
      </p:sp>
      <p:sp>
        <p:nvSpPr>
          <p:cNvPr id="2" name="Footer Placeholder 4">
            <a:extLst>
              <a:ext uri="{FF2B5EF4-FFF2-40B4-BE49-F238E27FC236}">
                <a16:creationId xmlns:a16="http://schemas.microsoft.com/office/drawing/2014/main" id="{3306947A-097C-8191-335C-76C8B30DF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241543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s">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E801AAE0-9937-2C2F-3A1C-C1A38456C9A1}"/>
              </a:ext>
            </a:extLst>
          </p:cNvPr>
          <p:cNvPicPr>
            <a:picLocks noChangeAspect="1"/>
          </p:cNvPicPr>
          <p:nvPr userDrawn="1"/>
        </p:nvPicPr>
        <p:blipFill>
          <a:blip r:embed="rId2">
            <a:extLst>
              <a:ext uri="{28A0092B-C50C-407E-A947-70E740481C1C}">
                <a14:useLocalDpi xmlns:a14="http://schemas.microsoft.com/office/drawing/2010/main" val="0"/>
              </a:ext>
            </a:extLst>
          </a:blip>
          <a:srcRect t="8334" b="11840"/>
          <a:stretch/>
        </p:blipFill>
        <p:spPr>
          <a:xfrm>
            <a:off x="0" y="0"/>
            <a:ext cx="12192000" cy="6857999"/>
          </a:xfrm>
          <a:prstGeom prst="rect">
            <a:avLst/>
          </a:prstGeom>
        </p:spPr>
      </p:pic>
      <p:sp>
        <p:nvSpPr>
          <p:cNvPr id="42" name="Rectangle 41">
            <a:extLst>
              <a:ext uri="{FF2B5EF4-FFF2-40B4-BE49-F238E27FC236}">
                <a16:creationId xmlns:a16="http://schemas.microsoft.com/office/drawing/2014/main" id="{A0C5D921-0F26-CC40-8A16-46C8B3A259B9}"/>
              </a:ext>
            </a:extLst>
          </p:cNvPr>
          <p:cNvSpPr/>
          <p:nvPr userDrawn="1"/>
        </p:nvSpPr>
        <p:spPr>
          <a:xfrm>
            <a:off x="0" y="1"/>
            <a:ext cx="12192000" cy="6857999"/>
          </a:xfrm>
          <a:prstGeom prst="rect">
            <a:avLst/>
          </a:prstGeom>
          <a:solidFill>
            <a:schemeClr val="bg1">
              <a:alpha val="603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C98FD13D-C210-9F69-B9BE-78AF3B080F56}"/>
              </a:ext>
            </a:extLst>
          </p:cNvPr>
          <p:cNvSpPr/>
          <p:nvPr userDrawn="1"/>
        </p:nvSpPr>
        <p:spPr>
          <a:xfrm>
            <a:off x="0" y="2680570"/>
            <a:ext cx="6538586" cy="1515649"/>
          </a:xfrm>
          <a:prstGeom prst="rect">
            <a:avLst/>
          </a:prstGeom>
          <a:solidFill>
            <a:schemeClr val="bg1">
              <a:lumMod val="95000"/>
              <a:alpha val="670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 Placeholder 2">
            <a:extLst>
              <a:ext uri="{FF2B5EF4-FFF2-40B4-BE49-F238E27FC236}">
                <a16:creationId xmlns:a16="http://schemas.microsoft.com/office/drawing/2014/main" id="{234E7B0C-D185-3534-DC3E-E1CEF61DD979}"/>
              </a:ext>
            </a:extLst>
          </p:cNvPr>
          <p:cNvSpPr>
            <a:spLocks noGrp="1"/>
          </p:cNvSpPr>
          <p:nvPr>
            <p:ph type="body" idx="1"/>
          </p:nvPr>
        </p:nvSpPr>
        <p:spPr>
          <a:xfrm>
            <a:off x="317274" y="3068998"/>
            <a:ext cx="5157787" cy="720000"/>
          </a:xfrm>
          <a:prstGeom prst="rect">
            <a:avLst/>
          </a:prstGeo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608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_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7FB97-886C-BACF-3DA4-90841FE0E359}"/>
              </a:ext>
            </a:extLst>
          </p:cNvPr>
          <p:cNvPicPr>
            <a:picLocks noChangeAspect="1"/>
          </p:cNvPicPr>
          <p:nvPr userDrawn="1"/>
        </p:nvPicPr>
        <p:blipFill>
          <a:blip r:embed="rId2">
            <a:extLst>
              <a:ext uri="{28A0092B-C50C-407E-A947-70E740481C1C}">
                <a14:useLocalDpi xmlns:a14="http://schemas.microsoft.com/office/drawing/2010/main" val="0"/>
              </a:ext>
            </a:extLst>
          </a:blip>
          <a:srcRect l="37679" r="8729"/>
          <a:stretch/>
        </p:blipFill>
        <p:spPr>
          <a:xfrm>
            <a:off x="6995381" y="0"/>
            <a:ext cx="5196620" cy="6858000"/>
          </a:xfrm>
          <a:prstGeom prst="rect">
            <a:avLst/>
          </a:prstGeom>
        </p:spPr>
      </p:pic>
      <p:sp>
        <p:nvSpPr>
          <p:cNvPr id="6" name="Rectangle 5">
            <a:extLst>
              <a:ext uri="{FF2B5EF4-FFF2-40B4-BE49-F238E27FC236}">
                <a16:creationId xmlns:a16="http://schemas.microsoft.com/office/drawing/2014/main" id="{6A71216D-547E-5E2E-A78C-605AC0A72AEC}"/>
              </a:ext>
            </a:extLst>
          </p:cNvPr>
          <p:cNvSpPr/>
          <p:nvPr userDrawn="1"/>
        </p:nvSpPr>
        <p:spPr>
          <a:xfrm>
            <a:off x="0" y="1"/>
            <a:ext cx="12192000" cy="6857999"/>
          </a:xfrm>
          <a:prstGeom prst="rect">
            <a:avLst/>
          </a:prstGeom>
          <a:solidFill>
            <a:schemeClr val="bg1">
              <a:alpha val="6034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a:extLst>
              <a:ext uri="{FF2B5EF4-FFF2-40B4-BE49-F238E27FC236}">
                <a16:creationId xmlns:a16="http://schemas.microsoft.com/office/drawing/2014/main" id="{8D5F9D77-C9C2-EBCA-0598-E7BFD8F8D7F2}"/>
              </a:ext>
            </a:extLst>
          </p:cNvPr>
          <p:cNvSpPr txBox="1"/>
          <p:nvPr userDrawn="1"/>
        </p:nvSpPr>
        <p:spPr>
          <a:xfrm>
            <a:off x="803275" y="1310452"/>
            <a:ext cx="5292725" cy="461665"/>
          </a:xfrm>
          <a:prstGeom prst="rect">
            <a:avLst/>
          </a:prstGeom>
          <a:noFill/>
        </p:spPr>
        <p:txBody>
          <a:bodyPr wrap="square" rtlCol="0">
            <a:spAutoFit/>
          </a:bodyPr>
          <a:lstStyle/>
          <a:p>
            <a:r>
              <a:rPr lang="en-US" sz="2400">
                <a:solidFill>
                  <a:schemeClr val="tx1"/>
                </a:solidFill>
                <a:latin typeface="Arial" panose="020B0604020202020204" pitchFamily="34" charset="0"/>
                <a:cs typeface="Arial" panose="020B0604020202020204" pitchFamily="34" charset="0"/>
              </a:rPr>
              <a:t>Contents Page</a:t>
            </a:r>
          </a:p>
        </p:txBody>
      </p:sp>
    </p:spTree>
    <p:extLst>
      <p:ext uri="{BB962C8B-B14F-4D97-AF65-F5344CB8AC3E}">
        <p14:creationId xmlns:p14="http://schemas.microsoft.com/office/powerpoint/2010/main" val="39281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0850-7E49-743E-577D-88626A7485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A857EE-52EF-DF67-35A9-78881AB622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182854B4-B718-A506-4BA7-C7736BD6B981}"/>
              </a:ext>
            </a:extLst>
          </p:cNvPr>
          <p:cNvSpPr>
            <a:spLocks noGrp="1"/>
          </p:cNvSpPr>
          <p:nvPr>
            <p:ph type="sldNum" sz="quarter" idx="12"/>
          </p:nvPr>
        </p:nvSpPr>
        <p:spPr>
          <a:xfrm>
            <a:off x="8969375" y="6356350"/>
            <a:ext cx="2743200" cy="365125"/>
          </a:xfrm>
          <a:prstGeom prst="rect">
            <a:avLst/>
          </a:prstGeom>
        </p:spPr>
        <p:txBody>
          <a:bodyPr/>
          <a:lstStyle/>
          <a:p>
            <a:fld id="{C78C21DC-8AC8-EE42-B241-192DE2D50ED7}" type="slidenum">
              <a:rPr lang="en-US" smtClean="0"/>
              <a:t>‹#›</a:t>
            </a:fld>
            <a:endParaRPr lang="en-US"/>
          </a:p>
        </p:txBody>
      </p:sp>
      <p:sp>
        <p:nvSpPr>
          <p:cNvPr id="4" name="Footer Placeholder 4">
            <a:extLst>
              <a:ext uri="{FF2B5EF4-FFF2-40B4-BE49-F238E27FC236}">
                <a16:creationId xmlns:a16="http://schemas.microsoft.com/office/drawing/2014/main" id="{8F34AFCE-3320-5446-CF37-4C591F857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9359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750F9-B7C2-22B2-2394-DB7473CAF50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F0B1885C-1093-64FC-7B91-E23B9433F8C1}"/>
              </a:ext>
            </a:extLst>
          </p:cNvPr>
          <p:cNvSpPr>
            <a:spLocks noGrp="1"/>
          </p:cNvSpPr>
          <p:nvPr>
            <p:ph type="sldNum" sz="quarter" idx="12"/>
          </p:nvPr>
        </p:nvSpPr>
        <p:spPr/>
        <p:txBody>
          <a:bodyPr/>
          <a:lstStyle/>
          <a:p>
            <a:fld id="{C78C21DC-8AC8-EE42-B241-192DE2D50ED7}" type="slidenum">
              <a:rPr lang="en-US" smtClean="0"/>
              <a:pPr/>
              <a:t>‹#›</a:t>
            </a:fld>
            <a:endParaRPr lang="en-US"/>
          </a:p>
        </p:txBody>
      </p:sp>
      <p:sp>
        <p:nvSpPr>
          <p:cNvPr id="10" name="Title 9">
            <a:extLst>
              <a:ext uri="{FF2B5EF4-FFF2-40B4-BE49-F238E27FC236}">
                <a16:creationId xmlns:a16="http://schemas.microsoft.com/office/drawing/2014/main" id="{3E557F64-6BF0-B3F9-703F-2174650706E2}"/>
              </a:ext>
            </a:extLst>
          </p:cNvPr>
          <p:cNvSpPr>
            <a:spLocks noGrp="1"/>
          </p:cNvSpPr>
          <p:nvPr>
            <p:ph type="title"/>
          </p:nvPr>
        </p:nvSpPr>
        <p:spPr/>
        <p:txBody>
          <a:bodyPr/>
          <a:lstStyle/>
          <a:p>
            <a:r>
              <a:rPr lang="en-US"/>
              <a:t>Click to edit Master title style</a:t>
            </a:r>
            <a:endParaRPr lang="en-AU"/>
          </a:p>
        </p:txBody>
      </p:sp>
      <p:sp>
        <p:nvSpPr>
          <p:cNvPr id="2" name="Footer Placeholder 4">
            <a:extLst>
              <a:ext uri="{FF2B5EF4-FFF2-40B4-BE49-F238E27FC236}">
                <a16:creationId xmlns:a16="http://schemas.microsoft.com/office/drawing/2014/main" id="{D21229C8-D411-7380-C2B7-26B36F6C8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302124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18EC-5733-A8DB-F36D-DC6E1BE205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02F750B-1A79-F550-76EC-8F65B9BFB3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9" name="Slide Number Placeholder 8">
            <a:extLst>
              <a:ext uri="{FF2B5EF4-FFF2-40B4-BE49-F238E27FC236}">
                <a16:creationId xmlns:a16="http://schemas.microsoft.com/office/drawing/2014/main" id="{61804E74-66A1-EE5F-1E0C-FA0159ECDBB7}"/>
              </a:ext>
            </a:extLst>
          </p:cNvPr>
          <p:cNvSpPr>
            <a:spLocks noGrp="1"/>
          </p:cNvSpPr>
          <p:nvPr>
            <p:ph type="sldNum" sz="quarter" idx="12"/>
          </p:nvPr>
        </p:nvSpPr>
        <p:spPr/>
        <p:txBody>
          <a:bodyPr/>
          <a:lstStyle/>
          <a:p>
            <a:fld id="{C78C21DC-8AC8-EE42-B241-192DE2D50ED7}" type="slidenum">
              <a:rPr lang="en-US" smtClean="0"/>
              <a:pPr/>
              <a:t>‹#›</a:t>
            </a:fld>
            <a:endParaRPr lang="en-US"/>
          </a:p>
        </p:txBody>
      </p:sp>
      <p:sp>
        <p:nvSpPr>
          <p:cNvPr id="4" name="Footer Placeholder 4">
            <a:extLst>
              <a:ext uri="{FF2B5EF4-FFF2-40B4-BE49-F238E27FC236}">
                <a16:creationId xmlns:a16="http://schemas.microsoft.com/office/drawing/2014/main" id="{172233F5-6C88-0F41-E335-7DBA92847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112821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4128A-7315-F470-3B56-CDF667AF8E72}"/>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BE1308B-F6D2-318B-B8A5-C92A82A352A2}"/>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a:extLst>
              <a:ext uri="{FF2B5EF4-FFF2-40B4-BE49-F238E27FC236}">
                <a16:creationId xmlns:a16="http://schemas.microsoft.com/office/drawing/2014/main" id="{8C7B2AFE-FD2E-3A43-CF92-B39848C6D610}"/>
              </a:ext>
            </a:extLst>
          </p:cNvPr>
          <p:cNvSpPr>
            <a:spLocks noGrp="1"/>
          </p:cNvSpPr>
          <p:nvPr>
            <p:ph type="sldNum" sz="quarter" idx="12"/>
          </p:nvPr>
        </p:nvSpPr>
        <p:spPr/>
        <p:txBody>
          <a:bodyPr/>
          <a:lstStyle/>
          <a:p>
            <a:fld id="{C78C21DC-8AC8-EE42-B241-192DE2D50ED7}" type="slidenum">
              <a:rPr lang="en-US" smtClean="0"/>
              <a:pPr/>
              <a:t>‹#›</a:t>
            </a:fld>
            <a:endParaRPr lang="en-US"/>
          </a:p>
        </p:txBody>
      </p:sp>
      <p:sp>
        <p:nvSpPr>
          <p:cNvPr id="11" name="Title 10">
            <a:extLst>
              <a:ext uri="{FF2B5EF4-FFF2-40B4-BE49-F238E27FC236}">
                <a16:creationId xmlns:a16="http://schemas.microsoft.com/office/drawing/2014/main" id="{CAE662E1-E279-92DD-639D-6B8C5C7C244F}"/>
              </a:ext>
            </a:extLst>
          </p:cNvPr>
          <p:cNvSpPr>
            <a:spLocks noGrp="1"/>
          </p:cNvSpPr>
          <p:nvPr>
            <p:ph type="title"/>
          </p:nvPr>
        </p:nvSpPr>
        <p:spPr/>
        <p:txBody>
          <a:bodyPr/>
          <a:lstStyle/>
          <a:p>
            <a:r>
              <a:rPr lang="en-US"/>
              <a:t>Click to edit Master title style</a:t>
            </a:r>
            <a:endParaRPr lang="en-AU"/>
          </a:p>
        </p:txBody>
      </p:sp>
      <p:sp>
        <p:nvSpPr>
          <p:cNvPr id="2" name="Footer Placeholder 4">
            <a:extLst>
              <a:ext uri="{FF2B5EF4-FFF2-40B4-BE49-F238E27FC236}">
                <a16:creationId xmlns:a16="http://schemas.microsoft.com/office/drawing/2014/main" id="{6AACDC7C-63CF-2F0E-55E4-3FC913115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327803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C0CEE4-7BA2-DD64-7F50-C02B9409D8B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555357-B070-1EDA-2F67-1E6BE23278C9}"/>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F79F878-577E-4E45-A47E-32822BF7D0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BCC6C2-846A-0772-3A1C-3724EE1B32E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11">
            <a:extLst>
              <a:ext uri="{FF2B5EF4-FFF2-40B4-BE49-F238E27FC236}">
                <a16:creationId xmlns:a16="http://schemas.microsoft.com/office/drawing/2014/main" id="{6B5D8FDA-DF70-CC49-FD3A-D8BA4C0DBAA7}"/>
              </a:ext>
            </a:extLst>
          </p:cNvPr>
          <p:cNvSpPr>
            <a:spLocks noGrp="1"/>
          </p:cNvSpPr>
          <p:nvPr>
            <p:ph type="sldNum" sz="quarter" idx="12"/>
          </p:nvPr>
        </p:nvSpPr>
        <p:spPr/>
        <p:txBody>
          <a:bodyPr/>
          <a:lstStyle/>
          <a:p>
            <a:fld id="{C78C21DC-8AC8-EE42-B241-192DE2D50ED7}" type="slidenum">
              <a:rPr lang="en-US" smtClean="0"/>
              <a:pPr/>
              <a:t>‹#›</a:t>
            </a:fld>
            <a:endParaRPr lang="en-US"/>
          </a:p>
        </p:txBody>
      </p:sp>
      <p:sp>
        <p:nvSpPr>
          <p:cNvPr id="13" name="Title 12">
            <a:extLst>
              <a:ext uri="{FF2B5EF4-FFF2-40B4-BE49-F238E27FC236}">
                <a16:creationId xmlns:a16="http://schemas.microsoft.com/office/drawing/2014/main" id="{D72D813A-9B5E-830C-1041-F73C7A9ED2A3}"/>
              </a:ext>
            </a:extLst>
          </p:cNvPr>
          <p:cNvSpPr>
            <a:spLocks noGrp="1"/>
          </p:cNvSpPr>
          <p:nvPr>
            <p:ph type="title"/>
          </p:nvPr>
        </p:nvSpPr>
        <p:spPr/>
        <p:txBody>
          <a:bodyPr/>
          <a:lstStyle/>
          <a:p>
            <a:r>
              <a:rPr lang="en-US"/>
              <a:t>Click to edit Master title style</a:t>
            </a:r>
            <a:endParaRPr lang="en-AU"/>
          </a:p>
        </p:txBody>
      </p:sp>
      <p:sp>
        <p:nvSpPr>
          <p:cNvPr id="2" name="Footer Placeholder 4">
            <a:extLst>
              <a:ext uri="{FF2B5EF4-FFF2-40B4-BE49-F238E27FC236}">
                <a16:creationId xmlns:a16="http://schemas.microsoft.com/office/drawing/2014/main" id="{FC8D9DAB-067E-F7F8-5CBC-F678F55EAAF4}"/>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89678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890F4A5-58CC-0415-074E-E471ACD41E9D}"/>
              </a:ext>
            </a:extLst>
          </p:cNvPr>
          <p:cNvSpPr>
            <a:spLocks noGrp="1"/>
          </p:cNvSpPr>
          <p:nvPr>
            <p:ph type="sldNum" sz="quarter" idx="12"/>
          </p:nvPr>
        </p:nvSpPr>
        <p:spPr/>
        <p:txBody>
          <a:bodyPr/>
          <a:lstStyle/>
          <a:p>
            <a:fld id="{C78C21DC-8AC8-EE42-B241-192DE2D50ED7}" type="slidenum">
              <a:rPr lang="en-US" smtClean="0"/>
              <a:pPr/>
              <a:t>‹#›</a:t>
            </a:fld>
            <a:endParaRPr lang="en-US"/>
          </a:p>
        </p:txBody>
      </p:sp>
      <p:sp>
        <p:nvSpPr>
          <p:cNvPr id="9" name="Title 8">
            <a:extLst>
              <a:ext uri="{FF2B5EF4-FFF2-40B4-BE49-F238E27FC236}">
                <a16:creationId xmlns:a16="http://schemas.microsoft.com/office/drawing/2014/main" id="{FB8328AF-291D-8056-0CBA-7F4B727106BF}"/>
              </a:ext>
            </a:extLst>
          </p:cNvPr>
          <p:cNvSpPr>
            <a:spLocks noGrp="1"/>
          </p:cNvSpPr>
          <p:nvPr>
            <p:ph type="title"/>
          </p:nvPr>
        </p:nvSpPr>
        <p:spPr/>
        <p:txBody>
          <a:bodyPr/>
          <a:lstStyle/>
          <a:p>
            <a:r>
              <a:rPr lang="en-US"/>
              <a:t>Click to edit Master title style</a:t>
            </a:r>
            <a:endParaRPr lang="en-AU"/>
          </a:p>
        </p:txBody>
      </p:sp>
      <p:sp>
        <p:nvSpPr>
          <p:cNvPr id="2" name="Footer Placeholder 4">
            <a:extLst>
              <a:ext uri="{FF2B5EF4-FFF2-40B4-BE49-F238E27FC236}">
                <a16:creationId xmlns:a16="http://schemas.microsoft.com/office/drawing/2014/main" id="{1A20E4E8-2EA7-BB64-84FD-606EC44CA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19461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7A18FBE-093E-ACAB-BF06-BDF17F55EA78}"/>
              </a:ext>
            </a:extLst>
          </p:cNvPr>
          <p:cNvSpPr>
            <a:spLocks noGrp="1"/>
          </p:cNvSpPr>
          <p:nvPr>
            <p:ph type="sldNum" sz="quarter" idx="12"/>
          </p:nvPr>
        </p:nvSpPr>
        <p:spPr/>
        <p:txBody>
          <a:bodyPr/>
          <a:lstStyle/>
          <a:p>
            <a:fld id="{C78C21DC-8AC8-EE42-B241-192DE2D50ED7}" type="slidenum">
              <a:rPr lang="en-US" smtClean="0"/>
              <a:pPr/>
              <a:t>‹#›</a:t>
            </a:fld>
            <a:endParaRPr lang="en-US"/>
          </a:p>
        </p:txBody>
      </p:sp>
      <p:sp>
        <p:nvSpPr>
          <p:cNvPr id="2" name="Footer Placeholder 4">
            <a:extLst>
              <a:ext uri="{FF2B5EF4-FFF2-40B4-BE49-F238E27FC236}">
                <a16:creationId xmlns:a16="http://schemas.microsoft.com/office/drawing/2014/main" id="{8B7125DD-63F5-37D8-BEEB-48CBCEF24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37063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067BFF-B0D5-6D6E-50CE-CEAC5CDF760E}"/>
              </a:ext>
            </a:extLst>
          </p:cNvPr>
          <p:cNvSpPr>
            <a:spLocks noGrp="1"/>
          </p:cNvSpPr>
          <p:nvPr>
            <p:ph type="sldNum" sz="quarter" idx="12"/>
          </p:nvPr>
        </p:nvSpPr>
        <p:spPr/>
        <p:txBody>
          <a:bodyPr/>
          <a:lstStyle/>
          <a:p>
            <a:fld id="{C78C21DC-8AC8-EE42-B241-192DE2D50ED7}" type="slidenum">
              <a:rPr lang="en-US" smtClean="0"/>
              <a:pPr/>
              <a:t>‹#›</a:t>
            </a:fld>
            <a:endParaRPr lang="en-US"/>
          </a:p>
        </p:txBody>
      </p:sp>
      <p:sp>
        <p:nvSpPr>
          <p:cNvPr id="2" name="Footer Placeholder 4">
            <a:extLst>
              <a:ext uri="{FF2B5EF4-FFF2-40B4-BE49-F238E27FC236}">
                <a16:creationId xmlns:a16="http://schemas.microsoft.com/office/drawing/2014/main" id="{7D4621B2-5C20-7721-BCC7-26FA02113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a:t>ICT Modernisation Benefits Realisation Framework</a:t>
            </a:r>
            <a:endParaRPr lang="en-US"/>
          </a:p>
        </p:txBody>
      </p:sp>
    </p:spTree>
    <p:extLst>
      <p:ext uri="{BB962C8B-B14F-4D97-AF65-F5344CB8AC3E}">
        <p14:creationId xmlns:p14="http://schemas.microsoft.com/office/powerpoint/2010/main" val="694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4417285-64B3-4DA4-7BCD-B5472925B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dirty="0"/>
              <a:t>ICT Modernisation Benefits Realisation Framework</a:t>
            </a:r>
            <a:endParaRPr lang="en-US" dirty="0"/>
          </a:p>
        </p:txBody>
      </p:sp>
      <p:sp>
        <p:nvSpPr>
          <p:cNvPr id="6" name="Slide Number Placeholder 5">
            <a:extLst>
              <a:ext uri="{FF2B5EF4-FFF2-40B4-BE49-F238E27FC236}">
                <a16:creationId xmlns:a16="http://schemas.microsoft.com/office/drawing/2014/main" id="{E8F65946-F24F-FCEE-CAE2-F77C6D299EA9}"/>
              </a:ext>
            </a:extLst>
          </p:cNvPr>
          <p:cNvSpPr>
            <a:spLocks noGrp="1"/>
          </p:cNvSpPr>
          <p:nvPr>
            <p:ph type="sldNum" sz="quarter" idx="4"/>
          </p:nvPr>
        </p:nvSpPr>
        <p:spPr>
          <a:xfrm>
            <a:off x="8969375" y="6356350"/>
            <a:ext cx="2743200" cy="365125"/>
          </a:xfrm>
          <a:prstGeom prst="rect">
            <a:avLst/>
          </a:prstGeom>
        </p:spPr>
        <p:txBody>
          <a:bodyPr vert="horz" lIns="91440" tIns="45720" rIns="91440" bIns="45720" rtlCol="0" anchor="ctr"/>
          <a:lstStyle>
            <a:lvl1pPr algn="r">
              <a:defRPr sz="800">
                <a:solidFill>
                  <a:schemeClr val="tx1">
                    <a:tint val="82000"/>
                  </a:schemeClr>
                </a:solidFill>
                <a:latin typeface="Arial" panose="020B0604020202020204" pitchFamily="34" charset="0"/>
                <a:cs typeface="Arial" panose="020B0604020202020204" pitchFamily="34" charset="0"/>
              </a:defRPr>
            </a:lvl1pPr>
          </a:lstStyle>
          <a:p>
            <a:fld id="{C78C21DC-8AC8-EE42-B241-192DE2D50ED7}" type="slidenum">
              <a:rPr lang="en-US" smtClean="0"/>
              <a:pPr/>
              <a:t>‹#›</a:t>
            </a:fld>
            <a:endParaRPr lang="en-US"/>
          </a:p>
        </p:txBody>
      </p:sp>
      <p:sp>
        <p:nvSpPr>
          <p:cNvPr id="9" name="Title Placeholder 1">
            <a:extLst>
              <a:ext uri="{FF2B5EF4-FFF2-40B4-BE49-F238E27FC236}">
                <a16:creationId xmlns:a16="http://schemas.microsoft.com/office/drawing/2014/main" id="{F9952472-392B-33B7-9CC7-E853383C6F8A}"/>
              </a:ext>
            </a:extLst>
          </p:cNvPr>
          <p:cNvSpPr>
            <a:spLocks noGrp="1"/>
          </p:cNvSpPr>
          <p:nvPr>
            <p:ph type="title"/>
          </p:nvPr>
        </p:nvSpPr>
        <p:spPr>
          <a:xfrm>
            <a:off x="479425" y="441325"/>
            <a:ext cx="11233150" cy="751222"/>
          </a:xfrm>
          <a:prstGeom prst="rect">
            <a:avLst/>
          </a:prstGeom>
        </p:spPr>
        <p:txBody>
          <a:bodyPr vert="horz" lIns="91440" tIns="45720" rIns="91440" bIns="45720" rtlCol="0" anchor="ctr">
            <a:normAutofit/>
          </a:bodyPr>
          <a:lstStyle/>
          <a:p>
            <a:r>
              <a:rPr lang="en-US"/>
              <a:t>Click to edit title style</a:t>
            </a:r>
            <a:endParaRPr lang="en-AU"/>
          </a:p>
        </p:txBody>
      </p:sp>
      <p:sp>
        <p:nvSpPr>
          <p:cNvPr id="10" name="Text Placeholder 2">
            <a:extLst>
              <a:ext uri="{FF2B5EF4-FFF2-40B4-BE49-F238E27FC236}">
                <a16:creationId xmlns:a16="http://schemas.microsoft.com/office/drawing/2014/main" id="{24BB7C25-20BD-9ADD-D437-057E745A85AA}"/>
              </a:ext>
            </a:extLst>
          </p:cNvPr>
          <p:cNvSpPr>
            <a:spLocks noGrp="1"/>
          </p:cNvSpPr>
          <p:nvPr>
            <p:ph type="body" idx="1"/>
          </p:nvPr>
        </p:nvSpPr>
        <p:spPr>
          <a:xfrm>
            <a:off x="479425" y="1371329"/>
            <a:ext cx="112331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11" name="Group 10">
            <a:extLst>
              <a:ext uri="{FF2B5EF4-FFF2-40B4-BE49-F238E27FC236}">
                <a16:creationId xmlns:a16="http://schemas.microsoft.com/office/drawing/2014/main" id="{61AF3DFC-1D9A-27C0-EAB3-05557EE4A6FA}"/>
              </a:ext>
            </a:extLst>
          </p:cNvPr>
          <p:cNvGrpSpPr/>
          <p:nvPr userDrawn="1"/>
        </p:nvGrpSpPr>
        <p:grpSpPr>
          <a:xfrm>
            <a:off x="-1298099" y="404813"/>
            <a:ext cx="1020323" cy="4336208"/>
            <a:chOff x="-1298099" y="404813"/>
            <a:chExt cx="1020323" cy="4336208"/>
          </a:xfrm>
        </p:grpSpPr>
        <p:sp>
          <p:nvSpPr>
            <p:cNvPr id="12" name="Rectangle 11">
              <a:extLst>
                <a:ext uri="{FF2B5EF4-FFF2-40B4-BE49-F238E27FC236}">
                  <a16:creationId xmlns:a16="http://schemas.microsoft.com/office/drawing/2014/main" id="{9B91C7CB-5429-AE08-A361-4A41341DFCF2}"/>
                </a:ext>
              </a:extLst>
            </p:cNvPr>
            <p:cNvSpPr/>
            <p:nvPr userDrawn="1"/>
          </p:nvSpPr>
          <p:spPr>
            <a:xfrm>
              <a:off x="-1298099" y="404813"/>
              <a:ext cx="405245" cy="415636"/>
            </a:xfrm>
            <a:prstGeom prst="rect">
              <a:avLst/>
            </a:prstGeom>
            <a:solidFill>
              <a:srgbClr val="2D2F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36BED121-98E7-F4D3-9253-2696BBAE94D4}"/>
                </a:ext>
              </a:extLst>
            </p:cNvPr>
            <p:cNvSpPr/>
            <p:nvPr userDrawn="1"/>
          </p:nvSpPr>
          <p:spPr>
            <a:xfrm>
              <a:off x="-683021" y="404813"/>
              <a:ext cx="405245" cy="415636"/>
            </a:xfrm>
            <a:prstGeom prst="rect">
              <a:avLst/>
            </a:prstGeom>
            <a:solidFill>
              <a:srgbClr val="0C3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95CE53-5596-3B88-3995-2730CAFA861B}"/>
                </a:ext>
              </a:extLst>
            </p:cNvPr>
            <p:cNvSpPr/>
            <p:nvPr userDrawn="1"/>
          </p:nvSpPr>
          <p:spPr>
            <a:xfrm>
              <a:off x="-683021" y="1538489"/>
              <a:ext cx="405245" cy="415636"/>
            </a:xfrm>
            <a:prstGeom prst="rect">
              <a:avLst/>
            </a:prstGeom>
            <a:solidFill>
              <a:srgbClr val="697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188362-EDA2-F0FD-3EDB-2EA2AA7ECA93}"/>
                </a:ext>
              </a:extLst>
            </p:cNvPr>
            <p:cNvSpPr/>
            <p:nvPr userDrawn="1"/>
          </p:nvSpPr>
          <p:spPr>
            <a:xfrm>
              <a:off x="-683021" y="971651"/>
              <a:ext cx="405245" cy="415636"/>
            </a:xfrm>
            <a:prstGeom prst="rect">
              <a:avLst/>
            </a:prstGeom>
            <a:solidFill>
              <a:srgbClr val="1E4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3B57C4-6BD8-923E-C9A9-214F1E03E7A5}"/>
                </a:ext>
              </a:extLst>
            </p:cNvPr>
            <p:cNvSpPr/>
            <p:nvPr userDrawn="1"/>
          </p:nvSpPr>
          <p:spPr>
            <a:xfrm>
              <a:off x="-683021" y="2105327"/>
              <a:ext cx="405245" cy="415636"/>
            </a:xfrm>
            <a:prstGeom prst="rect">
              <a:avLst/>
            </a:prstGeom>
            <a:solidFill>
              <a:srgbClr val="659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06F219-997A-F940-D47F-F8853395E687}"/>
                </a:ext>
              </a:extLst>
            </p:cNvPr>
            <p:cNvSpPr/>
            <p:nvPr userDrawn="1"/>
          </p:nvSpPr>
          <p:spPr>
            <a:xfrm>
              <a:off x="-1298099" y="971651"/>
              <a:ext cx="405245" cy="415636"/>
            </a:xfrm>
            <a:prstGeom prst="rect">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F848EB01-C645-B084-C3AA-CBEC8481F8E7}"/>
                </a:ext>
              </a:extLst>
            </p:cNvPr>
            <p:cNvSpPr/>
            <p:nvPr userDrawn="1"/>
          </p:nvSpPr>
          <p:spPr>
            <a:xfrm>
              <a:off x="-1298099" y="1538489"/>
              <a:ext cx="405245" cy="41563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990CBCBD-5D93-F081-D7AC-53C71B55B3FB}"/>
                </a:ext>
              </a:extLst>
            </p:cNvPr>
            <p:cNvSpPr/>
            <p:nvPr userDrawn="1"/>
          </p:nvSpPr>
          <p:spPr>
            <a:xfrm>
              <a:off x="-1298099" y="2105327"/>
              <a:ext cx="405245" cy="415636"/>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49A22164-730A-DC63-14AE-06637B9F8F80}"/>
                </a:ext>
              </a:extLst>
            </p:cNvPr>
            <p:cNvSpPr/>
            <p:nvPr userDrawn="1"/>
          </p:nvSpPr>
          <p:spPr>
            <a:xfrm>
              <a:off x="-683021" y="2672165"/>
              <a:ext cx="405245" cy="415636"/>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345C26E3-86F3-6E18-0E87-76E95615CA5B}"/>
                </a:ext>
              </a:extLst>
            </p:cNvPr>
            <p:cNvSpPr/>
            <p:nvPr userDrawn="1"/>
          </p:nvSpPr>
          <p:spPr>
            <a:xfrm>
              <a:off x="-1298099" y="2672165"/>
              <a:ext cx="405245" cy="415636"/>
            </a:xfrm>
            <a:prstGeom prst="rect">
              <a:avLst/>
            </a:prstGeom>
            <a:solidFill>
              <a:srgbClr val="0034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7273BDA6-B826-1E1B-FD9C-0C62B31864B2}"/>
                </a:ext>
              </a:extLst>
            </p:cNvPr>
            <p:cNvSpPr/>
            <p:nvPr userDrawn="1"/>
          </p:nvSpPr>
          <p:spPr>
            <a:xfrm>
              <a:off x="-1298099" y="4325385"/>
              <a:ext cx="405245" cy="415636"/>
            </a:xfrm>
            <a:prstGeom prst="rect">
              <a:avLst/>
            </a:prstGeom>
            <a:solidFill>
              <a:srgbClr val="ABC5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663E619-64DD-7380-63A3-992D15884B43}"/>
                </a:ext>
              </a:extLst>
            </p:cNvPr>
            <p:cNvSpPr/>
            <p:nvPr userDrawn="1"/>
          </p:nvSpPr>
          <p:spPr>
            <a:xfrm>
              <a:off x="-1298099" y="3189379"/>
              <a:ext cx="405245" cy="415636"/>
            </a:xfrm>
            <a:prstGeom prst="rect">
              <a:avLst/>
            </a:prstGeom>
            <a:solidFill>
              <a:srgbClr val="3A5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7A44E4E9-874D-D8ED-D312-0741AF2709E3}"/>
                </a:ext>
              </a:extLst>
            </p:cNvPr>
            <p:cNvSpPr/>
            <p:nvPr userDrawn="1"/>
          </p:nvSpPr>
          <p:spPr>
            <a:xfrm>
              <a:off x="-1298099" y="3706593"/>
              <a:ext cx="405245" cy="415636"/>
            </a:xfrm>
            <a:prstGeom prst="rect">
              <a:avLst/>
            </a:prstGeom>
            <a:solidFill>
              <a:srgbClr val="659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700368798"/>
      </p:ext>
    </p:extLst>
  </p:cSld>
  <p:clrMap bg1="lt1" tx1="dk1" bg2="lt2" tx2="dk2" accent1="accent1" accent2="accent2" accent3="accent3" accent4="accent4" accent5="accent5" accent6="accent6" hlink="hlink" folHlink="folHlink"/>
  <p:sldLayoutIdLst>
    <p:sldLayoutId id="2147483719" r:id="rId1"/>
    <p:sldLayoutId id="2147483713" r:id="rId2"/>
    <p:sldLayoutId id="2147483714" r:id="rId3"/>
    <p:sldLayoutId id="2147483715" r:id="rId4"/>
    <p:sldLayoutId id="2147483716" r:id="rId5"/>
    <p:sldLayoutId id="2147483717" r:id="rId6"/>
    <p:sldLayoutId id="2147483718" r:id="rId7"/>
    <p:sldLayoutId id="2147483724" r:id="rId8"/>
    <p:sldLayoutId id="2147483728" r:id="rId9"/>
    <p:sldLayoutId id="2147483727" r:id="rId10"/>
    <p:sldLayoutId id="2147483726" r:id="rId11"/>
    <p:sldLayoutId id="2147483731" r:id="rId12"/>
    <p:sldLayoutId id="2147483733" r:id="rId13"/>
  </p:sldLayoutIdLst>
  <p:hf hd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78" userDrawn="1">
          <p15:clr>
            <a:srgbClr val="F26B43"/>
          </p15:clr>
        </p15:guide>
        <p15:guide id="4" pos="7378" userDrawn="1">
          <p15:clr>
            <a:srgbClr val="F26B43"/>
          </p15:clr>
        </p15:guide>
        <p15:guide id="9" pos="302" userDrawn="1">
          <p15:clr>
            <a:srgbClr val="F26B43"/>
          </p15:clr>
        </p15:guide>
        <p15:guide id="12"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of the Government of Western Australia featuring a black swan flanked by two kangaroos, with a crown above. To the right of the emblem, the text reads 'Department of the Premier and Cabinet' and 'Department of Treasury'.">
            <a:extLst>
              <a:ext uri="{FF2B5EF4-FFF2-40B4-BE49-F238E27FC236}">
                <a16:creationId xmlns:a16="http://schemas.microsoft.com/office/drawing/2014/main" id="{743A449E-DFED-6F20-D8F9-6F089B98CF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0261" y="151859"/>
            <a:ext cx="4970240" cy="1224675"/>
          </a:xfrm>
          <a:prstGeom prst="rect">
            <a:avLst/>
          </a:prstGeom>
        </p:spPr>
      </p:pic>
      <p:sp>
        <p:nvSpPr>
          <p:cNvPr id="3" name="Text Placeholder 2">
            <a:extLst>
              <a:ext uri="{FF2B5EF4-FFF2-40B4-BE49-F238E27FC236}">
                <a16:creationId xmlns:a16="http://schemas.microsoft.com/office/drawing/2014/main" id="{6A1E5EB9-BCA5-0EB3-DD1C-584107769A4B}"/>
              </a:ext>
            </a:extLst>
          </p:cNvPr>
          <p:cNvSpPr>
            <a:spLocks noGrp="1"/>
          </p:cNvSpPr>
          <p:nvPr>
            <p:ph type="body" sz="quarter" idx="14"/>
          </p:nvPr>
        </p:nvSpPr>
        <p:spPr/>
        <p:txBody>
          <a:bodyPr/>
          <a:lstStyle/>
          <a:p>
            <a:r>
              <a:rPr lang="en-AU" noProof="0" dirty="0"/>
              <a:t>January 2025</a:t>
            </a:r>
          </a:p>
        </p:txBody>
      </p:sp>
      <p:sp>
        <p:nvSpPr>
          <p:cNvPr id="2" name="Text Placeholder 1" descr="Agency ICT Modernisation Benefits Realisation Framework&#10;">
            <a:extLst>
              <a:ext uri="{FF2B5EF4-FFF2-40B4-BE49-F238E27FC236}">
                <a16:creationId xmlns:a16="http://schemas.microsoft.com/office/drawing/2014/main" id="{4187BCDE-97AC-CC15-217F-8D034C7E4864}"/>
              </a:ext>
            </a:extLst>
          </p:cNvPr>
          <p:cNvSpPr>
            <a:spLocks noGrp="1"/>
          </p:cNvSpPr>
          <p:nvPr>
            <p:ph type="title" idx="4294967295"/>
          </p:nvPr>
        </p:nvSpPr>
        <p:spPr>
          <a:xfrm>
            <a:off x="1058863" y="3116263"/>
            <a:ext cx="5430837" cy="18748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000"/>
              </a:spcAft>
              <a:buClrTx/>
              <a:buSzPct val="100000"/>
              <a:buFontTx/>
              <a:buNone/>
              <a:tabLst/>
              <a:defRPr/>
            </a:pPr>
            <a:r>
              <a:rPr kumimoji="0" lang="en-AU" sz="4000" b="0" i="0" u="none" strike="noStrike" kern="1200" cap="none" spc="0" normalizeH="0" baseline="0" noProof="0" dirty="0">
                <a:ln>
                  <a:noFill/>
                </a:ln>
                <a:solidFill>
                  <a:srgbClr val="1C9BD2"/>
                </a:solidFill>
                <a:effectLst/>
                <a:uLnTx/>
                <a:uFillTx/>
                <a:latin typeface="Arial"/>
                <a:ea typeface="Open Sans Light"/>
                <a:cs typeface="Arial"/>
              </a:rPr>
              <a:t>Agency ICT Modernisation Benefits Realisation Framework</a:t>
            </a:r>
          </a:p>
        </p:txBody>
      </p:sp>
      <p:sp>
        <p:nvSpPr>
          <p:cNvPr id="7" name="Text Placeholder 5">
            <a:extLst>
              <a:ext uri="{FF2B5EF4-FFF2-40B4-BE49-F238E27FC236}">
                <a16:creationId xmlns:a16="http://schemas.microsoft.com/office/drawing/2014/main" id="{FF59671F-C284-3F8C-C7C0-1EB6F20529F8}"/>
              </a:ext>
            </a:extLst>
          </p:cNvPr>
          <p:cNvSpPr txBox="1">
            <a:spLocks/>
          </p:cNvSpPr>
          <p:nvPr/>
        </p:nvSpPr>
        <p:spPr>
          <a:xfrm>
            <a:off x="944534" y="5235575"/>
            <a:ext cx="40386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noProof="0" dirty="0"/>
              <a:t>[Agency Name]</a:t>
            </a:r>
          </a:p>
        </p:txBody>
      </p:sp>
      <p:sp>
        <p:nvSpPr>
          <p:cNvPr id="9" name="Footer Placeholder 8">
            <a:extLst>
              <a:ext uri="{FF2B5EF4-FFF2-40B4-BE49-F238E27FC236}">
                <a16:creationId xmlns:a16="http://schemas.microsoft.com/office/drawing/2014/main" id="{BBC12E97-10AB-750F-9041-BB0B955B1726}"/>
              </a:ext>
            </a:extLst>
          </p:cNvPr>
          <p:cNvSpPr>
            <a:spLocks noGrp="1"/>
          </p:cNvSpPr>
          <p:nvPr>
            <p:ph type="ftr" sz="quarter" idx="3"/>
          </p:nvPr>
        </p:nvSpPr>
        <p:spPr>
          <a:xfrm>
            <a:off x="4038600" y="6356350"/>
            <a:ext cx="4114800" cy="365125"/>
          </a:xfrm>
        </p:spPr>
        <p:txBody>
          <a:bodyPr/>
          <a:lstStyle/>
          <a:p>
            <a:r>
              <a:rPr lang="en-AU" noProof="0" dirty="0"/>
              <a:t>ICT Modernisation Benefits Realisation Framework</a:t>
            </a:r>
          </a:p>
        </p:txBody>
      </p:sp>
      <p:sp>
        <p:nvSpPr>
          <p:cNvPr id="10" name="Slide Number Placeholder 9">
            <a:extLst>
              <a:ext uri="{FF2B5EF4-FFF2-40B4-BE49-F238E27FC236}">
                <a16:creationId xmlns:a16="http://schemas.microsoft.com/office/drawing/2014/main" id="{D0C4FF13-4E9B-361E-33A0-674B1B396E6C}"/>
              </a:ext>
            </a:extLst>
          </p:cNvPr>
          <p:cNvSpPr>
            <a:spLocks noGrp="1"/>
          </p:cNvSpPr>
          <p:nvPr>
            <p:ph type="sldNum" sz="quarter" idx="18"/>
          </p:nvPr>
        </p:nvSpPr>
        <p:spPr>
          <a:xfrm>
            <a:off x="8610600" y="6356350"/>
            <a:ext cx="2743200" cy="365125"/>
          </a:xfrm>
        </p:spPr>
        <p:txBody>
          <a:bodyPr/>
          <a:lstStyle/>
          <a:p>
            <a:fld id="{C78C21DC-8AC8-EE42-B241-192DE2D50ED7}" type="slidenum">
              <a:rPr lang="en-AU" noProof="0" smtClean="0"/>
              <a:t>1</a:t>
            </a:fld>
            <a:endParaRPr lang="en-AU" noProof="0" dirty="0"/>
          </a:p>
        </p:txBody>
      </p:sp>
    </p:spTree>
    <p:extLst>
      <p:ext uri="{BB962C8B-B14F-4D97-AF65-F5344CB8AC3E}">
        <p14:creationId xmlns:p14="http://schemas.microsoft.com/office/powerpoint/2010/main" val="204873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DF3B6-A95A-254A-3285-57462F4FBB9C}"/>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9EB17489-DEA2-5FFD-469D-5F02B05166A2}"/>
              </a:ext>
            </a:extLst>
          </p:cNvPr>
          <p:cNvSpPr>
            <a:spLocks noGrp="1"/>
          </p:cNvSpPr>
          <p:nvPr>
            <p:ph type="title"/>
          </p:nvPr>
        </p:nvSpPr>
        <p:spPr/>
        <p:txBody>
          <a:bodyPr/>
          <a:lstStyle/>
          <a:p>
            <a:r>
              <a:rPr lang="en-AU" noProof="0" dirty="0"/>
              <a:t>How Do We Identify Modernisation Benefits?</a:t>
            </a:r>
          </a:p>
        </p:txBody>
      </p:sp>
      <p:sp>
        <p:nvSpPr>
          <p:cNvPr id="9" name="Text Placeholder 7">
            <a:extLst>
              <a:ext uri="{FF2B5EF4-FFF2-40B4-BE49-F238E27FC236}">
                <a16:creationId xmlns:a16="http://schemas.microsoft.com/office/drawing/2014/main" id="{4BE3A466-2439-88B1-EB62-32D2713C7EE9}"/>
              </a:ext>
            </a:extLst>
          </p:cNvPr>
          <p:cNvSpPr>
            <a:spLocks noGrp="1"/>
          </p:cNvSpPr>
          <p:nvPr>
            <p:ph type="body" sz="quarter" idx="13"/>
          </p:nvPr>
        </p:nvSpPr>
        <p:spPr>
          <a:xfrm>
            <a:off x="479425" y="1268681"/>
            <a:ext cx="11233150" cy="530657"/>
          </a:xfrm>
        </p:spPr>
        <p:txBody>
          <a:bodyPr>
            <a:normAutofit lnSpcReduction="10000"/>
          </a:bodyPr>
          <a:lstStyle/>
          <a:p>
            <a:r>
              <a:rPr lang="en-AU" noProof="0" dirty="0"/>
              <a:t>A three-tiered approach should be adopted to identify the benefits of the ICT Modernisation and establish a clear causal link between each benefit and the initiatives implemented. These include benefits that have a direct impact to an agency’s budget (Tier 1), efficiency improvements that do not result in an improved budget position (Tier 2) and wider economic, social and environmental benefits (Tier 3).</a:t>
            </a:r>
          </a:p>
          <a:p>
            <a:endParaRPr lang="en-AU" noProof="0" dirty="0"/>
          </a:p>
        </p:txBody>
      </p:sp>
      <p:grpSp>
        <p:nvGrpSpPr>
          <p:cNvPr id="2" name="Group 1" descr="Pyramid diagram categorising Modernisation Benefits into three tiers (from top to bottom): Tier 1 – Cash Releasing (Quantitative): direct budget impact such as reduced hosting costs; Tier 2 – Non-Cash Releasing (Quantitative and Qualitative): benefits like improved quality without direct spending reduction; Tier 3 – Wider Economic, Social and Environmental (Quantitative and Qualitative): broader outcomes such as improved health.">
            <a:extLst>
              <a:ext uri="{FF2B5EF4-FFF2-40B4-BE49-F238E27FC236}">
                <a16:creationId xmlns:a16="http://schemas.microsoft.com/office/drawing/2014/main" id="{E14DE6E4-EC20-8A99-48CA-84AD2776E586}"/>
              </a:ext>
            </a:extLst>
          </p:cNvPr>
          <p:cNvGrpSpPr/>
          <p:nvPr/>
        </p:nvGrpSpPr>
        <p:grpSpPr>
          <a:xfrm>
            <a:off x="648028" y="1831348"/>
            <a:ext cx="11691353" cy="4179340"/>
            <a:chOff x="752536" y="1831348"/>
            <a:chExt cx="11691353" cy="4179340"/>
          </a:xfrm>
        </p:grpSpPr>
        <p:sp>
          <p:nvSpPr>
            <p:cNvPr id="10" name="Isosceles Triangle 101">
              <a:extLst>
                <a:ext uri="{FF2B5EF4-FFF2-40B4-BE49-F238E27FC236}">
                  <a16:creationId xmlns:a16="http://schemas.microsoft.com/office/drawing/2014/main" id="{01FCB50B-D1EB-549D-E0FF-17B692AB007E}"/>
                </a:ext>
              </a:extLst>
            </p:cNvPr>
            <p:cNvSpPr/>
            <p:nvPr/>
          </p:nvSpPr>
          <p:spPr>
            <a:xfrm rot="5400000">
              <a:off x="6250686" y="4097596"/>
              <a:ext cx="3538763" cy="287422"/>
            </a:xfrm>
            <a:prstGeom prst="triangle">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DB673A7-5EC6-F222-D463-96D996EE7B5A}"/>
                </a:ext>
              </a:extLst>
            </p:cNvPr>
            <p:cNvSpPr txBox="1"/>
            <p:nvPr/>
          </p:nvSpPr>
          <p:spPr>
            <a:xfrm>
              <a:off x="8111208" y="1967888"/>
              <a:ext cx="3871578" cy="290849"/>
            </a:xfrm>
            <a:prstGeom prst="rect">
              <a:avLst/>
            </a:prstGeom>
            <a:noFill/>
          </p:spPr>
          <p:txBody>
            <a:bodyPr wrap="square" rtlCol="0">
              <a:spAutoFit/>
            </a:bodyPr>
            <a:lstStyle/>
            <a:p>
              <a:pPr algn="ctr">
                <a:lnSpc>
                  <a:spcPts val="1700"/>
                </a:lnSpc>
              </a:pPr>
              <a:r>
                <a:rPr lang="en-AU" sz="1200" b="1" noProof="0" dirty="0">
                  <a:solidFill>
                    <a:schemeClr val="accent2"/>
                  </a:solidFill>
                  <a:latin typeface="Arial" panose="020B0604020202020204" pitchFamily="34" charset="0"/>
                  <a:cs typeface="Arial" panose="020B0604020202020204" pitchFamily="34" charset="0"/>
                </a:rPr>
                <a:t>Qualitative and Quantitative Benefits Measured</a:t>
              </a:r>
            </a:p>
          </p:txBody>
        </p:sp>
        <p:sp>
          <p:nvSpPr>
            <p:cNvPr id="16" name="Freeform 102">
              <a:extLst>
                <a:ext uri="{FF2B5EF4-FFF2-40B4-BE49-F238E27FC236}">
                  <a16:creationId xmlns:a16="http://schemas.microsoft.com/office/drawing/2014/main" id="{9E0D74BB-0134-E282-27B1-3BD754BE5E81}"/>
                </a:ext>
              </a:extLst>
            </p:cNvPr>
            <p:cNvSpPr>
              <a:spLocks noChangeArrowheads="1"/>
            </p:cNvSpPr>
            <p:nvPr/>
          </p:nvSpPr>
          <p:spPr bwMode="auto">
            <a:xfrm rot="5400000">
              <a:off x="8461657" y="4585408"/>
              <a:ext cx="346803" cy="98966"/>
            </a:xfrm>
            <a:custGeom>
              <a:avLst/>
              <a:gdLst>
                <a:gd name="T0" fmla="*/ 1462 w 1808"/>
                <a:gd name="T1" fmla="*/ 291 h 517"/>
                <a:gd name="T2" fmla="*/ 1412 w 1808"/>
                <a:gd name="T3" fmla="*/ 291 h 517"/>
                <a:gd name="T4" fmla="*/ 1105 w 1808"/>
                <a:gd name="T5" fmla="*/ 293 h 517"/>
                <a:gd name="T6" fmla="*/ 886 w 1808"/>
                <a:gd name="T7" fmla="*/ 298 h 517"/>
                <a:gd name="T8" fmla="*/ 700 w 1808"/>
                <a:gd name="T9" fmla="*/ 303 h 517"/>
                <a:gd name="T10" fmla="*/ 588 w 1808"/>
                <a:gd name="T11" fmla="*/ 310 h 517"/>
                <a:gd name="T12" fmla="*/ 487 w 1808"/>
                <a:gd name="T13" fmla="*/ 317 h 517"/>
                <a:gd name="T14" fmla="*/ 299 w 1808"/>
                <a:gd name="T15" fmla="*/ 335 h 517"/>
                <a:gd name="T16" fmla="*/ 106 w 1808"/>
                <a:gd name="T17" fmla="*/ 368 h 517"/>
                <a:gd name="T18" fmla="*/ 24 w 1808"/>
                <a:gd name="T19" fmla="*/ 361 h 517"/>
                <a:gd name="T20" fmla="*/ 0 w 1808"/>
                <a:gd name="T21" fmla="*/ 319 h 517"/>
                <a:gd name="T22" fmla="*/ 26 w 1808"/>
                <a:gd name="T23" fmla="*/ 284 h 517"/>
                <a:gd name="T24" fmla="*/ 144 w 1808"/>
                <a:gd name="T25" fmla="*/ 260 h 517"/>
                <a:gd name="T26" fmla="*/ 501 w 1808"/>
                <a:gd name="T27" fmla="*/ 220 h 517"/>
                <a:gd name="T28" fmla="*/ 766 w 1808"/>
                <a:gd name="T29" fmla="*/ 209 h 517"/>
                <a:gd name="T30" fmla="*/ 975 w 1808"/>
                <a:gd name="T31" fmla="*/ 202 h 517"/>
                <a:gd name="T32" fmla="*/ 1114 w 1808"/>
                <a:gd name="T33" fmla="*/ 202 h 517"/>
                <a:gd name="T34" fmla="*/ 1333 w 1808"/>
                <a:gd name="T35" fmla="*/ 194 h 517"/>
                <a:gd name="T36" fmla="*/ 1368 w 1808"/>
                <a:gd name="T37" fmla="*/ 190 h 517"/>
                <a:gd name="T38" fmla="*/ 1356 w 1808"/>
                <a:gd name="T39" fmla="*/ 185 h 517"/>
                <a:gd name="T40" fmla="*/ 1217 w 1808"/>
                <a:gd name="T41" fmla="*/ 140 h 517"/>
                <a:gd name="T42" fmla="*/ 1130 w 1808"/>
                <a:gd name="T43" fmla="*/ 84 h 517"/>
                <a:gd name="T44" fmla="*/ 1128 w 1808"/>
                <a:gd name="T45" fmla="*/ 22 h 517"/>
                <a:gd name="T46" fmla="*/ 1185 w 1808"/>
                <a:gd name="T47" fmla="*/ 12 h 517"/>
                <a:gd name="T48" fmla="*/ 1328 w 1808"/>
                <a:gd name="T49" fmla="*/ 71 h 517"/>
                <a:gd name="T50" fmla="*/ 1560 w 1808"/>
                <a:gd name="T51" fmla="*/ 145 h 517"/>
                <a:gd name="T52" fmla="*/ 1697 w 1808"/>
                <a:gd name="T53" fmla="*/ 187 h 517"/>
                <a:gd name="T54" fmla="*/ 1751 w 1808"/>
                <a:gd name="T55" fmla="*/ 197 h 517"/>
                <a:gd name="T56" fmla="*/ 1779 w 1808"/>
                <a:gd name="T57" fmla="*/ 211 h 517"/>
                <a:gd name="T58" fmla="*/ 1800 w 1808"/>
                <a:gd name="T59" fmla="*/ 286 h 517"/>
                <a:gd name="T60" fmla="*/ 1760 w 1808"/>
                <a:gd name="T61" fmla="*/ 321 h 517"/>
                <a:gd name="T62" fmla="*/ 1525 w 1808"/>
                <a:gd name="T63" fmla="*/ 394 h 517"/>
                <a:gd name="T64" fmla="*/ 1361 w 1808"/>
                <a:gd name="T65" fmla="*/ 458 h 517"/>
                <a:gd name="T66" fmla="*/ 1257 w 1808"/>
                <a:gd name="T67" fmla="*/ 502 h 517"/>
                <a:gd name="T68" fmla="*/ 1185 w 1808"/>
                <a:gd name="T69" fmla="*/ 483 h 517"/>
                <a:gd name="T70" fmla="*/ 1166 w 1808"/>
                <a:gd name="T71" fmla="*/ 462 h 517"/>
                <a:gd name="T72" fmla="*/ 1170 w 1808"/>
                <a:gd name="T73" fmla="*/ 422 h 517"/>
                <a:gd name="T74" fmla="*/ 1224 w 1808"/>
                <a:gd name="T75" fmla="*/ 392 h 517"/>
                <a:gd name="T76" fmla="*/ 1455 w 1808"/>
                <a:gd name="T77" fmla="*/ 298 h 517"/>
                <a:gd name="T78" fmla="*/ 1462 w 1808"/>
                <a:gd name="T79" fmla="*/ 294 h 517"/>
                <a:gd name="T80" fmla="*/ 1462 w 1808"/>
                <a:gd name="T81"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8" h="517">
                  <a:moveTo>
                    <a:pt x="1462" y="291"/>
                  </a:moveTo>
                  <a:lnTo>
                    <a:pt x="1412" y="291"/>
                  </a:lnTo>
                  <a:cubicBezTo>
                    <a:pt x="1309" y="291"/>
                    <a:pt x="1206" y="293"/>
                    <a:pt x="1105" y="293"/>
                  </a:cubicBezTo>
                  <a:cubicBezTo>
                    <a:pt x="1032" y="293"/>
                    <a:pt x="959" y="298"/>
                    <a:pt x="886" y="298"/>
                  </a:cubicBezTo>
                  <a:cubicBezTo>
                    <a:pt x="825" y="300"/>
                    <a:pt x="762" y="300"/>
                    <a:pt x="700" y="303"/>
                  </a:cubicBezTo>
                  <a:lnTo>
                    <a:pt x="588" y="310"/>
                  </a:lnTo>
                  <a:cubicBezTo>
                    <a:pt x="555" y="312"/>
                    <a:pt x="520" y="312"/>
                    <a:pt x="487" y="317"/>
                  </a:cubicBezTo>
                  <a:cubicBezTo>
                    <a:pt x="423" y="324"/>
                    <a:pt x="362" y="331"/>
                    <a:pt x="299" y="335"/>
                  </a:cubicBezTo>
                  <a:cubicBezTo>
                    <a:pt x="233" y="340"/>
                    <a:pt x="169" y="354"/>
                    <a:pt x="106" y="368"/>
                  </a:cubicBezTo>
                  <a:cubicBezTo>
                    <a:pt x="75" y="375"/>
                    <a:pt x="52" y="361"/>
                    <a:pt x="24" y="361"/>
                  </a:cubicBezTo>
                  <a:cubicBezTo>
                    <a:pt x="12" y="361"/>
                    <a:pt x="0" y="335"/>
                    <a:pt x="0" y="319"/>
                  </a:cubicBezTo>
                  <a:cubicBezTo>
                    <a:pt x="0" y="300"/>
                    <a:pt x="10" y="286"/>
                    <a:pt x="26" y="284"/>
                  </a:cubicBezTo>
                  <a:cubicBezTo>
                    <a:pt x="66" y="274"/>
                    <a:pt x="104" y="267"/>
                    <a:pt x="144" y="260"/>
                  </a:cubicBezTo>
                  <a:cubicBezTo>
                    <a:pt x="261" y="239"/>
                    <a:pt x="381" y="227"/>
                    <a:pt x="501" y="220"/>
                  </a:cubicBezTo>
                  <a:cubicBezTo>
                    <a:pt x="588" y="216"/>
                    <a:pt x="677" y="213"/>
                    <a:pt x="766" y="209"/>
                  </a:cubicBezTo>
                  <a:cubicBezTo>
                    <a:pt x="837" y="206"/>
                    <a:pt x="905" y="204"/>
                    <a:pt x="975" y="202"/>
                  </a:cubicBezTo>
                  <a:cubicBezTo>
                    <a:pt x="1022" y="199"/>
                    <a:pt x="1069" y="202"/>
                    <a:pt x="1114" y="202"/>
                  </a:cubicBezTo>
                  <a:lnTo>
                    <a:pt x="1333" y="194"/>
                  </a:lnTo>
                  <a:cubicBezTo>
                    <a:pt x="1344" y="194"/>
                    <a:pt x="1356" y="194"/>
                    <a:pt x="1368" y="190"/>
                  </a:cubicBezTo>
                  <a:cubicBezTo>
                    <a:pt x="1363" y="187"/>
                    <a:pt x="1361" y="185"/>
                    <a:pt x="1356" y="185"/>
                  </a:cubicBezTo>
                  <a:cubicBezTo>
                    <a:pt x="1309" y="171"/>
                    <a:pt x="1264" y="155"/>
                    <a:pt x="1217" y="140"/>
                  </a:cubicBezTo>
                  <a:cubicBezTo>
                    <a:pt x="1182" y="129"/>
                    <a:pt x="1152" y="115"/>
                    <a:pt x="1130" y="84"/>
                  </a:cubicBezTo>
                  <a:cubicBezTo>
                    <a:pt x="1121" y="73"/>
                    <a:pt x="1119" y="33"/>
                    <a:pt x="1128" y="22"/>
                  </a:cubicBezTo>
                  <a:cubicBezTo>
                    <a:pt x="1140" y="7"/>
                    <a:pt x="1166" y="0"/>
                    <a:pt x="1185" y="12"/>
                  </a:cubicBezTo>
                  <a:cubicBezTo>
                    <a:pt x="1229" y="40"/>
                    <a:pt x="1278" y="54"/>
                    <a:pt x="1328" y="71"/>
                  </a:cubicBezTo>
                  <a:cubicBezTo>
                    <a:pt x="1405" y="96"/>
                    <a:pt x="1483" y="122"/>
                    <a:pt x="1560" y="145"/>
                  </a:cubicBezTo>
                  <a:cubicBezTo>
                    <a:pt x="1605" y="159"/>
                    <a:pt x="1650" y="173"/>
                    <a:pt x="1697" y="187"/>
                  </a:cubicBezTo>
                  <a:cubicBezTo>
                    <a:pt x="1713" y="192"/>
                    <a:pt x="1732" y="194"/>
                    <a:pt x="1751" y="197"/>
                  </a:cubicBezTo>
                  <a:cubicBezTo>
                    <a:pt x="1763" y="197"/>
                    <a:pt x="1772" y="204"/>
                    <a:pt x="1779" y="211"/>
                  </a:cubicBezTo>
                  <a:cubicBezTo>
                    <a:pt x="1798" y="232"/>
                    <a:pt x="1807" y="258"/>
                    <a:pt x="1800" y="286"/>
                  </a:cubicBezTo>
                  <a:cubicBezTo>
                    <a:pt x="1795" y="305"/>
                    <a:pt x="1781" y="317"/>
                    <a:pt x="1760" y="321"/>
                  </a:cubicBezTo>
                  <a:cubicBezTo>
                    <a:pt x="1678" y="335"/>
                    <a:pt x="1603" y="364"/>
                    <a:pt x="1525" y="394"/>
                  </a:cubicBezTo>
                  <a:cubicBezTo>
                    <a:pt x="1471" y="415"/>
                    <a:pt x="1415" y="436"/>
                    <a:pt x="1361" y="458"/>
                  </a:cubicBezTo>
                  <a:cubicBezTo>
                    <a:pt x="1325" y="472"/>
                    <a:pt x="1290" y="488"/>
                    <a:pt x="1257" y="502"/>
                  </a:cubicBezTo>
                  <a:cubicBezTo>
                    <a:pt x="1227" y="516"/>
                    <a:pt x="1206" y="509"/>
                    <a:pt x="1185" y="483"/>
                  </a:cubicBezTo>
                  <a:cubicBezTo>
                    <a:pt x="1180" y="476"/>
                    <a:pt x="1173" y="469"/>
                    <a:pt x="1166" y="462"/>
                  </a:cubicBezTo>
                  <a:cubicBezTo>
                    <a:pt x="1154" y="448"/>
                    <a:pt x="1156" y="432"/>
                    <a:pt x="1170" y="422"/>
                  </a:cubicBezTo>
                  <a:cubicBezTo>
                    <a:pt x="1187" y="411"/>
                    <a:pt x="1206" y="401"/>
                    <a:pt x="1224" y="392"/>
                  </a:cubicBezTo>
                  <a:cubicBezTo>
                    <a:pt x="1300" y="359"/>
                    <a:pt x="1377" y="328"/>
                    <a:pt x="1455" y="298"/>
                  </a:cubicBezTo>
                  <a:cubicBezTo>
                    <a:pt x="1457" y="298"/>
                    <a:pt x="1459" y="296"/>
                    <a:pt x="1462" y="294"/>
                  </a:cubicBezTo>
                  <a:cubicBezTo>
                    <a:pt x="1462" y="294"/>
                    <a:pt x="1462" y="292"/>
                    <a:pt x="1462" y="29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AU" noProof="0" dirty="0">
                <a:latin typeface="Arial" panose="020B0604020202020204" pitchFamily="34" charset="0"/>
                <a:cs typeface="Arial" panose="020B0604020202020204" pitchFamily="34" charset="0"/>
              </a:endParaRPr>
            </a:p>
          </p:txBody>
        </p:sp>
        <p:sp>
          <p:nvSpPr>
            <p:cNvPr id="30" name="Freeform 101">
              <a:extLst>
                <a:ext uri="{FF2B5EF4-FFF2-40B4-BE49-F238E27FC236}">
                  <a16:creationId xmlns:a16="http://schemas.microsoft.com/office/drawing/2014/main" id="{733BBC62-815F-8DFB-D389-80FE37C7EA7F}"/>
                </a:ext>
              </a:extLst>
            </p:cNvPr>
            <p:cNvSpPr>
              <a:spLocks noChangeArrowheads="1"/>
            </p:cNvSpPr>
            <p:nvPr/>
          </p:nvSpPr>
          <p:spPr bwMode="auto">
            <a:xfrm rot="5400000">
              <a:off x="8461657" y="3362305"/>
              <a:ext cx="346803" cy="98966"/>
            </a:xfrm>
            <a:custGeom>
              <a:avLst/>
              <a:gdLst>
                <a:gd name="T0" fmla="*/ 1462 w 1808"/>
                <a:gd name="T1" fmla="*/ 291 h 517"/>
                <a:gd name="T2" fmla="*/ 1412 w 1808"/>
                <a:gd name="T3" fmla="*/ 291 h 517"/>
                <a:gd name="T4" fmla="*/ 1105 w 1808"/>
                <a:gd name="T5" fmla="*/ 293 h 517"/>
                <a:gd name="T6" fmla="*/ 886 w 1808"/>
                <a:gd name="T7" fmla="*/ 298 h 517"/>
                <a:gd name="T8" fmla="*/ 700 w 1808"/>
                <a:gd name="T9" fmla="*/ 303 h 517"/>
                <a:gd name="T10" fmla="*/ 588 w 1808"/>
                <a:gd name="T11" fmla="*/ 310 h 517"/>
                <a:gd name="T12" fmla="*/ 487 w 1808"/>
                <a:gd name="T13" fmla="*/ 317 h 517"/>
                <a:gd name="T14" fmla="*/ 299 w 1808"/>
                <a:gd name="T15" fmla="*/ 335 h 517"/>
                <a:gd name="T16" fmla="*/ 106 w 1808"/>
                <a:gd name="T17" fmla="*/ 368 h 517"/>
                <a:gd name="T18" fmla="*/ 24 w 1808"/>
                <a:gd name="T19" fmla="*/ 361 h 517"/>
                <a:gd name="T20" fmla="*/ 0 w 1808"/>
                <a:gd name="T21" fmla="*/ 319 h 517"/>
                <a:gd name="T22" fmla="*/ 26 w 1808"/>
                <a:gd name="T23" fmla="*/ 284 h 517"/>
                <a:gd name="T24" fmla="*/ 144 w 1808"/>
                <a:gd name="T25" fmla="*/ 260 h 517"/>
                <a:gd name="T26" fmla="*/ 501 w 1808"/>
                <a:gd name="T27" fmla="*/ 220 h 517"/>
                <a:gd name="T28" fmla="*/ 766 w 1808"/>
                <a:gd name="T29" fmla="*/ 209 h 517"/>
                <a:gd name="T30" fmla="*/ 975 w 1808"/>
                <a:gd name="T31" fmla="*/ 202 h 517"/>
                <a:gd name="T32" fmla="*/ 1114 w 1808"/>
                <a:gd name="T33" fmla="*/ 202 h 517"/>
                <a:gd name="T34" fmla="*/ 1333 w 1808"/>
                <a:gd name="T35" fmla="*/ 194 h 517"/>
                <a:gd name="T36" fmla="*/ 1368 w 1808"/>
                <a:gd name="T37" fmla="*/ 190 h 517"/>
                <a:gd name="T38" fmla="*/ 1356 w 1808"/>
                <a:gd name="T39" fmla="*/ 185 h 517"/>
                <a:gd name="T40" fmla="*/ 1217 w 1808"/>
                <a:gd name="T41" fmla="*/ 140 h 517"/>
                <a:gd name="T42" fmla="*/ 1130 w 1808"/>
                <a:gd name="T43" fmla="*/ 84 h 517"/>
                <a:gd name="T44" fmla="*/ 1128 w 1808"/>
                <a:gd name="T45" fmla="*/ 22 h 517"/>
                <a:gd name="T46" fmla="*/ 1185 w 1808"/>
                <a:gd name="T47" fmla="*/ 12 h 517"/>
                <a:gd name="T48" fmla="*/ 1328 w 1808"/>
                <a:gd name="T49" fmla="*/ 71 h 517"/>
                <a:gd name="T50" fmla="*/ 1560 w 1808"/>
                <a:gd name="T51" fmla="*/ 145 h 517"/>
                <a:gd name="T52" fmla="*/ 1697 w 1808"/>
                <a:gd name="T53" fmla="*/ 187 h 517"/>
                <a:gd name="T54" fmla="*/ 1751 w 1808"/>
                <a:gd name="T55" fmla="*/ 197 h 517"/>
                <a:gd name="T56" fmla="*/ 1779 w 1808"/>
                <a:gd name="T57" fmla="*/ 211 h 517"/>
                <a:gd name="T58" fmla="*/ 1800 w 1808"/>
                <a:gd name="T59" fmla="*/ 286 h 517"/>
                <a:gd name="T60" fmla="*/ 1760 w 1808"/>
                <a:gd name="T61" fmla="*/ 321 h 517"/>
                <a:gd name="T62" fmla="*/ 1525 w 1808"/>
                <a:gd name="T63" fmla="*/ 394 h 517"/>
                <a:gd name="T64" fmla="*/ 1361 w 1808"/>
                <a:gd name="T65" fmla="*/ 458 h 517"/>
                <a:gd name="T66" fmla="*/ 1257 w 1808"/>
                <a:gd name="T67" fmla="*/ 502 h 517"/>
                <a:gd name="T68" fmla="*/ 1185 w 1808"/>
                <a:gd name="T69" fmla="*/ 483 h 517"/>
                <a:gd name="T70" fmla="*/ 1166 w 1808"/>
                <a:gd name="T71" fmla="*/ 462 h 517"/>
                <a:gd name="T72" fmla="*/ 1170 w 1808"/>
                <a:gd name="T73" fmla="*/ 422 h 517"/>
                <a:gd name="T74" fmla="*/ 1224 w 1808"/>
                <a:gd name="T75" fmla="*/ 392 h 517"/>
                <a:gd name="T76" fmla="*/ 1455 w 1808"/>
                <a:gd name="T77" fmla="*/ 298 h 517"/>
                <a:gd name="T78" fmla="*/ 1462 w 1808"/>
                <a:gd name="T79" fmla="*/ 294 h 517"/>
                <a:gd name="T80" fmla="*/ 1462 w 1808"/>
                <a:gd name="T81"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8" h="517">
                  <a:moveTo>
                    <a:pt x="1462" y="291"/>
                  </a:moveTo>
                  <a:lnTo>
                    <a:pt x="1412" y="291"/>
                  </a:lnTo>
                  <a:cubicBezTo>
                    <a:pt x="1309" y="291"/>
                    <a:pt x="1206" y="293"/>
                    <a:pt x="1105" y="293"/>
                  </a:cubicBezTo>
                  <a:cubicBezTo>
                    <a:pt x="1032" y="293"/>
                    <a:pt x="959" y="298"/>
                    <a:pt x="886" y="298"/>
                  </a:cubicBezTo>
                  <a:cubicBezTo>
                    <a:pt x="825" y="300"/>
                    <a:pt x="762" y="300"/>
                    <a:pt x="700" y="303"/>
                  </a:cubicBezTo>
                  <a:lnTo>
                    <a:pt x="588" y="310"/>
                  </a:lnTo>
                  <a:cubicBezTo>
                    <a:pt x="555" y="312"/>
                    <a:pt x="520" y="312"/>
                    <a:pt x="487" y="317"/>
                  </a:cubicBezTo>
                  <a:cubicBezTo>
                    <a:pt x="423" y="324"/>
                    <a:pt x="362" y="331"/>
                    <a:pt x="299" y="335"/>
                  </a:cubicBezTo>
                  <a:cubicBezTo>
                    <a:pt x="233" y="340"/>
                    <a:pt x="169" y="354"/>
                    <a:pt x="106" y="368"/>
                  </a:cubicBezTo>
                  <a:cubicBezTo>
                    <a:pt x="75" y="375"/>
                    <a:pt x="52" y="361"/>
                    <a:pt x="24" y="361"/>
                  </a:cubicBezTo>
                  <a:cubicBezTo>
                    <a:pt x="12" y="361"/>
                    <a:pt x="0" y="335"/>
                    <a:pt x="0" y="319"/>
                  </a:cubicBezTo>
                  <a:cubicBezTo>
                    <a:pt x="0" y="300"/>
                    <a:pt x="10" y="286"/>
                    <a:pt x="26" y="284"/>
                  </a:cubicBezTo>
                  <a:cubicBezTo>
                    <a:pt x="66" y="274"/>
                    <a:pt x="104" y="267"/>
                    <a:pt x="144" y="260"/>
                  </a:cubicBezTo>
                  <a:cubicBezTo>
                    <a:pt x="261" y="239"/>
                    <a:pt x="381" y="227"/>
                    <a:pt x="501" y="220"/>
                  </a:cubicBezTo>
                  <a:cubicBezTo>
                    <a:pt x="588" y="216"/>
                    <a:pt x="677" y="213"/>
                    <a:pt x="766" y="209"/>
                  </a:cubicBezTo>
                  <a:cubicBezTo>
                    <a:pt x="837" y="206"/>
                    <a:pt x="905" y="204"/>
                    <a:pt x="975" y="202"/>
                  </a:cubicBezTo>
                  <a:cubicBezTo>
                    <a:pt x="1022" y="199"/>
                    <a:pt x="1069" y="202"/>
                    <a:pt x="1114" y="202"/>
                  </a:cubicBezTo>
                  <a:lnTo>
                    <a:pt x="1333" y="194"/>
                  </a:lnTo>
                  <a:cubicBezTo>
                    <a:pt x="1344" y="194"/>
                    <a:pt x="1356" y="194"/>
                    <a:pt x="1368" y="190"/>
                  </a:cubicBezTo>
                  <a:cubicBezTo>
                    <a:pt x="1363" y="187"/>
                    <a:pt x="1361" y="185"/>
                    <a:pt x="1356" y="185"/>
                  </a:cubicBezTo>
                  <a:cubicBezTo>
                    <a:pt x="1309" y="171"/>
                    <a:pt x="1264" y="155"/>
                    <a:pt x="1217" y="140"/>
                  </a:cubicBezTo>
                  <a:cubicBezTo>
                    <a:pt x="1182" y="129"/>
                    <a:pt x="1152" y="115"/>
                    <a:pt x="1130" y="84"/>
                  </a:cubicBezTo>
                  <a:cubicBezTo>
                    <a:pt x="1121" y="73"/>
                    <a:pt x="1119" y="33"/>
                    <a:pt x="1128" y="22"/>
                  </a:cubicBezTo>
                  <a:cubicBezTo>
                    <a:pt x="1140" y="7"/>
                    <a:pt x="1166" y="0"/>
                    <a:pt x="1185" y="12"/>
                  </a:cubicBezTo>
                  <a:cubicBezTo>
                    <a:pt x="1229" y="40"/>
                    <a:pt x="1278" y="54"/>
                    <a:pt x="1328" y="71"/>
                  </a:cubicBezTo>
                  <a:cubicBezTo>
                    <a:pt x="1405" y="96"/>
                    <a:pt x="1483" y="122"/>
                    <a:pt x="1560" y="145"/>
                  </a:cubicBezTo>
                  <a:cubicBezTo>
                    <a:pt x="1605" y="159"/>
                    <a:pt x="1650" y="173"/>
                    <a:pt x="1697" y="187"/>
                  </a:cubicBezTo>
                  <a:cubicBezTo>
                    <a:pt x="1713" y="192"/>
                    <a:pt x="1732" y="194"/>
                    <a:pt x="1751" y="197"/>
                  </a:cubicBezTo>
                  <a:cubicBezTo>
                    <a:pt x="1763" y="197"/>
                    <a:pt x="1772" y="204"/>
                    <a:pt x="1779" y="211"/>
                  </a:cubicBezTo>
                  <a:cubicBezTo>
                    <a:pt x="1798" y="232"/>
                    <a:pt x="1807" y="258"/>
                    <a:pt x="1800" y="286"/>
                  </a:cubicBezTo>
                  <a:cubicBezTo>
                    <a:pt x="1795" y="305"/>
                    <a:pt x="1781" y="317"/>
                    <a:pt x="1760" y="321"/>
                  </a:cubicBezTo>
                  <a:cubicBezTo>
                    <a:pt x="1678" y="335"/>
                    <a:pt x="1603" y="364"/>
                    <a:pt x="1525" y="394"/>
                  </a:cubicBezTo>
                  <a:cubicBezTo>
                    <a:pt x="1471" y="415"/>
                    <a:pt x="1415" y="436"/>
                    <a:pt x="1361" y="458"/>
                  </a:cubicBezTo>
                  <a:cubicBezTo>
                    <a:pt x="1325" y="472"/>
                    <a:pt x="1290" y="488"/>
                    <a:pt x="1257" y="502"/>
                  </a:cubicBezTo>
                  <a:cubicBezTo>
                    <a:pt x="1227" y="516"/>
                    <a:pt x="1206" y="509"/>
                    <a:pt x="1185" y="483"/>
                  </a:cubicBezTo>
                  <a:cubicBezTo>
                    <a:pt x="1180" y="476"/>
                    <a:pt x="1173" y="469"/>
                    <a:pt x="1166" y="462"/>
                  </a:cubicBezTo>
                  <a:cubicBezTo>
                    <a:pt x="1154" y="448"/>
                    <a:pt x="1156" y="432"/>
                    <a:pt x="1170" y="422"/>
                  </a:cubicBezTo>
                  <a:cubicBezTo>
                    <a:pt x="1187" y="411"/>
                    <a:pt x="1206" y="401"/>
                    <a:pt x="1224" y="392"/>
                  </a:cubicBezTo>
                  <a:cubicBezTo>
                    <a:pt x="1300" y="359"/>
                    <a:pt x="1377" y="328"/>
                    <a:pt x="1455" y="298"/>
                  </a:cubicBezTo>
                  <a:cubicBezTo>
                    <a:pt x="1457" y="298"/>
                    <a:pt x="1459" y="296"/>
                    <a:pt x="1462" y="294"/>
                  </a:cubicBezTo>
                  <a:cubicBezTo>
                    <a:pt x="1462" y="294"/>
                    <a:pt x="1462" y="292"/>
                    <a:pt x="1462" y="29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AU" noProof="0"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E695973B-9028-A36E-22F5-1F126EF1118A}"/>
                </a:ext>
              </a:extLst>
            </p:cNvPr>
            <p:cNvGrpSpPr/>
            <p:nvPr/>
          </p:nvGrpSpPr>
          <p:grpSpPr>
            <a:xfrm>
              <a:off x="8326343" y="2516216"/>
              <a:ext cx="3219334" cy="617430"/>
              <a:chOff x="8326343" y="2483563"/>
              <a:chExt cx="3219334" cy="617430"/>
            </a:xfrm>
          </p:grpSpPr>
          <p:sp>
            <p:nvSpPr>
              <p:cNvPr id="137" name="TextBox 136">
                <a:extLst>
                  <a:ext uri="{FF2B5EF4-FFF2-40B4-BE49-F238E27FC236}">
                    <a16:creationId xmlns:a16="http://schemas.microsoft.com/office/drawing/2014/main" id="{A7B84CCD-8F95-23E3-3C3E-D307D1DA3674}"/>
                  </a:ext>
                </a:extLst>
              </p:cNvPr>
              <p:cNvSpPr txBox="1"/>
              <p:nvPr/>
            </p:nvSpPr>
            <p:spPr>
              <a:xfrm>
                <a:off x="9436430" y="2775210"/>
                <a:ext cx="2082334" cy="261610"/>
              </a:xfrm>
              <a:prstGeom prst="rect">
                <a:avLst/>
              </a:prstGeom>
              <a:noFill/>
            </p:spPr>
            <p:txBody>
              <a:bodyPr wrap="square" rtlCol="0">
                <a:spAutoFit/>
              </a:bodyPr>
              <a:lstStyle/>
              <a:p>
                <a:r>
                  <a:rPr lang="en-AU" sz="1100" i="1" noProof="0" dirty="0">
                    <a:solidFill>
                      <a:schemeClr val="accent1">
                        <a:lumMod val="75000"/>
                      </a:schemeClr>
                    </a:solidFill>
                    <a:latin typeface="Arial" panose="020B0604020202020204" pitchFamily="34" charset="0"/>
                    <a:cs typeface="Arial" panose="020B0604020202020204" pitchFamily="34" charset="0"/>
                  </a:rPr>
                  <a:t>(Quantitative)</a:t>
                </a:r>
              </a:p>
            </p:txBody>
          </p:sp>
          <p:sp>
            <p:nvSpPr>
              <p:cNvPr id="179" name="TextBox 178">
                <a:extLst>
                  <a:ext uri="{FF2B5EF4-FFF2-40B4-BE49-F238E27FC236}">
                    <a16:creationId xmlns:a16="http://schemas.microsoft.com/office/drawing/2014/main" id="{D5E65A8F-BC20-672F-B2D9-BED7F03965C2}"/>
                  </a:ext>
                </a:extLst>
              </p:cNvPr>
              <p:cNvSpPr txBox="1"/>
              <p:nvPr/>
            </p:nvSpPr>
            <p:spPr>
              <a:xfrm>
                <a:off x="9436430" y="2547737"/>
                <a:ext cx="2109247" cy="246221"/>
              </a:xfrm>
              <a:prstGeom prst="rect">
                <a:avLst/>
              </a:prstGeom>
              <a:noFill/>
            </p:spPr>
            <p:txBody>
              <a:bodyPr wrap="square" rtlCol="0">
                <a:spAutoFit/>
              </a:bodyPr>
              <a:lstStyle/>
              <a:p>
                <a:r>
                  <a:rPr lang="en-AU" sz="1000" b="1" spc="100" noProof="0" dirty="0">
                    <a:solidFill>
                      <a:schemeClr val="accent2">
                        <a:lumMod val="75000"/>
                      </a:schemeClr>
                    </a:solidFill>
                    <a:latin typeface="Arial" panose="020B0604020202020204" pitchFamily="34" charset="0"/>
                    <a:cs typeface="Arial" panose="020B0604020202020204" pitchFamily="34" charset="0"/>
                  </a:rPr>
                  <a:t>TIER 1: CASH RELEASING </a:t>
                </a:r>
              </a:p>
            </p:txBody>
          </p:sp>
          <p:pic>
            <p:nvPicPr>
              <p:cNvPr id="180" name="Picture 179">
                <a:extLst>
                  <a:ext uri="{FF2B5EF4-FFF2-40B4-BE49-F238E27FC236}">
                    <a16:creationId xmlns:a16="http://schemas.microsoft.com/office/drawing/2014/main" id="{5CD3EBBA-E164-1AF1-B9AF-32671FA1DC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343" y="2483563"/>
                <a:ext cx="617430" cy="617430"/>
              </a:xfrm>
              <a:prstGeom prst="rect">
                <a:avLst/>
              </a:prstGeom>
            </p:spPr>
          </p:pic>
        </p:grpSp>
        <p:grpSp>
          <p:nvGrpSpPr>
            <p:cNvPr id="32" name="Group 31">
              <a:extLst>
                <a:ext uri="{FF2B5EF4-FFF2-40B4-BE49-F238E27FC236}">
                  <a16:creationId xmlns:a16="http://schemas.microsoft.com/office/drawing/2014/main" id="{E0B3AD01-D1A5-9B9F-1C83-978575226BDC}"/>
                </a:ext>
              </a:extLst>
            </p:cNvPr>
            <p:cNvGrpSpPr/>
            <p:nvPr/>
          </p:nvGrpSpPr>
          <p:grpSpPr>
            <a:xfrm>
              <a:off x="8301648" y="3694786"/>
              <a:ext cx="4035766" cy="666820"/>
              <a:chOff x="8301648" y="3673602"/>
              <a:chExt cx="4035766" cy="666820"/>
            </a:xfrm>
          </p:grpSpPr>
          <p:sp>
            <p:nvSpPr>
              <p:cNvPr id="134" name="TextBox 133">
                <a:extLst>
                  <a:ext uri="{FF2B5EF4-FFF2-40B4-BE49-F238E27FC236}">
                    <a16:creationId xmlns:a16="http://schemas.microsoft.com/office/drawing/2014/main" id="{349F3629-095A-479F-F2AE-1BFE6A1D0C60}"/>
                  </a:ext>
                </a:extLst>
              </p:cNvPr>
              <p:cNvSpPr txBox="1"/>
              <p:nvPr/>
            </p:nvSpPr>
            <p:spPr>
              <a:xfrm>
                <a:off x="9420688" y="3982656"/>
                <a:ext cx="2221387" cy="261610"/>
              </a:xfrm>
              <a:prstGeom prst="rect">
                <a:avLst/>
              </a:prstGeom>
              <a:noFill/>
            </p:spPr>
            <p:txBody>
              <a:bodyPr wrap="square" rtlCol="0">
                <a:spAutoFit/>
              </a:bodyPr>
              <a:lstStyle/>
              <a:p>
                <a:r>
                  <a:rPr lang="en-AU" sz="1100" i="1" noProof="0" dirty="0">
                    <a:solidFill>
                      <a:schemeClr val="accent1">
                        <a:lumMod val="75000"/>
                      </a:schemeClr>
                    </a:solidFill>
                    <a:latin typeface="Arial" panose="020B0604020202020204" pitchFamily="34" charset="0"/>
                    <a:cs typeface="Arial" panose="020B0604020202020204" pitchFamily="34" charset="0"/>
                  </a:rPr>
                  <a:t>(Quantitative and Qualitative)</a:t>
                </a:r>
              </a:p>
            </p:txBody>
          </p:sp>
          <p:sp>
            <p:nvSpPr>
              <p:cNvPr id="135" name="TextBox 134">
                <a:extLst>
                  <a:ext uri="{FF2B5EF4-FFF2-40B4-BE49-F238E27FC236}">
                    <a16:creationId xmlns:a16="http://schemas.microsoft.com/office/drawing/2014/main" id="{DE8259DA-D910-06A9-2DFE-6A91D3EBB590}"/>
                  </a:ext>
                </a:extLst>
              </p:cNvPr>
              <p:cNvSpPr txBox="1"/>
              <p:nvPr/>
            </p:nvSpPr>
            <p:spPr>
              <a:xfrm>
                <a:off x="9420689" y="3769759"/>
                <a:ext cx="2916725" cy="246221"/>
              </a:xfrm>
              <a:prstGeom prst="rect">
                <a:avLst/>
              </a:prstGeom>
              <a:noFill/>
            </p:spPr>
            <p:txBody>
              <a:bodyPr wrap="square" rtlCol="0">
                <a:spAutoFit/>
              </a:bodyPr>
              <a:lstStyle/>
              <a:p>
                <a:r>
                  <a:rPr lang="en-AU" sz="1000" b="1" spc="100" noProof="0" dirty="0">
                    <a:solidFill>
                      <a:schemeClr val="accent2">
                        <a:lumMod val="75000"/>
                      </a:schemeClr>
                    </a:solidFill>
                    <a:latin typeface="Arial" panose="020B0604020202020204" pitchFamily="34" charset="0"/>
                    <a:cs typeface="Arial" panose="020B0604020202020204" pitchFamily="34" charset="0"/>
                  </a:rPr>
                  <a:t>TIER 2: NON-CASH RELEASING</a:t>
                </a:r>
              </a:p>
            </p:txBody>
          </p:sp>
          <p:pic>
            <p:nvPicPr>
              <p:cNvPr id="136" name="Picture 135">
                <a:extLst>
                  <a:ext uri="{FF2B5EF4-FFF2-40B4-BE49-F238E27FC236}">
                    <a16:creationId xmlns:a16="http://schemas.microsoft.com/office/drawing/2014/main" id="{892B9BD1-095A-5A03-E63B-F2D25EFAD9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1648" y="3673602"/>
                <a:ext cx="666820" cy="666820"/>
              </a:xfrm>
              <a:prstGeom prst="rect">
                <a:avLst/>
              </a:prstGeom>
            </p:spPr>
          </p:pic>
        </p:grpSp>
        <p:grpSp>
          <p:nvGrpSpPr>
            <p:cNvPr id="33" name="Group 32">
              <a:extLst>
                <a:ext uri="{FF2B5EF4-FFF2-40B4-BE49-F238E27FC236}">
                  <a16:creationId xmlns:a16="http://schemas.microsoft.com/office/drawing/2014/main" id="{D717C731-2C08-F28A-771F-0765CF3EBC30}"/>
                </a:ext>
              </a:extLst>
            </p:cNvPr>
            <p:cNvGrpSpPr/>
            <p:nvPr/>
          </p:nvGrpSpPr>
          <p:grpSpPr>
            <a:xfrm>
              <a:off x="8146521" y="4880757"/>
              <a:ext cx="4297368" cy="932898"/>
              <a:chOff x="8146521" y="4913031"/>
              <a:chExt cx="4297368" cy="932898"/>
            </a:xfrm>
          </p:grpSpPr>
          <p:sp>
            <p:nvSpPr>
              <p:cNvPr id="106" name="TextBox 105">
                <a:extLst>
                  <a:ext uri="{FF2B5EF4-FFF2-40B4-BE49-F238E27FC236}">
                    <a16:creationId xmlns:a16="http://schemas.microsoft.com/office/drawing/2014/main" id="{1B6BA445-AEDA-F169-494C-202925B80D4D}"/>
                  </a:ext>
                </a:extLst>
              </p:cNvPr>
              <p:cNvSpPr txBox="1"/>
              <p:nvPr/>
            </p:nvSpPr>
            <p:spPr>
              <a:xfrm>
                <a:off x="9387560" y="5420055"/>
                <a:ext cx="2347178" cy="261610"/>
              </a:xfrm>
              <a:prstGeom prst="rect">
                <a:avLst/>
              </a:prstGeom>
              <a:noFill/>
            </p:spPr>
            <p:txBody>
              <a:bodyPr wrap="square" rtlCol="0">
                <a:spAutoFit/>
              </a:bodyPr>
              <a:lstStyle/>
              <a:p>
                <a:r>
                  <a:rPr lang="en-AU" sz="1100" i="1" noProof="0" dirty="0">
                    <a:solidFill>
                      <a:schemeClr val="accent1">
                        <a:lumMod val="75000"/>
                      </a:schemeClr>
                    </a:solidFill>
                    <a:latin typeface="Arial" panose="020B0604020202020204" pitchFamily="34" charset="0"/>
                    <a:cs typeface="Arial" panose="020B0604020202020204" pitchFamily="34" charset="0"/>
                  </a:rPr>
                  <a:t>(Quantitative and </a:t>
                </a:r>
                <a:r>
                  <a:rPr lang="en-AU" sz="1100" i="1" dirty="0">
                    <a:solidFill>
                      <a:schemeClr val="accent1">
                        <a:lumMod val="75000"/>
                      </a:schemeClr>
                    </a:solidFill>
                    <a:latin typeface="Arial" panose="020B0604020202020204" pitchFamily="34" charset="0"/>
                    <a:cs typeface="Arial" panose="020B0604020202020204" pitchFamily="34" charset="0"/>
                  </a:rPr>
                  <a:t>Qualitative</a:t>
                </a:r>
                <a:r>
                  <a:rPr lang="en-AU" sz="1100" i="1" noProof="0" dirty="0">
                    <a:solidFill>
                      <a:schemeClr val="accent1">
                        <a:lumMod val="75000"/>
                      </a:schemeClr>
                    </a:solidFill>
                    <a:latin typeface="Arial" panose="020B0604020202020204" pitchFamily="34" charset="0"/>
                    <a:cs typeface="Arial" panose="020B0604020202020204" pitchFamily="34" charset="0"/>
                  </a:rPr>
                  <a:t>)</a:t>
                </a:r>
              </a:p>
            </p:txBody>
          </p:sp>
          <p:sp>
            <p:nvSpPr>
              <p:cNvPr id="107" name="TextBox 106">
                <a:extLst>
                  <a:ext uri="{FF2B5EF4-FFF2-40B4-BE49-F238E27FC236}">
                    <a16:creationId xmlns:a16="http://schemas.microsoft.com/office/drawing/2014/main" id="{BE221373-E02B-7BA3-137E-08D1C7F0E8FC}"/>
                  </a:ext>
                </a:extLst>
              </p:cNvPr>
              <p:cNvSpPr txBox="1"/>
              <p:nvPr/>
            </p:nvSpPr>
            <p:spPr>
              <a:xfrm>
                <a:off x="9387560" y="5077296"/>
                <a:ext cx="3056329" cy="400110"/>
              </a:xfrm>
              <a:prstGeom prst="rect">
                <a:avLst/>
              </a:prstGeom>
              <a:noFill/>
            </p:spPr>
            <p:txBody>
              <a:bodyPr wrap="square" rtlCol="0">
                <a:spAutoFit/>
              </a:bodyPr>
              <a:lstStyle/>
              <a:p>
                <a:r>
                  <a:rPr lang="en-AU" sz="1000" b="1" spc="100" noProof="0" dirty="0">
                    <a:solidFill>
                      <a:schemeClr val="accent2">
                        <a:lumMod val="75000"/>
                      </a:schemeClr>
                    </a:solidFill>
                    <a:latin typeface="Arial" panose="020B0604020202020204" pitchFamily="34" charset="0"/>
                    <a:cs typeface="Arial" panose="020B0604020202020204" pitchFamily="34" charset="0"/>
                  </a:rPr>
                  <a:t>TIER 3: WIDER ECONOMIC, </a:t>
                </a:r>
              </a:p>
              <a:p>
                <a:r>
                  <a:rPr lang="en-AU" sz="1000" b="1" spc="100" noProof="0" dirty="0">
                    <a:solidFill>
                      <a:schemeClr val="accent2">
                        <a:lumMod val="75000"/>
                      </a:schemeClr>
                    </a:solidFill>
                    <a:latin typeface="Arial" panose="020B0604020202020204" pitchFamily="34" charset="0"/>
                    <a:cs typeface="Arial" panose="020B0604020202020204" pitchFamily="34" charset="0"/>
                  </a:rPr>
                  <a:t>SOCIAL AND ENVIRONMENTAL</a:t>
                </a:r>
              </a:p>
            </p:txBody>
          </p:sp>
          <p:pic>
            <p:nvPicPr>
              <p:cNvPr id="133" name="Picture 132">
                <a:extLst>
                  <a:ext uri="{FF2B5EF4-FFF2-40B4-BE49-F238E27FC236}">
                    <a16:creationId xmlns:a16="http://schemas.microsoft.com/office/drawing/2014/main" id="{898AA8F8-496B-CC15-8ACB-10CB766D9373}"/>
                  </a:ext>
                  <a:ext uri="{C183D7F6-B498-43B3-948B-1728B52AA6E4}">
                    <adec:decorative xmlns:adec="http://schemas.microsoft.com/office/drawing/2017/decorative" val="1"/>
                  </a:ext>
                </a:extLst>
              </p:cNvPr>
              <p:cNvPicPr>
                <a:picLocks noChangeAspect="1"/>
              </p:cNvPicPr>
              <p:nvPr/>
            </p:nvPicPr>
            <p:blipFill>
              <a:blip r:embed="rId5">
                <a:clrChange>
                  <a:clrFrom>
                    <a:srgbClr val="F7F7F7"/>
                  </a:clrFrom>
                  <a:clrTo>
                    <a:srgbClr val="F7F7F7">
                      <a:alpha val="0"/>
                    </a:srgbClr>
                  </a:clrTo>
                </a:clrChange>
              </a:blip>
              <a:stretch>
                <a:fillRect/>
              </a:stretch>
            </p:blipFill>
            <p:spPr>
              <a:xfrm>
                <a:off x="8146521" y="4913031"/>
                <a:ext cx="977074" cy="932898"/>
              </a:xfrm>
              <a:prstGeom prst="rect">
                <a:avLst/>
              </a:prstGeom>
            </p:spPr>
          </p:pic>
        </p:grpSp>
        <p:sp>
          <p:nvSpPr>
            <p:cNvPr id="34" name="Triangle 33">
              <a:extLst>
                <a:ext uri="{FF2B5EF4-FFF2-40B4-BE49-F238E27FC236}">
                  <a16:creationId xmlns:a16="http://schemas.microsoft.com/office/drawing/2014/main" id="{7BF5634B-2954-8B35-CF4F-20FB801E67DF}"/>
                </a:ext>
              </a:extLst>
            </p:cNvPr>
            <p:cNvSpPr/>
            <p:nvPr/>
          </p:nvSpPr>
          <p:spPr>
            <a:xfrm>
              <a:off x="1678984" y="1831348"/>
              <a:ext cx="5580000" cy="4176000"/>
            </a:xfrm>
            <a:prstGeom prst="triangle">
              <a:avLst/>
            </a:prstGeom>
            <a:solidFill>
              <a:srgbClr val="659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217C2C9F-EA38-0B63-FC56-DD9BB1C44716}"/>
                </a:ext>
              </a:extLst>
            </p:cNvPr>
            <p:cNvGrpSpPr/>
            <p:nvPr/>
          </p:nvGrpSpPr>
          <p:grpSpPr>
            <a:xfrm>
              <a:off x="752536" y="2516851"/>
              <a:ext cx="6471611" cy="616161"/>
              <a:chOff x="752536" y="2711509"/>
              <a:chExt cx="6471611" cy="616161"/>
            </a:xfrm>
          </p:grpSpPr>
          <p:sp>
            <p:nvSpPr>
              <p:cNvPr id="102" name="TextBox 101">
                <a:extLst>
                  <a:ext uri="{FF2B5EF4-FFF2-40B4-BE49-F238E27FC236}">
                    <a16:creationId xmlns:a16="http://schemas.microsoft.com/office/drawing/2014/main" id="{73D210C4-EF5C-F84F-DD3A-7CDC5306D914}"/>
                  </a:ext>
                </a:extLst>
              </p:cNvPr>
              <p:cNvSpPr txBox="1"/>
              <p:nvPr/>
            </p:nvSpPr>
            <p:spPr>
              <a:xfrm>
                <a:off x="752536" y="2834966"/>
                <a:ext cx="870786" cy="369247"/>
              </a:xfrm>
              <a:prstGeom prst="rect">
                <a:avLst/>
              </a:prstGeom>
              <a:noFill/>
            </p:spPr>
            <p:txBody>
              <a:bodyPr wrap="square" rtlCol="0">
                <a:spAutoFit/>
              </a:bodyPr>
              <a:lstStyle/>
              <a:p>
                <a:r>
                  <a:rPr lang="en-AU" sz="900" b="1" spc="100" noProof="0" dirty="0">
                    <a:solidFill>
                      <a:schemeClr val="accent2">
                        <a:lumMod val="75000"/>
                      </a:schemeClr>
                    </a:solidFill>
                    <a:latin typeface="Arial" panose="020B0604020202020204" pitchFamily="34" charset="0"/>
                    <a:cs typeface="Arial" panose="020B0604020202020204" pitchFamily="34" charset="0"/>
                  </a:rPr>
                  <a:t>TIER 1 Examples</a:t>
                </a:r>
              </a:p>
            </p:txBody>
          </p:sp>
          <p:sp>
            <p:nvSpPr>
              <p:cNvPr id="103" name="Rectangle 102">
                <a:extLst>
                  <a:ext uri="{FF2B5EF4-FFF2-40B4-BE49-F238E27FC236}">
                    <a16:creationId xmlns:a16="http://schemas.microsoft.com/office/drawing/2014/main" id="{D5B3BCC8-50A4-9C0A-F5CF-8BCF278939D6}"/>
                  </a:ext>
                </a:extLst>
              </p:cNvPr>
              <p:cNvSpPr/>
              <p:nvPr/>
            </p:nvSpPr>
            <p:spPr>
              <a:xfrm>
                <a:off x="1713822" y="2711509"/>
                <a:ext cx="5510325" cy="616161"/>
              </a:xfrm>
              <a:prstGeom prst="rect">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i="1" noProof="0" dirty="0">
                    <a:solidFill>
                      <a:schemeClr val="tx1"/>
                    </a:solidFill>
                    <a:latin typeface="Arial" panose="020B0604020202020204" pitchFamily="34" charset="0"/>
                    <a:cs typeface="Arial" panose="020B0604020202020204" pitchFamily="34" charset="0"/>
                  </a:rPr>
                  <a:t>Benefits that could lead to a reduction of spending on an activity, project, programme or policy that has direct impact on the agency’s budget (e.g. reduced hosting costs)</a:t>
                </a:r>
              </a:p>
            </p:txBody>
          </p:sp>
        </p:grpSp>
        <p:grpSp>
          <p:nvGrpSpPr>
            <p:cNvPr id="36" name="Group 35">
              <a:extLst>
                <a:ext uri="{FF2B5EF4-FFF2-40B4-BE49-F238E27FC236}">
                  <a16:creationId xmlns:a16="http://schemas.microsoft.com/office/drawing/2014/main" id="{71284E47-7394-EBE0-13C3-9C31C0E9C768}"/>
                </a:ext>
              </a:extLst>
            </p:cNvPr>
            <p:cNvGrpSpPr/>
            <p:nvPr/>
          </p:nvGrpSpPr>
          <p:grpSpPr>
            <a:xfrm>
              <a:off x="752536" y="3720116"/>
              <a:ext cx="6471612" cy="616161"/>
              <a:chOff x="752536" y="3968893"/>
              <a:chExt cx="6471612" cy="616161"/>
            </a:xfrm>
          </p:grpSpPr>
          <p:sp>
            <p:nvSpPr>
              <p:cNvPr id="43" name="TextBox 42">
                <a:extLst>
                  <a:ext uri="{FF2B5EF4-FFF2-40B4-BE49-F238E27FC236}">
                    <a16:creationId xmlns:a16="http://schemas.microsoft.com/office/drawing/2014/main" id="{37041CEC-AC15-AD00-D18C-AAC23F113039}"/>
                  </a:ext>
                </a:extLst>
              </p:cNvPr>
              <p:cNvSpPr txBox="1"/>
              <p:nvPr/>
            </p:nvSpPr>
            <p:spPr>
              <a:xfrm>
                <a:off x="752536" y="4092350"/>
                <a:ext cx="870786" cy="369247"/>
              </a:xfrm>
              <a:prstGeom prst="rect">
                <a:avLst/>
              </a:prstGeom>
              <a:noFill/>
            </p:spPr>
            <p:txBody>
              <a:bodyPr wrap="square" rtlCol="0">
                <a:spAutoFit/>
              </a:bodyPr>
              <a:lstStyle/>
              <a:p>
                <a:r>
                  <a:rPr lang="en-AU" sz="900" b="1" spc="100" noProof="0" dirty="0">
                    <a:solidFill>
                      <a:schemeClr val="accent2">
                        <a:lumMod val="75000"/>
                      </a:schemeClr>
                    </a:solidFill>
                    <a:latin typeface="Arial" panose="020B0604020202020204" pitchFamily="34" charset="0"/>
                    <a:cs typeface="Arial" panose="020B0604020202020204" pitchFamily="34" charset="0"/>
                  </a:rPr>
                  <a:t>TIER 2 Examples</a:t>
                </a:r>
              </a:p>
            </p:txBody>
          </p:sp>
          <p:sp>
            <p:nvSpPr>
              <p:cNvPr id="64" name="Rectangle 63">
                <a:extLst>
                  <a:ext uri="{FF2B5EF4-FFF2-40B4-BE49-F238E27FC236}">
                    <a16:creationId xmlns:a16="http://schemas.microsoft.com/office/drawing/2014/main" id="{56AF74E8-CD2F-8F02-87FC-E4C7BE0B166D}"/>
                  </a:ext>
                </a:extLst>
              </p:cNvPr>
              <p:cNvSpPr/>
              <p:nvPr/>
            </p:nvSpPr>
            <p:spPr>
              <a:xfrm>
                <a:off x="1713820" y="3968893"/>
                <a:ext cx="5510328" cy="616161"/>
              </a:xfrm>
              <a:prstGeom prst="rect">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i="1" noProof="0" dirty="0">
                    <a:solidFill>
                      <a:schemeClr val="tx1"/>
                    </a:solidFill>
                    <a:latin typeface="Arial" panose="020B0604020202020204" pitchFamily="34" charset="0"/>
                    <a:cs typeface="Arial" panose="020B0604020202020204" pitchFamily="34" charset="0"/>
                  </a:rPr>
                  <a:t>There is a benefit (which could be either quantifiable or non-quantifiable) but does not lead to a direct reduction in spending (e.g. improved quality)</a:t>
                </a:r>
              </a:p>
            </p:txBody>
          </p:sp>
        </p:grpSp>
        <p:grpSp>
          <p:nvGrpSpPr>
            <p:cNvPr id="37" name="Group 36">
              <a:extLst>
                <a:ext uri="{FF2B5EF4-FFF2-40B4-BE49-F238E27FC236}">
                  <a16:creationId xmlns:a16="http://schemas.microsoft.com/office/drawing/2014/main" id="{664F6A1D-1C5E-BD9B-0423-7E81499242B3}"/>
                </a:ext>
              </a:extLst>
            </p:cNvPr>
            <p:cNvGrpSpPr/>
            <p:nvPr/>
          </p:nvGrpSpPr>
          <p:grpSpPr>
            <a:xfrm>
              <a:off x="752536" y="5039126"/>
              <a:ext cx="6628214" cy="616161"/>
              <a:chOff x="752536" y="5093932"/>
              <a:chExt cx="6628214" cy="616161"/>
            </a:xfrm>
          </p:grpSpPr>
          <p:sp>
            <p:nvSpPr>
              <p:cNvPr id="41" name="TextBox 40">
                <a:extLst>
                  <a:ext uri="{FF2B5EF4-FFF2-40B4-BE49-F238E27FC236}">
                    <a16:creationId xmlns:a16="http://schemas.microsoft.com/office/drawing/2014/main" id="{EB9BAD55-2E50-1B36-1004-66D4EAC24C35}"/>
                  </a:ext>
                </a:extLst>
              </p:cNvPr>
              <p:cNvSpPr txBox="1"/>
              <p:nvPr/>
            </p:nvSpPr>
            <p:spPr>
              <a:xfrm>
                <a:off x="752536" y="5217389"/>
                <a:ext cx="870786" cy="369247"/>
              </a:xfrm>
              <a:prstGeom prst="rect">
                <a:avLst/>
              </a:prstGeom>
              <a:noFill/>
            </p:spPr>
            <p:txBody>
              <a:bodyPr wrap="square" rtlCol="0">
                <a:spAutoFit/>
              </a:bodyPr>
              <a:lstStyle/>
              <a:p>
                <a:r>
                  <a:rPr lang="en-AU" sz="900" b="1" spc="100" noProof="0" dirty="0">
                    <a:solidFill>
                      <a:schemeClr val="accent2">
                        <a:lumMod val="75000"/>
                      </a:schemeClr>
                    </a:solidFill>
                    <a:latin typeface="Arial" panose="020B0604020202020204" pitchFamily="34" charset="0"/>
                    <a:cs typeface="Arial" panose="020B0604020202020204" pitchFamily="34" charset="0"/>
                  </a:rPr>
                  <a:t>TIER 3 Examples</a:t>
                </a:r>
              </a:p>
            </p:txBody>
          </p:sp>
          <p:sp>
            <p:nvSpPr>
              <p:cNvPr id="42" name="Rectangle 41">
                <a:extLst>
                  <a:ext uri="{FF2B5EF4-FFF2-40B4-BE49-F238E27FC236}">
                    <a16:creationId xmlns:a16="http://schemas.microsoft.com/office/drawing/2014/main" id="{C7176361-8502-9253-9FB7-EDF66F0615F2}"/>
                  </a:ext>
                </a:extLst>
              </p:cNvPr>
              <p:cNvSpPr/>
              <p:nvPr/>
            </p:nvSpPr>
            <p:spPr>
              <a:xfrm>
                <a:off x="1557219" y="5093932"/>
                <a:ext cx="5823531" cy="616161"/>
              </a:xfrm>
              <a:prstGeom prst="rect">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i="1" noProof="0" dirty="0">
                    <a:solidFill>
                      <a:schemeClr val="tx1"/>
                    </a:solidFill>
                    <a:latin typeface="Arial" panose="020B0604020202020204" pitchFamily="34" charset="0"/>
                    <a:cs typeface="Arial" panose="020B0604020202020204" pitchFamily="34" charset="0"/>
                  </a:rPr>
                  <a:t>Broader economic, social and environmental benefits that are a result of the outcomes of the initiative (e.g. improved health outcomes)</a:t>
                </a:r>
              </a:p>
            </p:txBody>
          </p:sp>
        </p:grpSp>
        <p:cxnSp>
          <p:nvCxnSpPr>
            <p:cNvPr id="38" name="Straight Connector 37">
              <a:extLst>
                <a:ext uri="{FF2B5EF4-FFF2-40B4-BE49-F238E27FC236}">
                  <a16:creationId xmlns:a16="http://schemas.microsoft.com/office/drawing/2014/main" id="{F2E5176A-61AE-6858-4F88-7A3FDC162E80}"/>
                </a:ext>
              </a:extLst>
            </p:cNvPr>
            <p:cNvCxnSpPr>
              <a:cxnSpLocks/>
            </p:cNvCxnSpPr>
            <p:nvPr/>
          </p:nvCxnSpPr>
          <p:spPr>
            <a:xfrm>
              <a:off x="752536" y="3399830"/>
              <a:ext cx="680681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C3FB709-E4F0-B4F9-C92A-DBF9289E9057}"/>
                </a:ext>
              </a:extLst>
            </p:cNvPr>
            <p:cNvCxnSpPr>
              <a:cxnSpLocks/>
            </p:cNvCxnSpPr>
            <p:nvPr/>
          </p:nvCxnSpPr>
          <p:spPr>
            <a:xfrm>
              <a:off x="752536" y="4676695"/>
              <a:ext cx="680681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D88939-896F-3100-41EE-C5FD61703781}"/>
                </a:ext>
              </a:extLst>
            </p:cNvPr>
            <p:cNvCxnSpPr>
              <a:cxnSpLocks/>
            </p:cNvCxnSpPr>
            <p:nvPr/>
          </p:nvCxnSpPr>
          <p:spPr>
            <a:xfrm>
              <a:off x="752536" y="6007348"/>
              <a:ext cx="680681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108DF3B8-D433-7AFE-2C04-BBFC79CDE0C9}"/>
              </a:ext>
            </a:extLst>
          </p:cNvPr>
          <p:cNvSpPr>
            <a:spLocks noGrp="1"/>
          </p:cNvSpPr>
          <p:nvPr>
            <p:ph type="ftr" sz="quarter" idx="3"/>
          </p:nvPr>
        </p:nvSpPr>
        <p:spPr>
          <a:xfrm>
            <a:off x="4038600" y="6356350"/>
            <a:ext cx="4114800" cy="365125"/>
          </a:xfrm>
        </p:spPr>
        <p:txBody>
          <a:bodyPr/>
          <a:lstStyle/>
          <a:p>
            <a:r>
              <a:rPr lang="en-AU" noProof="0" dirty="0"/>
              <a:t>ICT Modernisation Strategy Framework</a:t>
            </a:r>
          </a:p>
        </p:txBody>
      </p:sp>
      <p:sp>
        <p:nvSpPr>
          <p:cNvPr id="7" name="Slide Number Placeholder 6">
            <a:extLst>
              <a:ext uri="{FF2B5EF4-FFF2-40B4-BE49-F238E27FC236}">
                <a16:creationId xmlns:a16="http://schemas.microsoft.com/office/drawing/2014/main" id="{25EF5007-8309-54B8-1B0C-5D834EA13774}"/>
              </a:ext>
            </a:extLst>
          </p:cNvPr>
          <p:cNvSpPr>
            <a:spLocks noGrp="1"/>
          </p:cNvSpPr>
          <p:nvPr>
            <p:ph type="sldNum" sz="quarter" idx="16"/>
          </p:nvPr>
        </p:nvSpPr>
        <p:spPr/>
        <p:txBody>
          <a:bodyPr/>
          <a:lstStyle/>
          <a:p>
            <a:fld id="{C78C21DC-8AC8-EE42-B241-192DE2D50ED7}" type="slidenum">
              <a:rPr lang="en-AU" noProof="0" smtClean="0"/>
              <a:pPr/>
              <a:t>10</a:t>
            </a:fld>
            <a:endParaRPr lang="en-AU" noProof="0" dirty="0"/>
          </a:p>
        </p:txBody>
      </p:sp>
    </p:spTree>
    <p:extLst>
      <p:ext uri="{BB962C8B-B14F-4D97-AF65-F5344CB8AC3E}">
        <p14:creationId xmlns:p14="http://schemas.microsoft.com/office/powerpoint/2010/main" val="33301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E81DE-39E7-FE11-48AA-B1DD54586C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881B24-6499-7FA0-D894-69FA417E6622}"/>
              </a:ext>
            </a:extLst>
          </p:cNvPr>
          <p:cNvSpPr>
            <a:spLocks noGrp="1"/>
          </p:cNvSpPr>
          <p:nvPr>
            <p:ph type="title"/>
          </p:nvPr>
        </p:nvSpPr>
        <p:spPr/>
        <p:txBody>
          <a:bodyPr/>
          <a:lstStyle/>
          <a:p>
            <a:r>
              <a:rPr lang="en-AU" noProof="0" dirty="0"/>
              <a:t>2| Plan and Communicate</a:t>
            </a:r>
          </a:p>
        </p:txBody>
      </p:sp>
      <p:grpSp>
        <p:nvGrpSpPr>
          <p:cNvPr id="9" name="Group 8" descr="Visual showing three key steps in the 'Plan and Communicate' phase of the Benefits Realisation Framework: 1) Develop benefits profile—define expected outcomes and metrics; 2) Approach for tracking—set up methods and tools for monitoring benefits; 3) Establish practices—implement consistent processes and assign roles for benefit management.">
            <a:extLst>
              <a:ext uri="{FF2B5EF4-FFF2-40B4-BE49-F238E27FC236}">
                <a16:creationId xmlns:a16="http://schemas.microsoft.com/office/drawing/2014/main" id="{A6E02E72-B249-4736-C5BC-A17FF032816A}"/>
              </a:ext>
            </a:extLst>
          </p:cNvPr>
          <p:cNvGrpSpPr/>
          <p:nvPr/>
        </p:nvGrpSpPr>
        <p:grpSpPr>
          <a:xfrm>
            <a:off x="6893781" y="410633"/>
            <a:ext cx="4102873" cy="630988"/>
            <a:chOff x="7632694" y="410633"/>
            <a:chExt cx="2576322" cy="711986"/>
          </a:xfrm>
        </p:grpSpPr>
        <p:sp>
          <p:nvSpPr>
            <p:cNvPr id="2" name="Rounded Rectangle 37">
              <a:extLst>
                <a:ext uri="{FF2B5EF4-FFF2-40B4-BE49-F238E27FC236}">
                  <a16:creationId xmlns:a16="http://schemas.microsoft.com/office/drawing/2014/main" id="{53315B1A-774D-09F5-3C8C-7B40B24F8D4B}"/>
                </a:ext>
              </a:extLst>
            </p:cNvPr>
            <p:cNvSpPr/>
            <p:nvPr/>
          </p:nvSpPr>
          <p:spPr>
            <a:xfrm>
              <a:off x="8531129" y="410633"/>
              <a:ext cx="779453"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algn="ctr" defTabSz="914357">
                <a:defRPr/>
              </a:pPr>
              <a:r>
                <a:rPr lang="en-AU" sz="700" b="1" noProof="0" dirty="0">
                  <a:solidFill>
                    <a:schemeClr val="accent2"/>
                  </a:solidFill>
                  <a:latin typeface="Arial" panose="020B0604020202020204" pitchFamily="34" charset="0"/>
                  <a:cs typeface="Arial" panose="020B0604020202020204" pitchFamily="34" charset="0"/>
                </a:rPr>
                <a:t>Approach for tracking</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3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3" name="Rounded Rectangle 37">
              <a:extLst>
                <a:ext uri="{FF2B5EF4-FFF2-40B4-BE49-F238E27FC236}">
                  <a16:creationId xmlns:a16="http://schemas.microsoft.com/office/drawing/2014/main" id="{9A4BDFCE-6AF9-11FA-450A-6453DCA6305A}"/>
                </a:ext>
              </a:extLst>
            </p:cNvPr>
            <p:cNvSpPr/>
            <p:nvPr/>
          </p:nvSpPr>
          <p:spPr>
            <a:xfrm>
              <a:off x="9429563" y="410633"/>
              <a:ext cx="779453"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Establish </a:t>
              </a:r>
            </a:p>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Practices</a:t>
              </a:r>
            </a:p>
          </p:txBody>
        </p:sp>
        <p:sp>
          <p:nvSpPr>
            <p:cNvPr id="6" name="Rounded Rectangle 37">
              <a:extLst>
                <a:ext uri="{FF2B5EF4-FFF2-40B4-BE49-F238E27FC236}">
                  <a16:creationId xmlns:a16="http://schemas.microsoft.com/office/drawing/2014/main" id="{93AF1BEA-24CE-057C-3F6D-468ED8D3657F}"/>
                </a:ext>
              </a:extLst>
            </p:cNvPr>
            <p:cNvSpPr/>
            <p:nvPr/>
          </p:nvSpPr>
          <p:spPr>
            <a:xfrm>
              <a:off x="7632694" y="410633"/>
              <a:ext cx="779453"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700" b="1" noProof="0" dirty="0">
                  <a:solidFill>
                    <a:schemeClr val="accent2"/>
                  </a:solidFill>
                  <a:latin typeface="Arial" panose="020B0604020202020204" pitchFamily="34" charset="0"/>
                  <a:cs typeface="Arial" panose="020B0604020202020204" pitchFamily="34" charset="0"/>
                </a:rPr>
                <a:t>Develop benefits profile</a:t>
              </a:r>
            </a:p>
          </p:txBody>
        </p:sp>
      </p:grpSp>
      <p:sp>
        <p:nvSpPr>
          <p:cNvPr id="4" name="Text Placeholder 3">
            <a:extLst>
              <a:ext uri="{FF2B5EF4-FFF2-40B4-BE49-F238E27FC236}">
                <a16:creationId xmlns:a16="http://schemas.microsoft.com/office/drawing/2014/main" id="{F4CDED75-837C-13E3-46A2-E76E2EFA601E}"/>
              </a:ext>
            </a:extLst>
          </p:cNvPr>
          <p:cNvSpPr>
            <a:spLocks noGrp="1"/>
          </p:cNvSpPr>
          <p:nvPr>
            <p:ph type="body" sz="quarter" idx="13"/>
          </p:nvPr>
        </p:nvSpPr>
        <p:spPr/>
        <p:txBody>
          <a:bodyPr>
            <a:normAutofit/>
          </a:bodyPr>
          <a:lstStyle/>
          <a:p>
            <a:r>
              <a:rPr lang="en-AU" noProof="0" dirty="0"/>
              <a:t>This phase includes definition of a detailed plan to track benefits and ensure alignment with business strategies. Communication with stakeholders is key to set expectations, establish ownership, and define tracking processes.</a:t>
            </a:r>
          </a:p>
        </p:txBody>
      </p:sp>
      <p:grpSp>
        <p:nvGrpSpPr>
          <p:cNvPr id="8" name="Group 7" descr="Graphic with key activities, stakeholders, outcomes and supporting documents for planning and communicating benefits.">
            <a:extLst>
              <a:ext uri="{FF2B5EF4-FFF2-40B4-BE49-F238E27FC236}">
                <a16:creationId xmlns:a16="http://schemas.microsoft.com/office/drawing/2014/main" id="{31964132-F148-9D0E-A4D3-C48A8D08C210}"/>
              </a:ext>
            </a:extLst>
          </p:cNvPr>
          <p:cNvGrpSpPr/>
          <p:nvPr/>
        </p:nvGrpSpPr>
        <p:grpSpPr>
          <a:xfrm>
            <a:off x="497703" y="1875472"/>
            <a:ext cx="11233151" cy="4541203"/>
            <a:chOff x="497703" y="1875472"/>
            <a:chExt cx="11233151" cy="4541203"/>
          </a:xfrm>
        </p:grpSpPr>
        <p:sp>
          <p:nvSpPr>
            <p:cNvPr id="34" name="Rounded Rectangle 3">
              <a:extLst>
                <a:ext uri="{FF2B5EF4-FFF2-40B4-BE49-F238E27FC236}">
                  <a16:creationId xmlns:a16="http://schemas.microsoft.com/office/drawing/2014/main" id="{1F3A435F-3299-D2F7-3035-1D686C72ECF2}"/>
                </a:ext>
              </a:extLst>
            </p:cNvPr>
            <p:cNvSpPr/>
            <p:nvPr/>
          </p:nvSpPr>
          <p:spPr bwMode="gray">
            <a:xfrm>
              <a:off x="497703" y="1875472"/>
              <a:ext cx="11233150" cy="576099"/>
            </a:xfrm>
            <a:prstGeom prst="roundRect">
              <a:avLst>
                <a:gd name="adj" fmla="val 1922"/>
              </a:avLst>
            </a:prstGeom>
            <a:solidFill>
              <a:srgbClr val="65908F"/>
            </a:solidFill>
            <a:ln w="19050" algn="ctr">
              <a:noFill/>
              <a:miter lim="800000"/>
              <a:headEnd/>
              <a:tailEnd/>
            </a:ln>
          </p:spPr>
          <p:txBody>
            <a:bodyPr wrap="square" lIns="144000" tIns="88900" rIns="88900" bIns="88900" rtlCol="0" anchor="ctr"/>
            <a:lstStyle/>
            <a:p>
              <a:pPr marL="0" marR="0" lvl="0" indent="0" defTabSz="914400" rtl="0" eaLnBrk="1" fontAlgn="auto" latinLnBrk="0" hangingPunct="1">
                <a:lnSpc>
                  <a:spcPct val="100000"/>
                </a:lnSpc>
                <a:spcBef>
                  <a:spcPts val="300"/>
                </a:spcBef>
                <a:spcAft>
                  <a:spcPts val="0"/>
                </a:spcAft>
                <a:buClrTx/>
                <a:buSzPct val="100000"/>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2 | Plan and Communicate</a:t>
              </a:r>
            </a:p>
          </p:txBody>
        </p:sp>
        <p:sp>
          <p:nvSpPr>
            <p:cNvPr id="16" name="Rectangle 15">
              <a:extLst>
                <a:ext uri="{FF2B5EF4-FFF2-40B4-BE49-F238E27FC236}">
                  <a16:creationId xmlns:a16="http://schemas.microsoft.com/office/drawing/2014/main" id="{2E5DDF78-5FA3-789B-088B-05FA2CDBA09E}"/>
                </a:ext>
              </a:extLst>
            </p:cNvPr>
            <p:cNvSpPr/>
            <p:nvPr/>
          </p:nvSpPr>
          <p:spPr>
            <a:xfrm>
              <a:off x="497703" y="2482263"/>
              <a:ext cx="7037753" cy="39344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noProof="0" dirty="0">
                  <a:solidFill>
                    <a:schemeClr val="tx1">
                      <a:lumMod val="75000"/>
                      <a:lumOff val="25000"/>
                    </a:schemeClr>
                  </a:solidFill>
                </a:rPr>
                <a:t>Once the benefits are identified and agreed, a detailed plan for tracking is created. A benefits profile outlining the critical information for each agreed benefits is documented prior to planning the tracking methodology and establishing the associated governance practices</a:t>
              </a:r>
            </a:p>
            <a:p>
              <a:endParaRPr lang="en-AU" sz="1000" noProof="0" dirty="0">
                <a:solidFill>
                  <a:schemeClr val="tx1">
                    <a:lumMod val="75000"/>
                    <a:lumOff val="25000"/>
                  </a:schemeClr>
                </a:solidFill>
              </a:endParaRPr>
            </a:p>
            <a:p>
              <a:r>
                <a:rPr lang="en-AU" sz="1000" b="1" noProof="0" dirty="0">
                  <a:solidFill>
                    <a:schemeClr val="tx1">
                      <a:lumMod val="75000"/>
                      <a:lumOff val="25000"/>
                    </a:schemeClr>
                  </a:solidFill>
                </a:rPr>
                <a:t>Key Activities </a:t>
              </a:r>
            </a:p>
            <a:p>
              <a:pPr marL="171450" indent="-171450">
                <a:spcBef>
                  <a:spcPts val="600"/>
                </a:spcBef>
                <a:buFont typeface="Arial" panose="020B0604020202020204" pitchFamily="34" charset="0"/>
                <a:buChar char="•"/>
              </a:pPr>
              <a:r>
                <a:rPr lang="en-AU" sz="1000" b="1" noProof="0" dirty="0">
                  <a:solidFill>
                    <a:schemeClr val="tx1">
                      <a:lumMod val="75000"/>
                      <a:lumOff val="25000"/>
                    </a:schemeClr>
                  </a:solidFill>
                </a:rPr>
                <a:t>Create benefits profiles </a:t>
              </a:r>
              <a:r>
                <a:rPr lang="en-AU" sz="1000" noProof="0" dirty="0">
                  <a:solidFill>
                    <a:schemeClr val="tx1">
                      <a:lumMod val="75000"/>
                      <a:lumOff val="25000"/>
                    </a:schemeClr>
                  </a:solidFill>
                </a:rPr>
                <a:t>with summarised description of benefits including details on success metrics, ownership, responsibilities, dependencies, etc.</a:t>
              </a:r>
            </a:p>
            <a:p>
              <a:pPr marL="171450" indent="-171450">
                <a:spcBef>
                  <a:spcPts val="600"/>
                </a:spcBef>
                <a:buFont typeface="Arial" panose="020B0604020202020204" pitchFamily="34" charset="0"/>
                <a:buChar char="•"/>
              </a:pPr>
              <a:r>
                <a:rPr lang="en-AU" sz="1000" b="1" noProof="0" dirty="0">
                  <a:solidFill>
                    <a:schemeClr val="tx1">
                      <a:lumMod val="75000"/>
                      <a:lumOff val="25000"/>
                    </a:schemeClr>
                  </a:solidFill>
                </a:rPr>
                <a:t>Set target values and realisation timeline </a:t>
              </a:r>
              <a:r>
                <a:rPr lang="en-AU" sz="1000" noProof="0" dirty="0">
                  <a:solidFill>
                    <a:schemeClr val="tx1">
                      <a:lumMod val="75000"/>
                      <a:lumOff val="25000"/>
                    </a:schemeClr>
                  </a:solidFill>
                </a:rPr>
                <a:t>in consultation with the stakeholders. </a:t>
              </a:r>
            </a:p>
            <a:p>
              <a:pPr marL="171450" indent="-171450">
                <a:spcBef>
                  <a:spcPts val="600"/>
                </a:spcBef>
                <a:buFont typeface="Arial" panose="020B0604020202020204" pitchFamily="34" charset="0"/>
                <a:buChar char="•"/>
              </a:pPr>
              <a:r>
                <a:rPr lang="en-AU" sz="1000" noProof="0" dirty="0">
                  <a:solidFill>
                    <a:schemeClr val="tx1">
                      <a:lumMod val="75000"/>
                      <a:lumOff val="25000"/>
                    </a:schemeClr>
                  </a:solidFill>
                </a:rPr>
                <a:t>Establish </a:t>
              </a:r>
              <a:r>
                <a:rPr lang="en-AU" sz="1000" b="1" noProof="0" dirty="0">
                  <a:solidFill>
                    <a:schemeClr val="tx1">
                      <a:lumMod val="75000"/>
                      <a:lumOff val="25000"/>
                    </a:schemeClr>
                  </a:solidFill>
                </a:rPr>
                <a:t>baseline values </a:t>
              </a:r>
              <a:r>
                <a:rPr lang="en-AU" sz="1000" noProof="0" dirty="0">
                  <a:solidFill>
                    <a:schemeClr val="tx1">
                      <a:lumMod val="75000"/>
                      <a:lumOff val="25000"/>
                    </a:schemeClr>
                  </a:solidFill>
                </a:rPr>
                <a:t>for each benefit to compare performance before and after transformation initiative completion or throughout the journey.</a:t>
              </a:r>
            </a:p>
            <a:p>
              <a:pPr marL="171450" indent="-171450">
                <a:spcBef>
                  <a:spcPts val="600"/>
                </a:spcBef>
                <a:buFont typeface="Arial" panose="020B0604020202020204" pitchFamily="34" charset="0"/>
                <a:buChar char="•"/>
              </a:pPr>
              <a:r>
                <a:rPr lang="en-AU" sz="1000" noProof="0" dirty="0">
                  <a:solidFill>
                    <a:schemeClr val="tx1">
                      <a:lumMod val="75000"/>
                      <a:lumOff val="25000"/>
                    </a:schemeClr>
                  </a:solidFill>
                </a:rPr>
                <a:t>Seek agreement of baseline data and benefits targets from relevant stakeholders to ensure consensus. This will act as the foundation for tracking the benefits throughout the transformation journey.</a:t>
              </a:r>
            </a:p>
            <a:p>
              <a:pPr marL="171450" indent="-171450">
                <a:spcBef>
                  <a:spcPts val="600"/>
                </a:spcBef>
                <a:buFont typeface="Arial" panose="020B0604020202020204" pitchFamily="34" charset="0"/>
                <a:buChar char="•"/>
              </a:pPr>
              <a:r>
                <a:rPr lang="en-AU" sz="1000" noProof="0" dirty="0">
                  <a:solidFill>
                    <a:schemeClr val="tx1">
                      <a:lumMod val="75000"/>
                      <a:lumOff val="25000"/>
                    </a:schemeClr>
                  </a:solidFill>
                </a:rPr>
                <a:t>Define </a:t>
              </a:r>
              <a:r>
                <a:rPr lang="en-AU" sz="1000" b="1" noProof="0" dirty="0">
                  <a:solidFill>
                    <a:schemeClr val="tx1">
                      <a:lumMod val="75000"/>
                      <a:lumOff val="25000"/>
                    </a:schemeClr>
                  </a:solidFill>
                </a:rPr>
                <a:t>how</a:t>
              </a:r>
              <a:r>
                <a:rPr lang="en-AU" sz="1000" noProof="0" dirty="0">
                  <a:solidFill>
                    <a:schemeClr val="tx1">
                      <a:lumMod val="75000"/>
                      <a:lumOff val="25000"/>
                    </a:schemeClr>
                  </a:solidFill>
                </a:rPr>
                <a:t> the identified benefits will be </a:t>
              </a:r>
              <a:r>
                <a:rPr lang="en-AU" sz="1000" b="1" noProof="0" dirty="0">
                  <a:solidFill>
                    <a:schemeClr val="tx1">
                      <a:lumMod val="75000"/>
                      <a:lumOff val="25000"/>
                    </a:schemeClr>
                  </a:solidFill>
                </a:rPr>
                <a:t>measured over time.</a:t>
              </a:r>
              <a:endParaRPr lang="en-AU" sz="1000" noProof="0" dirty="0">
                <a:solidFill>
                  <a:schemeClr val="tx1">
                    <a:lumMod val="75000"/>
                    <a:lumOff val="25000"/>
                  </a:schemeClr>
                </a:solidFill>
              </a:endParaRPr>
            </a:p>
            <a:p>
              <a:pPr marL="171450" indent="-171450">
                <a:spcBef>
                  <a:spcPts val="600"/>
                </a:spcBef>
                <a:buFont typeface="Arial" panose="020B0604020202020204" pitchFamily="34" charset="0"/>
                <a:buChar char="•"/>
              </a:pPr>
              <a:r>
                <a:rPr lang="en-AU" sz="1000" noProof="0" dirty="0">
                  <a:solidFill>
                    <a:schemeClr val="tx1">
                      <a:lumMod val="75000"/>
                      <a:lumOff val="25000"/>
                    </a:schemeClr>
                  </a:solidFill>
                </a:rPr>
                <a:t>Outline the </a:t>
              </a:r>
              <a:r>
                <a:rPr lang="en-AU" sz="1000" b="1" noProof="0" dirty="0">
                  <a:solidFill>
                    <a:schemeClr val="tx1">
                      <a:lumMod val="75000"/>
                      <a:lumOff val="25000"/>
                    </a:schemeClr>
                  </a:solidFill>
                </a:rPr>
                <a:t>required roles </a:t>
              </a:r>
              <a:r>
                <a:rPr lang="en-AU" sz="1000" noProof="0" dirty="0">
                  <a:solidFill>
                    <a:schemeClr val="tx1">
                      <a:lumMod val="75000"/>
                      <a:lumOff val="25000"/>
                    </a:schemeClr>
                  </a:solidFill>
                </a:rPr>
                <a:t>and responsibilities and set </a:t>
              </a:r>
              <a:r>
                <a:rPr lang="en-AU" sz="1000" b="1" noProof="0" dirty="0">
                  <a:solidFill>
                    <a:schemeClr val="tx1">
                      <a:lumMod val="75000"/>
                      <a:lumOff val="25000"/>
                    </a:schemeClr>
                  </a:solidFill>
                </a:rPr>
                <a:t>processes</a:t>
              </a:r>
              <a:r>
                <a:rPr lang="en-AU" sz="1000" noProof="0" dirty="0">
                  <a:solidFill>
                    <a:schemeClr val="tx1">
                      <a:lumMod val="75000"/>
                      <a:lumOff val="25000"/>
                    </a:schemeClr>
                  </a:solidFill>
                </a:rPr>
                <a:t> and tools (e.g., reports, data sources) required for benefits realisation.</a:t>
              </a:r>
            </a:p>
            <a:p>
              <a:pPr marL="171450" indent="-171450">
                <a:spcBef>
                  <a:spcPts val="600"/>
                </a:spcBef>
                <a:buFont typeface="Arial" panose="020B0604020202020204" pitchFamily="34" charset="0"/>
                <a:buChar char="•"/>
              </a:pPr>
              <a:r>
                <a:rPr lang="en-AU" sz="1000" noProof="0" dirty="0">
                  <a:solidFill>
                    <a:schemeClr val="tx1">
                      <a:lumMod val="75000"/>
                      <a:lumOff val="25000"/>
                    </a:schemeClr>
                  </a:solidFill>
                </a:rPr>
                <a:t>Decide the </a:t>
              </a:r>
              <a:r>
                <a:rPr lang="en-AU" sz="1000" b="1" noProof="0" dirty="0">
                  <a:solidFill>
                    <a:schemeClr val="tx1">
                      <a:lumMod val="75000"/>
                      <a:lumOff val="25000"/>
                    </a:schemeClr>
                  </a:solidFill>
                </a:rPr>
                <a:t>frequency</a:t>
              </a:r>
              <a:r>
                <a:rPr lang="en-AU" sz="1000" noProof="0" dirty="0">
                  <a:solidFill>
                    <a:schemeClr val="tx1">
                      <a:lumMod val="75000"/>
                      <a:lumOff val="25000"/>
                    </a:schemeClr>
                  </a:solidFill>
                </a:rPr>
                <a:t> of review of the target values.</a:t>
              </a:r>
            </a:p>
            <a:p>
              <a:pPr marL="171450" indent="-171450">
                <a:spcBef>
                  <a:spcPts val="600"/>
                </a:spcBef>
                <a:buFont typeface="Arial" panose="020B0604020202020204" pitchFamily="34" charset="0"/>
                <a:buChar char="•"/>
              </a:pPr>
              <a:r>
                <a:rPr lang="en-AU" sz="1000" b="1" noProof="0" dirty="0">
                  <a:solidFill>
                    <a:schemeClr val="tx1">
                      <a:lumMod val="75000"/>
                      <a:lumOff val="25000"/>
                    </a:schemeClr>
                  </a:solidFill>
                </a:rPr>
                <a:t>Plan for potential issues </a:t>
              </a:r>
              <a:r>
                <a:rPr lang="en-AU" sz="1000" noProof="0" dirty="0">
                  <a:solidFill>
                    <a:schemeClr val="tx1">
                      <a:lumMod val="75000"/>
                      <a:lumOff val="25000"/>
                    </a:schemeClr>
                  </a:solidFill>
                </a:rPr>
                <a:t>(e.g., data accessibility, management change) that could impact benefits realisation.</a:t>
              </a:r>
            </a:p>
            <a:p>
              <a:pPr marL="171450" indent="-171450">
                <a:spcBef>
                  <a:spcPts val="600"/>
                </a:spcBef>
                <a:buFont typeface="Arial" panose="020B0604020202020204" pitchFamily="34" charset="0"/>
                <a:buChar char="•"/>
              </a:pPr>
              <a:r>
                <a:rPr lang="en-AU" sz="1000" noProof="0" dirty="0">
                  <a:solidFill>
                    <a:schemeClr val="tx1">
                      <a:lumMod val="75000"/>
                      <a:lumOff val="25000"/>
                    </a:schemeClr>
                  </a:solidFill>
                </a:rPr>
                <a:t>Designated </a:t>
              </a:r>
              <a:r>
                <a:rPr lang="en-AU" sz="1000" b="1" noProof="0" dirty="0">
                  <a:solidFill>
                    <a:schemeClr val="tx1">
                      <a:lumMod val="75000"/>
                      <a:lumOff val="25000"/>
                    </a:schemeClr>
                  </a:solidFill>
                </a:rPr>
                <a:t>communication methods and forums </a:t>
              </a:r>
              <a:r>
                <a:rPr lang="en-AU" sz="1000" noProof="0" dirty="0">
                  <a:solidFill>
                    <a:schemeClr val="tx1">
                      <a:lumMod val="75000"/>
                      <a:lumOff val="25000"/>
                    </a:schemeClr>
                  </a:solidFill>
                </a:rPr>
                <a:t>to keep all stakeholders informed about progress, challenges, and adjustments are established.</a:t>
              </a:r>
            </a:p>
            <a:p>
              <a:pPr marL="628650" lvl="1" indent="-171450">
                <a:spcBef>
                  <a:spcPts val="600"/>
                </a:spcBef>
                <a:buFont typeface="Arial" panose="020B0604020202020204" pitchFamily="34" charset="0"/>
                <a:buChar char="•"/>
              </a:pPr>
              <a:endParaRPr lang="en-AU" sz="1000" noProof="0" dirty="0">
                <a:solidFill>
                  <a:schemeClr val="tx1">
                    <a:lumMod val="75000"/>
                    <a:lumOff val="25000"/>
                  </a:schemeClr>
                </a:solidFill>
              </a:endParaRPr>
            </a:p>
            <a:p>
              <a:endParaRPr lang="en-AU" sz="1000" noProof="0" dirty="0">
                <a:solidFill>
                  <a:schemeClr val="tx1">
                    <a:lumMod val="75000"/>
                    <a:lumOff val="25000"/>
                  </a:schemeClr>
                </a:solidFill>
                <a:ea typeface="Open Sans" panose="020B0606030504020204" pitchFamily="34" charset="0"/>
                <a:cs typeface="Open Sans" panose="020B0606030504020204" pitchFamily="34" charset="0"/>
              </a:endParaRPr>
            </a:p>
            <a:p>
              <a:endParaRPr lang="en-AU" sz="1000" noProof="0" dirty="0">
                <a:solidFill>
                  <a:schemeClr val="tx1">
                    <a:lumMod val="75000"/>
                    <a:lumOff val="25000"/>
                  </a:schemeClr>
                </a:solidFill>
              </a:endParaRPr>
            </a:p>
          </p:txBody>
        </p:sp>
        <p:sp>
          <p:nvSpPr>
            <p:cNvPr id="35" name="Rectangle 34">
              <a:extLst>
                <a:ext uri="{FF2B5EF4-FFF2-40B4-BE49-F238E27FC236}">
                  <a16:creationId xmlns:a16="http://schemas.microsoft.com/office/drawing/2014/main" id="{F9FC37E0-A7FA-DDBC-2C4E-8A274D9634E3}"/>
                </a:ext>
              </a:extLst>
            </p:cNvPr>
            <p:cNvSpPr/>
            <p:nvPr/>
          </p:nvSpPr>
          <p:spPr>
            <a:xfrm>
              <a:off x="7632694" y="2482263"/>
              <a:ext cx="4098160" cy="13221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Stakeholders </a:t>
              </a:r>
              <a:r>
                <a:rPr lang="en-AU" sz="800" noProof="0" dirty="0">
                  <a:solidFill>
                    <a:schemeClr val="tx1"/>
                  </a:solidFill>
                </a:rPr>
                <a:t>[refer to DPC ICT Benefits Realisation Framework for detailed RACI]</a:t>
              </a:r>
            </a:p>
            <a:p>
              <a:pPr marL="171450" indent="-171450">
                <a:buFont typeface="Arial" panose="020B0604020202020204" pitchFamily="34" charset="0"/>
                <a:buChar char="•"/>
              </a:pPr>
              <a:r>
                <a:rPr lang="en-AU" sz="1000" noProof="0" dirty="0">
                  <a:solidFill>
                    <a:schemeClr val="tx1"/>
                  </a:solidFill>
                </a:rPr>
                <a:t>Program/ Project Manager</a:t>
              </a:r>
            </a:p>
            <a:p>
              <a:pPr marL="171450" indent="-171450">
                <a:buFont typeface="Arial" panose="020B0604020202020204" pitchFamily="34" charset="0"/>
                <a:buChar char="•"/>
              </a:pPr>
              <a:r>
                <a:rPr lang="en-AU" sz="1000" noProof="0" dirty="0">
                  <a:solidFill>
                    <a:schemeClr val="tx1"/>
                  </a:solidFill>
                </a:rPr>
                <a:t>Benefits Owner/ Realisation Manager</a:t>
              </a:r>
            </a:p>
            <a:p>
              <a:endParaRPr lang="en-AU" sz="1000" noProof="0" dirty="0">
                <a:solidFill>
                  <a:schemeClr val="tx1"/>
                </a:solidFill>
              </a:endParaRPr>
            </a:p>
          </p:txBody>
        </p:sp>
        <p:sp>
          <p:nvSpPr>
            <p:cNvPr id="36" name="Rectangle 35">
              <a:extLst>
                <a:ext uri="{FF2B5EF4-FFF2-40B4-BE49-F238E27FC236}">
                  <a16:creationId xmlns:a16="http://schemas.microsoft.com/office/drawing/2014/main" id="{59A3D93E-B95E-F085-F5A1-631D8F1C6D91}"/>
                </a:ext>
              </a:extLst>
            </p:cNvPr>
            <p:cNvSpPr/>
            <p:nvPr/>
          </p:nvSpPr>
          <p:spPr>
            <a:xfrm>
              <a:off x="7632694" y="3885659"/>
              <a:ext cx="4098160" cy="9433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Supporting Documents</a:t>
              </a:r>
            </a:p>
            <a:p>
              <a:pPr marL="171450" indent="-171450">
                <a:buFont typeface="Arial" panose="020B0604020202020204" pitchFamily="34" charset="0"/>
                <a:buChar char="•"/>
              </a:pPr>
              <a:r>
                <a:rPr lang="en-AU" sz="1000" noProof="0" dirty="0">
                  <a:solidFill>
                    <a:schemeClr val="tx1"/>
                  </a:solidFill>
                </a:rPr>
                <a:t>Benefits register</a:t>
              </a:r>
            </a:p>
            <a:p>
              <a:pPr marL="171450" indent="-171450">
                <a:buFont typeface="Arial" panose="020B0604020202020204" pitchFamily="34" charset="0"/>
                <a:buChar char="•"/>
              </a:pPr>
              <a:r>
                <a:rPr lang="en-AU" sz="1000" noProof="0" dirty="0">
                  <a:solidFill>
                    <a:schemeClr val="tx1"/>
                  </a:solidFill>
                </a:rPr>
                <a:t>Benefits profiles</a:t>
              </a:r>
            </a:p>
            <a:p>
              <a:pPr marL="171450" indent="-171450">
                <a:buFont typeface="Arial" panose="020B0604020202020204" pitchFamily="34" charset="0"/>
                <a:buChar char="•"/>
              </a:pPr>
              <a:r>
                <a:rPr lang="en-AU" sz="1000" noProof="0" dirty="0">
                  <a:solidFill>
                    <a:schemeClr val="tx1"/>
                  </a:solidFill>
                </a:rPr>
                <a:t>Benefits management plan/ approach</a:t>
              </a:r>
            </a:p>
            <a:p>
              <a:pPr marL="171450" indent="-171450">
                <a:buFont typeface="Arial" panose="020B0604020202020204" pitchFamily="34" charset="0"/>
                <a:buChar char="•"/>
              </a:pPr>
              <a:r>
                <a:rPr lang="en-AU" sz="1000" noProof="0" dirty="0">
                  <a:solidFill>
                    <a:schemeClr val="tx1"/>
                  </a:solidFill>
                </a:rPr>
                <a:t>Benefits realisation roadmap</a:t>
              </a:r>
            </a:p>
          </p:txBody>
        </p:sp>
        <p:sp>
          <p:nvSpPr>
            <p:cNvPr id="37" name="Rectangle 36">
              <a:extLst>
                <a:ext uri="{FF2B5EF4-FFF2-40B4-BE49-F238E27FC236}">
                  <a16:creationId xmlns:a16="http://schemas.microsoft.com/office/drawing/2014/main" id="{A8917E21-3A00-CA22-E8EE-FA2C6F4A0EA2}"/>
                </a:ext>
              </a:extLst>
            </p:cNvPr>
            <p:cNvSpPr/>
            <p:nvPr/>
          </p:nvSpPr>
          <p:spPr>
            <a:xfrm>
              <a:off x="7632694" y="4910188"/>
              <a:ext cx="4098160" cy="15064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Outcomes</a:t>
              </a:r>
            </a:p>
            <a:p>
              <a:pPr marL="171450" indent="-171450">
                <a:buClr>
                  <a:srgbClr val="92D050"/>
                </a:buClr>
                <a:buFont typeface="Wingdings" pitchFamily="2" charset="2"/>
                <a:buChar char="ü"/>
              </a:pPr>
              <a:r>
                <a:rPr lang="en-AU" sz="1000" noProof="0" dirty="0">
                  <a:solidFill>
                    <a:schemeClr val="tx1"/>
                  </a:solidFill>
                </a:rPr>
                <a:t>Benefit profiles are clearly defined and documented.</a:t>
              </a:r>
            </a:p>
            <a:p>
              <a:pPr marL="171450" indent="-171450">
                <a:buClr>
                  <a:srgbClr val="92D050"/>
                </a:buClr>
                <a:buFont typeface="Wingdings" pitchFamily="2" charset="2"/>
                <a:buChar char="ü"/>
              </a:pPr>
              <a:r>
                <a:rPr lang="en-AU" sz="1000" noProof="0" dirty="0">
                  <a:solidFill>
                    <a:schemeClr val="tx1"/>
                  </a:solidFill>
                </a:rPr>
                <a:t>Tracking methodology is clearly defined and agreed among stakeholders.</a:t>
              </a:r>
            </a:p>
            <a:p>
              <a:pPr marL="171450" indent="-171450">
                <a:buClr>
                  <a:srgbClr val="92D050"/>
                </a:buClr>
                <a:buFont typeface="Wingdings" pitchFamily="2" charset="2"/>
                <a:buChar char="ü"/>
              </a:pPr>
              <a:r>
                <a:rPr lang="en-AU" sz="1000" noProof="0" dirty="0">
                  <a:solidFill>
                    <a:schemeClr val="tx1"/>
                  </a:solidFill>
                </a:rPr>
                <a:t>Communication channels and forums are established with roles and responsibilities well-understood.</a:t>
              </a:r>
            </a:p>
            <a:p>
              <a:r>
                <a:rPr lang="en-AU" sz="1000" noProof="0" dirty="0">
                  <a:solidFill>
                    <a:schemeClr val="tx1"/>
                  </a:solidFill>
                </a:rPr>
                <a:t> </a:t>
              </a:r>
            </a:p>
          </p:txBody>
        </p:sp>
      </p:grpSp>
      <p:sp>
        <p:nvSpPr>
          <p:cNvPr id="20" name="Footer Placeholder 4">
            <a:extLst>
              <a:ext uri="{FF2B5EF4-FFF2-40B4-BE49-F238E27FC236}">
                <a16:creationId xmlns:a16="http://schemas.microsoft.com/office/drawing/2014/main" id="{187892B5-38F4-9F0E-6048-C86F4BAFD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7" name="Slide Number Placeholder 3">
            <a:extLst>
              <a:ext uri="{FF2B5EF4-FFF2-40B4-BE49-F238E27FC236}">
                <a16:creationId xmlns:a16="http://schemas.microsoft.com/office/drawing/2014/main" id="{324F1C1E-AF36-66D1-D454-353F3345F413}"/>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11</a:t>
            </a:fld>
            <a:endParaRPr lang="en-AU" noProof="0" dirty="0"/>
          </a:p>
        </p:txBody>
      </p:sp>
    </p:spTree>
    <p:extLst>
      <p:ext uri="{BB962C8B-B14F-4D97-AF65-F5344CB8AC3E}">
        <p14:creationId xmlns:p14="http://schemas.microsoft.com/office/powerpoint/2010/main" val="238907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7C9E2-5507-0D11-161A-9A507753E7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2AB3C8-9FA0-9640-F338-D787B90B6388}"/>
              </a:ext>
            </a:extLst>
          </p:cNvPr>
          <p:cNvSpPr>
            <a:spLocks noGrp="1"/>
          </p:cNvSpPr>
          <p:nvPr>
            <p:ph type="title"/>
          </p:nvPr>
        </p:nvSpPr>
        <p:spPr/>
        <p:txBody>
          <a:bodyPr/>
          <a:lstStyle/>
          <a:p>
            <a:r>
              <a:rPr lang="en-AU" noProof="0" dirty="0"/>
              <a:t>3| Monitor and Modify</a:t>
            </a:r>
          </a:p>
        </p:txBody>
      </p:sp>
      <p:grpSp>
        <p:nvGrpSpPr>
          <p:cNvPr id="2" name="Group 1" descr="Visual showing four steps in the 'Monitor and Modify' phase of the Benefits Realisation Framework: 1) Capture Progress—track benefit delivery throughout the initiative; 2) Compile Reporting—aggregate data for stakeholder communication; 3) Reporting and Forums—share insights and updates through structured channels; 4) Benefits Review—evaluate outcomes and refine future benefit strategies.">
            <a:extLst>
              <a:ext uri="{FF2B5EF4-FFF2-40B4-BE49-F238E27FC236}">
                <a16:creationId xmlns:a16="http://schemas.microsoft.com/office/drawing/2014/main" id="{C3595311-171E-0720-E93F-6AFD0C3F2479}"/>
              </a:ext>
            </a:extLst>
          </p:cNvPr>
          <p:cNvGrpSpPr/>
          <p:nvPr/>
        </p:nvGrpSpPr>
        <p:grpSpPr>
          <a:xfrm>
            <a:off x="6901733" y="410633"/>
            <a:ext cx="4102873" cy="630989"/>
            <a:chOff x="7633952" y="4047746"/>
            <a:chExt cx="4012965" cy="711986"/>
          </a:xfrm>
        </p:grpSpPr>
        <p:sp>
          <p:nvSpPr>
            <p:cNvPr id="14" name="Rounded Rectangle 37">
              <a:extLst>
                <a:ext uri="{FF2B5EF4-FFF2-40B4-BE49-F238E27FC236}">
                  <a16:creationId xmlns:a16="http://schemas.microsoft.com/office/drawing/2014/main" id="{ACECDE3B-F9F7-3036-47B1-2725921CFD23}"/>
                </a:ext>
              </a:extLst>
            </p:cNvPr>
            <p:cNvSpPr/>
            <p:nvPr/>
          </p:nvSpPr>
          <p:spPr>
            <a:xfrm>
              <a:off x="7633952"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600" b="1" noProof="0" dirty="0">
                  <a:solidFill>
                    <a:schemeClr val="accent2"/>
                  </a:solidFill>
                  <a:latin typeface="Arial" panose="020B0604020202020204" pitchFamily="34" charset="0"/>
                  <a:cs typeface="Arial" panose="020B0604020202020204" pitchFamily="34" charset="0"/>
                </a:rPr>
                <a:t>Capture Progress</a:t>
              </a:r>
            </a:p>
          </p:txBody>
        </p:sp>
        <p:sp>
          <p:nvSpPr>
            <p:cNvPr id="15" name="Rounded Rectangle 37">
              <a:extLst>
                <a:ext uri="{FF2B5EF4-FFF2-40B4-BE49-F238E27FC236}">
                  <a16:creationId xmlns:a16="http://schemas.microsoft.com/office/drawing/2014/main" id="{A99F126B-5ED6-EEEA-1ADD-9E1E78E1AAB4}"/>
                </a:ext>
              </a:extLst>
            </p:cNvPr>
            <p:cNvSpPr/>
            <p:nvPr/>
          </p:nvSpPr>
          <p:spPr>
            <a:xfrm>
              <a:off x="9665755"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Reporting and Forums </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17" name="Rounded Rectangle 37">
              <a:extLst>
                <a:ext uri="{FF2B5EF4-FFF2-40B4-BE49-F238E27FC236}">
                  <a16:creationId xmlns:a16="http://schemas.microsoft.com/office/drawing/2014/main" id="{5480AB97-9FFC-D649-C3F1-772E455249E4}"/>
                </a:ext>
              </a:extLst>
            </p:cNvPr>
            <p:cNvSpPr/>
            <p:nvPr/>
          </p:nvSpPr>
          <p:spPr>
            <a:xfrm>
              <a:off x="8649854"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600" b="1" noProof="0" dirty="0">
                  <a:solidFill>
                    <a:schemeClr val="accent2"/>
                  </a:solidFill>
                  <a:latin typeface="Arial" panose="020B0604020202020204" pitchFamily="34" charset="0"/>
                  <a:cs typeface="Arial" panose="020B0604020202020204" pitchFamily="34" charset="0"/>
                </a:rPr>
                <a:t>Compile Reporting</a:t>
              </a:r>
            </a:p>
          </p:txBody>
        </p:sp>
        <p:sp>
          <p:nvSpPr>
            <p:cNvPr id="18" name="Rounded Rectangle 37">
              <a:extLst>
                <a:ext uri="{FF2B5EF4-FFF2-40B4-BE49-F238E27FC236}">
                  <a16:creationId xmlns:a16="http://schemas.microsoft.com/office/drawing/2014/main" id="{71071E07-E91D-DD05-77DE-9B92EE22DFB1}"/>
                </a:ext>
              </a:extLst>
            </p:cNvPr>
            <p:cNvSpPr/>
            <p:nvPr/>
          </p:nvSpPr>
          <p:spPr>
            <a:xfrm>
              <a:off x="10681657"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600" b="1" noProof="0" dirty="0">
                  <a:solidFill>
                    <a:schemeClr val="accent2"/>
                  </a:solidFill>
                  <a:latin typeface="Arial" panose="020B0604020202020204" pitchFamily="34" charset="0"/>
                  <a:cs typeface="Arial" panose="020B0604020202020204" pitchFamily="34" charset="0"/>
                </a:rPr>
                <a:t>Benefits Review</a:t>
              </a:r>
              <a:endParaRPr kumimoji="0" lang="en-AU" sz="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grpSp>
      <p:sp>
        <p:nvSpPr>
          <p:cNvPr id="4" name="Text Placeholder 3">
            <a:extLst>
              <a:ext uri="{FF2B5EF4-FFF2-40B4-BE49-F238E27FC236}">
                <a16:creationId xmlns:a16="http://schemas.microsoft.com/office/drawing/2014/main" id="{4D74030A-3537-732D-94AA-9253658E67E9}"/>
              </a:ext>
            </a:extLst>
          </p:cNvPr>
          <p:cNvSpPr>
            <a:spLocks noGrp="1"/>
          </p:cNvSpPr>
          <p:nvPr>
            <p:ph type="body" sz="quarter" idx="13"/>
          </p:nvPr>
        </p:nvSpPr>
        <p:spPr/>
        <p:txBody>
          <a:bodyPr>
            <a:normAutofit/>
          </a:bodyPr>
          <a:lstStyle/>
          <a:p>
            <a:r>
              <a:rPr lang="en-AU" noProof="0" dirty="0"/>
              <a:t>This phase involves actively monitoring the progress of benefits realisation using defined KPIs and metrics. Adjustments are made as needed to address any gaps or challenges and to optimise performance.</a:t>
            </a:r>
          </a:p>
        </p:txBody>
      </p:sp>
      <p:grpSp>
        <p:nvGrpSpPr>
          <p:cNvPr id="6" name="Group 5" descr="Graphic showing key activities, stakeholders, outcomes and supporting documents for monitoring and modifying benefits.">
            <a:extLst>
              <a:ext uri="{FF2B5EF4-FFF2-40B4-BE49-F238E27FC236}">
                <a16:creationId xmlns:a16="http://schemas.microsoft.com/office/drawing/2014/main" id="{49EA4DB2-A0A8-53AD-CD53-E382AAB2AB6E}"/>
              </a:ext>
            </a:extLst>
          </p:cNvPr>
          <p:cNvGrpSpPr/>
          <p:nvPr/>
        </p:nvGrpSpPr>
        <p:grpSpPr>
          <a:xfrm>
            <a:off x="497703" y="1875472"/>
            <a:ext cx="11233151" cy="4541203"/>
            <a:chOff x="497703" y="1875472"/>
            <a:chExt cx="11233151" cy="4541203"/>
          </a:xfrm>
        </p:grpSpPr>
        <p:sp>
          <p:nvSpPr>
            <p:cNvPr id="34" name="Rounded Rectangle 3">
              <a:extLst>
                <a:ext uri="{FF2B5EF4-FFF2-40B4-BE49-F238E27FC236}">
                  <a16:creationId xmlns:a16="http://schemas.microsoft.com/office/drawing/2014/main" id="{FA496248-F611-C694-2A78-C3C69E250595}"/>
                </a:ext>
              </a:extLst>
            </p:cNvPr>
            <p:cNvSpPr/>
            <p:nvPr/>
          </p:nvSpPr>
          <p:spPr bwMode="gray">
            <a:xfrm>
              <a:off x="497703" y="1875472"/>
              <a:ext cx="11233150" cy="576099"/>
            </a:xfrm>
            <a:prstGeom prst="roundRect">
              <a:avLst>
                <a:gd name="adj" fmla="val 1922"/>
              </a:avLst>
            </a:prstGeom>
            <a:solidFill>
              <a:srgbClr val="65908F"/>
            </a:solidFill>
            <a:ln w="19050" algn="ctr">
              <a:noFill/>
              <a:miter lim="800000"/>
              <a:headEnd/>
              <a:tailEnd/>
            </a:ln>
          </p:spPr>
          <p:txBody>
            <a:bodyPr wrap="square" lIns="144000" tIns="88900" rIns="88900" bIns="88900" rtlCol="0" anchor="ctr"/>
            <a:lstStyle/>
            <a:p>
              <a:pPr marL="0" marR="0" lvl="0" indent="0" defTabSz="914400" rtl="0" eaLnBrk="1" fontAlgn="auto" latinLnBrk="0" hangingPunct="1">
                <a:lnSpc>
                  <a:spcPct val="100000"/>
                </a:lnSpc>
                <a:spcBef>
                  <a:spcPts val="300"/>
                </a:spcBef>
                <a:spcAft>
                  <a:spcPts val="0"/>
                </a:spcAft>
                <a:buClrTx/>
                <a:buSzPct val="100000"/>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sym typeface="Raleway"/>
                </a:rPr>
                <a:t>3 | Monitor and Modify</a:t>
              </a:r>
              <a:endPar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055D2A8-F2F5-5C16-C241-D4979BEFEA99}"/>
                </a:ext>
              </a:extLst>
            </p:cNvPr>
            <p:cNvSpPr/>
            <p:nvPr/>
          </p:nvSpPr>
          <p:spPr>
            <a:xfrm>
              <a:off x="497703" y="2482263"/>
              <a:ext cx="7037753" cy="39344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noProof="0" dirty="0">
                  <a:solidFill>
                    <a:schemeClr val="tx1"/>
                  </a:solidFill>
                </a:rPr>
                <a:t>During the execution of the initiative, the benefits identified needs to be tracked, comparing actual results with expected benefits. This phase will also involve making adjustments as needed to ensure the benefits are fully realised. </a:t>
              </a:r>
            </a:p>
            <a:p>
              <a:endParaRPr lang="en-AU" sz="1000" noProof="0" dirty="0">
                <a:solidFill>
                  <a:schemeClr val="tx1"/>
                </a:solidFill>
              </a:endParaRPr>
            </a:p>
            <a:p>
              <a:pPr lvl="0">
                <a:spcBef>
                  <a:spcPts val="600"/>
                </a:spcBef>
                <a:spcAft>
                  <a:spcPts val="600"/>
                </a:spcAft>
                <a:defRPr/>
              </a:pPr>
              <a:r>
                <a:rPr lang="en-AU" sz="1000" b="1" noProof="0" dirty="0">
                  <a:solidFill>
                    <a:schemeClr val="tx1"/>
                  </a:solidFill>
                </a:rPr>
                <a:t>Key Activities</a:t>
              </a:r>
            </a:p>
            <a:p>
              <a:pPr marL="171450" lvl="0" indent="-171450">
                <a:spcBef>
                  <a:spcPts val="600"/>
                </a:spcBef>
                <a:spcAft>
                  <a:spcPts val="600"/>
                </a:spcAft>
                <a:buFont typeface="Arial" panose="020B0604020202020204" pitchFamily="34" charset="0"/>
                <a:buChar char="•"/>
                <a:defRPr/>
              </a:pPr>
              <a:r>
                <a:rPr lang="en-AU" sz="1000" b="1" noProof="0" dirty="0">
                  <a:solidFill>
                    <a:schemeClr val="tx1"/>
                  </a:solidFill>
                </a:rPr>
                <a:t>Establish</a:t>
              </a:r>
              <a:r>
                <a:rPr lang="en-AU" sz="1000" noProof="0" dirty="0">
                  <a:solidFill>
                    <a:schemeClr val="tx1"/>
                  </a:solidFill>
                </a:rPr>
                <a:t> performance </a:t>
              </a:r>
              <a:r>
                <a:rPr lang="en-AU" sz="1000" b="1" noProof="0" dirty="0">
                  <a:solidFill>
                    <a:schemeClr val="tx1"/>
                  </a:solidFill>
                </a:rPr>
                <a:t>reporting</a:t>
              </a:r>
              <a:r>
                <a:rPr lang="en-AU" sz="1000" noProof="0" dirty="0">
                  <a:solidFill>
                    <a:schemeClr val="tx1"/>
                  </a:solidFill>
                </a:rPr>
                <a:t> and benefits tracking </a:t>
              </a:r>
              <a:r>
                <a:rPr lang="en-AU" sz="1000" b="1" noProof="0" dirty="0">
                  <a:solidFill>
                    <a:schemeClr val="tx1"/>
                  </a:solidFill>
                </a:rPr>
                <a:t>processes. </a:t>
              </a:r>
              <a:r>
                <a:rPr lang="en-AU" sz="1000" noProof="0" dirty="0">
                  <a:solidFill>
                    <a:schemeClr val="tx1"/>
                  </a:solidFill>
                </a:rPr>
                <a:t>Create dashboards, reporting structure, and set cadence for their review.</a:t>
              </a:r>
            </a:p>
            <a:p>
              <a:pPr marL="171450" lvl="0" indent="-171450">
                <a:spcBef>
                  <a:spcPts val="600"/>
                </a:spcBef>
                <a:spcAft>
                  <a:spcPts val="600"/>
                </a:spcAft>
                <a:buFont typeface="Arial" panose="020B0604020202020204" pitchFamily="34" charset="0"/>
                <a:buChar char="•"/>
                <a:defRPr/>
              </a:pPr>
              <a:r>
                <a:rPr lang="en-AU" sz="1000" b="1" noProof="0" dirty="0">
                  <a:solidFill>
                    <a:schemeClr val="tx1"/>
                  </a:solidFill>
                </a:rPr>
                <a:t>Monitor the establish KPIs and metrics </a:t>
              </a:r>
              <a:r>
                <a:rPr lang="en-AU" sz="1000" noProof="0" dirty="0">
                  <a:solidFill>
                    <a:schemeClr val="tx1"/>
                  </a:solidFill>
                </a:rPr>
                <a:t>to evaluate whether benefits are being achieved. This can be done through the identified channels and tooling like regular reports, dashboard reviews, or team meetings.</a:t>
              </a:r>
            </a:p>
            <a:p>
              <a:pPr marL="171450" lvl="0" indent="-171450">
                <a:spcBef>
                  <a:spcPts val="600"/>
                </a:spcBef>
                <a:spcAft>
                  <a:spcPts val="600"/>
                </a:spcAft>
                <a:buFont typeface="Arial" panose="020B0604020202020204" pitchFamily="34" charset="0"/>
                <a:buChar char="•"/>
                <a:defRPr/>
              </a:pPr>
              <a:r>
                <a:rPr lang="en-AU" sz="1000" noProof="0" dirty="0">
                  <a:solidFill>
                    <a:schemeClr val="tx1"/>
                  </a:solidFill>
                </a:rPr>
                <a:t>Ensure that there is a </a:t>
              </a:r>
              <a:r>
                <a:rPr lang="en-AU" sz="1000" b="1" noProof="0" dirty="0">
                  <a:solidFill>
                    <a:schemeClr val="tx1"/>
                  </a:solidFill>
                </a:rPr>
                <a:t>‘single version of the truth</a:t>
              </a:r>
              <a:r>
                <a:rPr lang="en-AU" sz="1000" noProof="0" dirty="0">
                  <a:solidFill>
                    <a:schemeClr val="tx1"/>
                  </a:solidFill>
                </a:rPr>
                <a:t>’ for benefits reporting. Ensure that decisions are data-driven. Leverage analytics to assess performance and predict future outcomes.</a:t>
              </a:r>
            </a:p>
            <a:p>
              <a:pPr marL="171450" lvl="0" indent="-171450">
                <a:spcBef>
                  <a:spcPts val="600"/>
                </a:spcBef>
                <a:spcAft>
                  <a:spcPts val="600"/>
                </a:spcAft>
                <a:buFont typeface="Arial" panose="020B0604020202020204" pitchFamily="34" charset="0"/>
                <a:buChar char="•"/>
                <a:defRPr/>
              </a:pPr>
              <a:r>
                <a:rPr lang="en-AU" sz="1000" b="1" noProof="0" dirty="0">
                  <a:solidFill>
                    <a:schemeClr val="tx1"/>
                  </a:solidFill>
                </a:rPr>
                <a:t>Periodically</a:t>
              </a:r>
              <a:r>
                <a:rPr lang="en-AU" sz="1000" noProof="0" dirty="0">
                  <a:solidFill>
                    <a:schemeClr val="tx1"/>
                  </a:solidFill>
                </a:rPr>
                <a:t> assess the status of the benefits realisation process to identify </a:t>
              </a:r>
              <a:r>
                <a:rPr lang="en-AU" sz="1000" b="1" noProof="0" dirty="0">
                  <a:solidFill>
                    <a:schemeClr val="tx1"/>
                  </a:solidFill>
                </a:rPr>
                <a:t>any gaps or underperformance</a:t>
              </a:r>
              <a:r>
                <a:rPr lang="en-AU" sz="1000" noProof="0" dirty="0">
                  <a:solidFill>
                    <a:schemeClr val="tx1"/>
                  </a:solidFill>
                </a:rPr>
                <a:t>.</a:t>
              </a:r>
            </a:p>
            <a:p>
              <a:pPr marL="171450" lvl="0" indent="-171450">
                <a:spcBef>
                  <a:spcPts val="600"/>
                </a:spcBef>
                <a:spcAft>
                  <a:spcPts val="600"/>
                </a:spcAft>
                <a:buFont typeface="Arial" panose="020B0604020202020204" pitchFamily="34" charset="0"/>
                <a:buChar char="•"/>
                <a:defRPr/>
              </a:pPr>
              <a:r>
                <a:rPr lang="en-AU" sz="1000" noProof="0" dirty="0">
                  <a:solidFill>
                    <a:schemeClr val="tx1"/>
                  </a:solidFill>
                </a:rPr>
                <a:t>If progress is not meeting expectations, </a:t>
              </a:r>
              <a:r>
                <a:rPr lang="en-AU" sz="1000" b="1" noProof="0" dirty="0">
                  <a:solidFill>
                    <a:schemeClr val="tx1"/>
                  </a:solidFill>
                </a:rPr>
                <a:t>adjust the approach</a:t>
              </a:r>
              <a:r>
                <a:rPr lang="en-AU" sz="1000" noProof="0" dirty="0">
                  <a:solidFill>
                    <a:schemeClr val="tx1"/>
                  </a:solidFill>
                </a:rPr>
                <a:t>, tools, or strategies to address issues and get back on track. When adjusting the approach, it is recommended to review the benefits to determine whether the benefits expected (identified) are still feasible and revise as required.</a:t>
              </a:r>
            </a:p>
            <a:p>
              <a:pPr marL="171450" indent="-171450">
                <a:spcBef>
                  <a:spcPts val="600"/>
                </a:spcBef>
                <a:spcAft>
                  <a:spcPts val="600"/>
                </a:spcAft>
                <a:buFont typeface="Arial" panose="020B0604020202020204" pitchFamily="34" charset="0"/>
                <a:buChar char="•"/>
                <a:defRPr/>
              </a:pPr>
              <a:r>
                <a:rPr lang="en-AU" sz="1000" b="1" noProof="0" dirty="0">
                  <a:solidFill>
                    <a:schemeClr val="tx1"/>
                  </a:solidFill>
                </a:rPr>
                <a:t>Recognise and communicate progress</a:t>
              </a:r>
              <a:r>
                <a:rPr lang="en-AU" sz="1000" noProof="0" dirty="0">
                  <a:solidFill>
                    <a:schemeClr val="tx1"/>
                  </a:solidFill>
                </a:rPr>
                <a:t>, no matter how small, to maintain momentum and stakeholder buy-in.</a:t>
              </a:r>
            </a:p>
            <a:p>
              <a:pPr marL="171450" lvl="0" indent="-171450">
                <a:spcBef>
                  <a:spcPts val="600"/>
                </a:spcBef>
                <a:spcAft>
                  <a:spcPts val="600"/>
                </a:spcAft>
                <a:buFont typeface="Arial" panose="020B0604020202020204" pitchFamily="34" charset="0"/>
                <a:buChar char="•"/>
                <a:defRPr/>
              </a:pPr>
              <a:endParaRPr lang="en-AU" sz="1000" noProof="0" dirty="0">
                <a:solidFill>
                  <a:schemeClr val="tx1"/>
                </a:solidFill>
              </a:endParaRPr>
            </a:p>
            <a:p>
              <a:endParaRPr lang="en-AU" sz="1000" noProof="0" dirty="0">
                <a:solidFill>
                  <a:schemeClr val="tx1"/>
                </a:solidFill>
              </a:endParaRPr>
            </a:p>
          </p:txBody>
        </p:sp>
        <p:sp>
          <p:nvSpPr>
            <p:cNvPr id="35" name="Rectangle 34">
              <a:extLst>
                <a:ext uri="{FF2B5EF4-FFF2-40B4-BE49-F238E27FC236}">
                  <a16:creationId xmlns:a16="http://schemas.microsoft.com/office/drawing/2014/main" id="{FF8D4CAF-CC43-5BBB-5C56-0F13DC613ED4}"/>
                </a:ext>
              </a:extLst>
            </p:cNvPr>
            <p:cNvSpPr/>
            <p:nvPr/>
          </p:nvSpPr>
          <p:spPr>
            <a:xfrm>
              <a:off x="7632694" y="2482263"/>
              <a:ext cx="4098160" cy="13221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Stakeholders </a:t>
              </a:r>
              <a:r>
                <a:rPr lang="en-AU" sz="800" noProof="0" dirty="0">
                  <a:solidFill>
                    <a:schemeClr val="tx1"/>
                  </a:solidFill>
                </a:rPr>
                <a:t>[refer to DPC ICT Benefits Realisation Framework for detailed RACI]</a:t>
              </a:r>
            </a:p>
            <a:p>
              <a:pPr marL="171450" indent="-171450">
                <a:buFont typeface="Arial" panose="020B0604020202020204" pitchFamily="34" charset="0"/>
                <a:buChar char="•"/>
              </a:pPr>
              <a:r>
                <a:rPr lang="en-AU" sz="1000" noProof="0" dirty="0">
                  <a:solidFill>
                    <a:schemeClr val="tx1"/>
                  </a:solidFill>
                </a:rPr>
                <a:t>Program/ Project Manager</a:t>
              </a:r>
            </a:p>
            <a:p>
              <a:pPr marL="171450" indent="-171450">
                <a:buFont typeface="Arial" panose="020B0604020202020204" pitchFamily="34" charset="0"/>
                <a:buChar char="•"/>
              </a:pPr>
              <a:r>
                <a:rPr lang="en-AU" sz="1000" noProof="0" dirty="0">
                  <a:solidFill>
                    <a:schemeClr val="tx1"/>
                  </a:solidFill>
                </a:rPr>
                <a:t>Benefits Owner</a:t>
              </a:r>
            </a:p>
            <a:p>
              <a:pPr marL="171450" indent="-171450">
                <a:buFont typeface="Arial" panose="020B0604020202020204" pitchFamily="34" charset="0"/>
                <a:buChar char="•"/>
              </a:pPr>
              <a:r>
                <a:rPr lang="en-AU" sz="1000" noProof="0" dirty="0">
                  <a:solidFill>
                    <a:schemeClr val="tx1"/>
                  </a:solidFill>
                </a:rPr>
                <a:t>Benefits Realisation Manager</a:t>
              </a:r>
            </a:p>
            <a:p>
              <a:pPr marL="171450" indent="-171450">
                <a:buFont typeface="Arial" panose="020B0604020202020204" pitchFamily="34" charset="0"/>
                <a:buChar char="•"/>
              </a:pPr>
              <a:r>
                <a:rPr lang="en-AU" sz="1000" noProof="0" dirty="0">
                  <a:solidFill>
                    <a:schemeClr val="tx1"/>
                  </a:solidFill>
                </a:rPr>
                <a:t>Transformation Management Office</a:t>
              </a:r>
            </a:p>
            <a:p>
              <a:pPr marL="171450" indent="-171450">
                <a:buFont typeface="Arial" panose="020B0604020202020204" pitchFamily="34" charset="0"/>
                <a:buChar char="•"/>
              </a:pPr>
              <a:r>
                <a:rPr lang="en-AU" sz="1000" noProof="0" dirty="0">
                  <a:solidFill>
                    <a:schemeClr val="tx1"/>
                  </a:solidFill>
                </a:rPr>
                <a:t>Program Sponsor</a:t>
              </a:r>
            </a:p>
            <a:p>
              <a:endParaRPr lang="en-AU" sz="1000" noProof="0" dirty="0">
                <a:solidFill>
                  <a:schemeClr val="tx1"/>
                </a:solidFill>
              </a:endParaRPr>
            </a:p>
          </p:txBody>
        </p:sp>
        <p:sp>
          <p:nvSpPr>
            <p:cNvPr id="36" name="Rectangle 35">
              <a:extLst>
                <a:ext uri="{FF2B5EF4-FFF2-40B4-BE49-F238E27FC236}">
                  <a16:creationId xmlns:a16="http://schemas.microsoft.com/office/drawing/2014/main" id="{678B2530-8DBD-70AF-38AB-EA72AC0B4109}"/>
                </a:ext>
              </a:extLst>
            </p:cNvPr>
            <p:cNvSpPr/>
            <p:nvPr/>
          </p:nvSpPr>
          <p:spPr>
            <a:xfrm>
              <a:off x="7632694" y="3885659"/>
              <a:ext cx="4098160" cy="9433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Supporting Documents</a:t>
              </a:r>
            </a:p>
            <a:p>
              <a:pPr marL="171450" indent="-171450">
                <a:buFont typeface="Arial" panose="020B0604020202020204" pitchFamily="34" charset="0"/>
                <a:buChar char="•"/>
              </a:pPr>
              <a:r>
                <a:rPr lang="en-AU" sz="1000" noProof="0" dirty="0">
                  <a:solidFill>
                    <a:schemeClr val="tx1"/>
                  </a:solidFill>
                </a:rPr>
                <a:t>Benefits Management Plan</a:t>
              </a:r>
            </a:p>
            <a:p>
              <a:pPr marL="171450" indent="-171450">
                <a:buFont typeface="Arial" panose="020B0604020202020204" pitchFamily="34" charset="0"/>
                <a:buChar char="•"/>
              </a:pPr>
              <a:r>
                <a:rPr lang="en-AU" sz="1000" noProof="0" dirty="0">
                  <a:solidFill>
                    <a:schemeClr val="tx1"/>
                  </a:solidFill>
                </a:rPr>
                <a:t>Benefits register</a:t>
              </a:r>
            </a:p>
            <a:p>
              <a:pPr marL="171450" indent="-171450">
                <a:buFont typeface="Arial" panose="020B0604020202020204" pitchFamily="34" charset="0"/>
                <a:buChar char="•"/>
              </a:pPr>
              <a:r>
                <a:rPr lang="en-AU" sz="1000" noProof="0" dirty="0">
                  <a:solidFill>
                    <a:schemeClr val="tx1"/>
                  </a:solidFill>
                </a:rPr>
                <a:t>Tracking Reports</a:t>
              </a:r>
            </a:p>
            <a:p>
              <a:endParaRPr lang="en-AU" sz="1000" b="1" noProof="0" dirty="0">
                <a:solidFill>
                  <a:schemeClr val="tx1"/>
                </a:solidFill>
              </a:endParaRPr>
            </a:p>
          </p:txBody>
        </p:sp>
        <p:sp>
          <p:nvSpPr>
            <p:cNvPr id="37" name="Rectangle 36">
              <a:extLst>
                <a:ext uri="{FF2B5EF4-FFF2-40B4-BE49-F238E27FC236}">
                  <a16:creationId xmlns:a16="http://schemas.microsoft.com/office/drawing/2014/main" id="{69C6F943-3F4B-E02B-CC78-4512A17E052F}"/>
                </a:ext>
              </a:extLst>
            </p:cNvPr>
            <p:cNvSpPr/>
            <p:nvPr/>
          </p:nvSpPr>
          <p:spPr>
            <a:xfrm>
              <a:off x="7632694" y="4910188"/>
              <a:ext cx="4098160" cy="15064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Outcomes</a:t>
              </a:r>
            </a:p>
            <a:p>
              <a:pPr marL="171450" indent="-171450">
                <a:buClr>
                  <a:srgbClr val="92D050"/>
                </a:buClr>
                <a:buFont typeface="Wingdings" pitchFamily="2" charset="2"/>
                <a:buChar char="ü"/>
              </a:pPr>
              <a:r>
                <a:rPr lang="en-AU" sz="1000" noProof="0" dirty="0">
                  <a:solidFill>
                    <a:schemeClr val="tx1"/>
                  </a:solidFill>
                </a:rPr>
                <a:t>Track progress against KPIs and metrics.</a:t>
              </a:r>
            </a:p>
            <a:p>
              <a:pPr marL="171450" indent="-171450">
                <a:buClr>
                  <a:srgbClr val="92D050"/>
                </a:buClr>
                <a:buFont typeface="Wingdings" pitchFamily="2" charset="2"/>
                <a:buChar char="ü"/>
              </a:pPr>
              <a:r>
                <a:rPr lang="en-AU" sz="1000" noProof="0" dirty="0">
                  <a:solidFill>
                    <a:schemeClr val="tx1"/>
                  </a:solidFill>
                </a:rPr>
                <a:t>Effective modification of the approach or plan to ensure benefit realisation stays on track.</a:t>
              </a:r>
            </a:p>
            <a:p>
              <a:pPr marL="171450" indent="-171450">
                <a:buClr>
                  <a:srgbClr val="92D050"/>
                </a:buClr>
                <a:buFont typeface="Wingdings" pitchFamily="2" charset="2"/>
                <a:buChar char="ü"/>
              </a:pPr>
              <a:r>
                <a:rPr lang="en-AU" sz="1000" noProof="0" dirty="0">
                  <a:solidFill>
                    <a:schemeClr val="tx1"/>
                  </a:solidFill>
                </a:rPr>
                <a:t>Continuous engagement with stakeholders to ensure alignment and support for modifications.</a:t>
              </a:r>
            </a:p>
          </p:txBody>
        </p:sp>
      </p:grpSp>
      <p:sp>
        <p:nvSpPr>
          <p:cNvPr id="20" name="Footer Placeholder 4">
            <a:extLst>
              <a:ext uri="{FF2B5EF4-FFF2-40B4-BE49-F238E27FC236}">
                <a16:creationId xmlns:a16="http://schemas.microsoft.com/office/drawing/2014/main" id="{3C30E9DE-5507-3AD3-6B3A-12F2DEDBC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3" name="Slide Number Placeholder 3">
            <a:extLst>
              <a:ext uri="{FF2B5EF4-FFF2-40B4-BE49-F238E27FC236}">
                <a16:creationId xmlns:a16="http://schemas.microsoft.com/office/drawing/2014/main" id="{08422B4C-20CC-D4BC-7924-4C5A0C183E8B}"/>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12</a:t>
            </a:fld>
            <a:endParaRPr lang="en-AU" noProof="0" dirty="0"/>
          </a:p>
        </p:txBody>
      </p:sp>
    </p:spTree>
    <p:extLst>
      <p:ext uri="{BB962C8B-B14F-4D97-AF65-F5344CB8AC3E}">
        <p14:creationId xmlns:p14="http://schemas.microsoft.com/office/powerpoint/2010/main" val="256026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8D289-A465-B0EF-E427-59F856A50F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E970DC-76C0-F9B5-8BE3-5C9DB66B65F6}"/>
              </a:ext>
            </a:extLst>
          </p:cNvPr>
          <p:cNvSpPr>
            <a:spLocks noGrp="1"/>
          </p:cNvSpPr>
          <p:nvPr>
            <p:ph type="title"/>
          </p:nvPr>
        </p:nvSpPr>
        <p:spPr/>
        <p:txBody>
          <a:bodyPr/>
          <a:lstStyle/>
          <a:p>
            <a:r>
              <a:rPr lang="en-AU" noProof="0" dirty="0"/>
              <a:t>4| Evaluate, Realise and Learn</a:t>
            </a:r>
          </a:p>
        </p:txBody>
      </p:sp>
      <p:grpSp>
        <p:nvGrpSpPr>
          <p:cNvPr id="12" name="Group 11" descr="Visual showing four steps in the final phase of the Benefits Realisation Framework &quot;Evaluate, Realise and Learn&quot;: 1) Capture Progress—record benefit delivery throughout the initiative; 2) Compile Reporting—organise data for stakeholder communication; 3) Reporting and Forums—share updates through structured channels; 4) Benefits Review—evaluate and refine benefit outcomes post-implementation.">
            <a:extLst>
              <a:ext uri="{FF2B5EF4-FFF2-40B4-BE49-F238E27FC236}">
                <a16:creationId xmlns:a16="http://schemas.microsoft.com/office/drawing/2014/main" id="{7E4F79D9-C4B0-8475-7C2A-C772706A7201}"/>
              </a:ext>
            </a:extLst>
          </p:cNvPr>
          <p:cNvGrpSpPr/>
          <p:nvPr/>
        </p:nvGrpSpPr>
        <p:grpSpPr>
          <a:xfrm>
            <a:off x="6901733" y="410633"/>
            <a:ext cx="4102873" cy="630989"/>
            <a:chOff x="7633952" y="4047746"/>
            <a:chExt cx="4012965" cy="711986"/>
          </a:xfrm>
        </p:grpSpPr>
        <p:sp>
          <p:nvSpPr>
            <p:cNvPr id="13" name="Rounded Rectangle 37">
              <a:extLst>
                <a:ext uri="{FF2B5EF4-FFF2-40B4-BE49-F238E27FC236}">
                  <a16:creationId xmlns:a16="http://schemas.microsoft.com/office/drawing/2014/main" id="{5C514F8C-1818-31E3-ACA3-600F9D84B19D}"/>
                </a:ext>
              </a:extLst>
            </p:cNvPr>
            <p:cNvSpPr/>
            <p:nvPr/>
          </p:nvSpPr>
          <p:spPr>
            <a:xfrm>
              <a:off x="7633952"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600" b="1" noProof="0" dirty="0">
                  <a:solidFill>
                    <a:schemeClr val="accent2"/>
                  </a:solidFill>
                  <a:latin typeface="Arial" panose="020B0604020202020204" pitchFamily="34" charset="0"/>
                  <a:cs typeface="Arial" panose="020B0604020202020204" pitchFamily="34" charset="0"/>
                </a:rPr>
                <a:t>Capture Progress</a:t>
              </a:r>
            </a:p>
          </p:txBody>
        </p:sp>
        <p:sp>
          <p:nvSpPr>
            <p:cNvPr id="19" name="Rounded Rectangle 37">
              <a:extLst>
                <a:ext uri="{FF2B5EF4-FFF2-40B4-BE49-F238E27FC236}">
                  <a16:creationId xmlns:a16="http://schemas.microsoft.com/office/drawing/2014/main" id="{4D71A8A7-F9E4-8B08-6858-9F605F851B29}"/>
                </a:ext>
              </a:extLst>
            </p:cNvPr>
            <p:cNvSpPr/>
            <p:nvPr/>
          </p:nvSpPr>
          <p:spPr>
            <a:xfrm>
              <a:off x="9665755"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Reporting and Forums </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21" name="Rounded Rectangle 37">
              <a:extLst>
                <a:ext uri="{FF2B5EF4-FFF2-40B4-BE49-F238E27FC236}">
                  <a16:creationId xmlns:a16="http://schemas.microsoft.com/office/drawing/2014/main" id="{A3E67353-561D-C1C0-1BC7-6C627F65DC4B}"/>
                </a:ext>
              </a:extLst>
            </p:cNvPr>
            <p:cNvSpPr/>
            <p:nvPr/>
          </p:nvSpPr>
          <p:spPr>
            <a:xfrm>
              <a:off x="8649854"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600" b="1" noProof="0" dirty="0">
                  <a:solidFill>
                    <a:schemeClr val="accent2"/>
                  </a:solidFill>
                  <a:latin typeface="Arial" panose="020B0604020202020204" pitchFamily="34" charset="0"/>
                  <a:cs typeface="Arial" panose="020B0604020202020204" pitchFamily="34" charset="0"/>
                </a:rPr>
                <a:t>Compile Reporting</a:t>
              </a:r>
            </a:p>
          </p:txBody>
        </p:sp>
        <p:sp>
          <p:nvSpPr>
            <p:cNvPr id="22" name="Rounded Rectangle 37">
              <a:extLst>
                <a:ext uri="{FF2B5EF4-FFF2-40B4-BE49-F238E27FC236}">
                  <a16:creationId xmlns:a16="http://schemas.microsoft.com/office/drawing/2014/main" id="{588720BE-3F8B-275E-5A09-FA6AA3AE744C}"/>
                </a:ext>
              </a:extLst>
            </p:cNvPr>
            <p:cNvSpPr/>
            <p:nvPr/>
          </p:nvSpPr>
          <p:spPr>
            <a:xfrm>
              <a:off x="10681657"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600" b="1" noProof="0" dirty="0">
                  <a:solidFill>
                    <a:schemeClr val="accent2"/>
                  </a:solidFill>
                  <a:latin typeface="Arial" panose="020B0604020202020204" pitchFamily="34" charset="0"/>
                  <a:cs typeface="Arial" panose="020B0604020202020204" pitchFamily="34" charset="0"/>
                </a:rPr>
                <a:t>Benefits Review</a:t>
              </a:r>
              <a:endParaRPr kumimoji="0" lang="en-AU" sz="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grpSp>
      <p:sp>
        <p:nvSpPr>
          <p:cNvPr id="4" name="Text Placeholder 3">
            <a:extLst>
              <a:ext uri="{FF2B5EF4-FFF2-40B4-BE49-F238E27FC236}">
                <a16:creationId xmlns:a16="http://schemas.microsoft.com/office/drawing/2014/main" id="{6AF1B45E-062F-F88F-2B0D-B07C8F4D091F}"/>
              </a:ext>
            </a:extLst>
          </p:cNvPr>
          <p:cNvSpPr>
            <a:spLocks noGrp="1"/>
          </p:cNvSpPr>
          <p:nvPr>
            <p:ph type="body" sz="quarter" idx="13"/>
          </p:nvPr>
        </p:nvSpPr>
        <p:spPr/>
        <p:txBody>
          <a:bodyPr>
            <a:normAutofit/>
          </a:bodyPr>
          <a:lstStyle/>
          <a:p>
            <a:r>
              <a:rPr lang="en-AU" noProof="0" dirty="0"/>
              <a:t>After the initiative, the benefits are evaluated against the original objectives to assess success. Lessons learned are captured to improve future initiatives and refine the benefits realisation process for continuous improvement.</a:t>
            </a:r>
          </a:p>
        </p:txBody>
      </p:sp>
      <p:grpSp>
        <p:nvGrpSpPr>
          <p:cNvPr id="3" name="Group 2" descr="Graphic with key activities, stakeholder and outcomes, and supporting documents for evaluating and realising benefits and capturing lessons learnt from the benefits realisation process.">
            <a:extLst>
              <a:ext uri="{FF2B5EF4-FFF2-40B4-BE49-F238E27FC236}">
                <a16:creationId xmlns:a16="http://schemas.microsoft.com/office/drawing/2014/main" id="{23B2DB5E-18ED-A8B4-3E4E-CDE600F73A58}"/>
              </a:ext>
            </a:extLst>
          </p:cNvPr>
          <p:cNvGrpSpPr/>
          <p:nvPr/>
        </p:nvGrpSpPr>
        <p:grpSpPr>
          <a:xfrm>
            <a:off x="497703" y="1875472"/>
            <a:ext cx="11233151" cy="4541203"/>
            <a:chOff x="497703" y="1875472"/>
            <a:chExt cx="11233151" cy="4541203"/>
          </a:xfrm>
        </p:grpSpPr>
        <p:sp>
          <p:nvSpPr>
            <p:cNvPr id="34" name="Rounded Rectangle 3">
              <a:extLst>
                <a:ext uri="{FF2B5EF4-FFF2-40B4-BE49-F238E27FC236}">
                  <a16:creationId xmlns:a16="http://schemas.microsoft.com/office/drawing/2014/main" id="{73754BA8-E143-9096-8A76-2A8F98ED4AE6}"/>
                </a:ext>
              </a:extLst>
            </p:cNvPr>
            <p:cNvSpPr/>
            <p:nvPr/>
          </p:nvSpPr>
          <p:spPr bwMode="gray">
            <a:xfrm>
              <a:off x="497703" y="1875472"/>
              <a:ext cx="11233150" cy="576099"/>
            </a:xfrm>
            <a:prstGeom prst="roundRect">
              <a:avLst>
                <a:gd name="adj" fmla="val 1922"/>
              </a:avLst>
            </a:prstGeom>
            <a:solidFill>
              <a:srgbClr val="65908F"/>
            </a:solidFill>
            <a:ln w="19050" algn="ctr">
              <a:noFill/>
              <a:miter lim="800000"/>
              <a:headEnd/>
              <a:tailEnd/>
            </a:ln>
          </p:spPr>
          <p:txBody>
            <a:bodyPr wrap="square" lIns="144000" tIns="88900" rIns="88900" bIns="88900" rtlCol="0" anchor="ctr"/>
            <a:lstStyle/>
            <a:p>
              <a:pPr marL="0" marR="0" lvl="0" indent="0" defTabSz="914400" rtl="0" eaLnBrk="1" fontAlgn="auto" latinLnBrk="0" hangingPunct="1">
                <a:lnSpc>
                  <a:spcPct val="100000"/>
                </a:lnSpc>
                <a:spcBef>
                  <a:spcPts val="300"/>
                </a:spcBef>
                <a:spcAft>
                  <a:spcPts val="0"/>
                </a:spcAft>
                <a:buClrTx/>
                <a:buSzPct val="100000"/>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sym typeface="Raleway"/>
                </a:rPr>
                <a:t>4 | Evaluate, Realise and Learn</a:t>
              </a:r>
              <a:endPar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A681761-05D2-6FA1-F292-1EC30C8F194C}"/>
                </a:ext>
              </a:extLst>
            </p:cNvPr>
            <p:cNvSpPr/>
            <p:nvPr/>
          </p:nvSpPr>
          <p:spPr>
            <a:xfrm>
              <a:off x="497703" y="2482263"/>
              <a:ext cx="7037753" cy="39344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noProof="0" dirty="0">
                  <a:solidFill>
                    <a:schemeClr val="tx1"/>
                  </a:solidFill>
                </a:rPr>
                <a:t>This phase evaluates the overall success of the initiative by comparing the realised benefits with the expected benefits. It also focuses on learning from the process to improve future initiatives.</a:t>
              </a:r>
            </a:p>
            <a:p>
              <a:endParaRPr lang="en-AU" sz="1000" noProof="0" dirty="0">
                <a:solidFill>
                  <a:schemeClr val="tx1"/>
                </a:solidFill>
              </a:endParaRPr>
            </a:p>
            <a:p>
              <a:r>
                <a:rPr lang="en-AU" sz="1000" b="1" noProof="0" dirty="0">
                  <a:solidFill>
                    <a:schemeClr val="tx1"/>
                  </a:solidFill>
                </a:rPr>
                <a:t>Key Activities</a:t>
              </a:r>
              <a:endParaRPr lang="en-AU" sz="1000" noProof="0" dirty="0">
                <a:solidFill>
                  <a:schemeClr val="tx1"/>
                </a:solidFill>
              </a:endParaRPr>
            </a:p>
            <a:p>
              <a:pPr marL="171450" indent="-171450">
                <a:spcBef>
                  <a:spcPts val="600"/>
                </a:spcBef>
                <a:buFont typeface="Arial" panose="020B0604020202020204" pitchFamily="34" charset="0"/>
                <a:buChar char="•"/>
                <a:defRPr/>
              </a:pPr>
              <a:r>
                <a:rPr lang="en-AU" sz="1000" noProof="0" dirty="0">
                  <a:solidFill>
                    <a:schemeClr val="tx1"/>
                  </a:solidFill>
                </a:rPr>
                <a:t>Ensure </a:t>
              </a:r>
              <a:r>
                <a:rPr lang="en-AU" sz="1000" b="1" noProof="0" dirty="0">
                  <a:solidFill>
                    <a:schemeClr val="tx1"/>
                  </a:solidFill>
                </a:rPr>
                <a:t>benefits are continuously aligned </a:t>
              </a:r>
              <a:r>
                <a:rPr lang="en-AU" sz="1000" noProof="0" dirty="0">
                  <a:solidFill>
                    <a:schemeClr val="tx1"/>
                  </a:solidFill>
                </a:rPr>
                <a:t>to the strategic objectives. Compare actual results with the expected benefits. Identify which benefits were realised, partially realised, or not achieved at all.</a:t>
              </a:r>
            </a:p>
            <a:p>
              <a:pPr marL="171450" lvl="0" indent="-171450">
                <a:spcBef>
                  <a:spcPts val="600"/>
                </a:spcBef>
                <a:buFont typeface="Arial" panose="020B0604020202020204" pitchFamily="34" charset="0"/>
                <a:buChar char="•"/>
                <a:defRPr/>
              </a:pPr>
              <a:r>
                <a:rPr lang="en-AU" sz="1000" noProof="0" dirty="0">
                  <a:solidFill>
                    <a:schemeClr val="tx1"/>
                  </a:solidFill>
                </a:rPr>
                <a:t>Identify </a:t>
              </a:r>
              <a:r>
                <a:rPr lang="en-AU" sz="1000" b="1" noProof="0" dirty="0">
                  <a:solidFill>
                    <a:schemeClr val="tx1"/>
                  </a:solidFill>
                </a:rPr>
                <a:t>new potential benefits and sunset benefits </a:t>
              </a:r>
              <a:r>
                <a:rPr lang="en-AU" sz="1000" noProof="0" dirty="0">
                  <a:solidFill>
                    <a:schemeClr val="tx1"/>
                  </a:solidFill>
                </a:rPr>
                <a:t>that have been achieved or become obsolete after the program is over. Consider not only immediate outcomes but also the </a:t>
              </a:r>
              <a:r>
                <a:rPr lang="en-AU" sz="1000" b="1" noProof="0" dirty="0">
                  <a:solidFill>
                    <a:schemeClr val="tx1"/>
                  </a:solidFill>
                </a:rPr>
                <a:t>longer-term impact of the benefits realised</a:t>
              </a:r>
              <a:r>
                <a:rPr lang="en-AU" sz="1000" noProof="0" dirty="0">
                  <a:solidFill>
                    <a:schemeClr val="tx1"/>
                  </a:solidFill>
                </a:rPr>
                <a:t>, such as sustained cost savings or improved customer satisfaction.</a:t>
              </a:r>
            </a:p>
            <a:p>
              <a:pPr marL="171450" lvl="0" indent="-171450">
                <a:spcBef>
                  <a:spcPts val="600"/>
                </a:spcBef>
                <a:buFont typeface="Arial" panose="020B0604020202020204" pitchFamily="34" charset="0"/>
                <a:buChar char="•"/>
                <a:defRPr/>
              </a:pPr>
              <a:r>
                <a:rPr lang="en-AU" sz="1000" noProof="0" dirty="0">
                  <a:solidFill>
                    <a:schemeClr val="tx1"/>
                  </a:solidFill>
                </a:rPr>
                <a:t>Conduct a </a:t>
              </a:r>
              <a:r>
                <a:rPr lang="en-AU" sz="1000" b="1" noProof="0" dirty="0">
                  <a:solidFill>
                    <a:schemeClr val="tx1"/>
                  </a:solidFill>
                </a:rPr>
                <a:t>thorough retrospective analysis </a:t>
              </a:r>
              <a:r>
                <a:rPr lang="en-AU" sz="1000" noProof="0" dirty="0">
                  <a:solidFill>
                    <a:schemeClr val="tx1"/>
                  </a:solidFill>
                </a:rPr>
                <a:t>with all relevant stakeholders to assess the overall effectiveness of the benefits realisation process.</a:t>
              </a:r>
            </a:p>
            <a:p>
              <a:pPr marL="171450" lvl="0" indent="-171450">
                <a:spcBef>
                  <a:spcPts val="600"/>
                </a:spcBef>
                <a:buFont typeface="Arial" panose="020B0604020202020204" pitchFamily="34" charset="0"/>
                <a:buChar char="•"/>
                <a:defRPr/>
              </a:pPr>
              <a:r>
                <a:rPr lang="en-AU" sz="1000" b="1" noProof="0" dirty="0">
                  <a:solidFill>
                    <a:schemeClr val="tx1"/>
                  </a:solidFill>
                </a:rPr>
                <a:t>Document key insights and lessons learned </a:t>
              </a:r>
              <a:r>
                <a:rPr lang="en-AU" sz="1000" noProof="0" dirty="0">
                  <a:solidFill>
                    <a:schemeClr val="tx1"/>
                  </a:solidFill>
                </a:rPr>
                <a:t>from the benefits realisation process to refine strategies and methodologies for future projects.</a:t>
              </a:r>
            </a:p>
            <a:p>
              <a:pPr marL="171450" lvl="0" indent="-171450">
                <a:spcBef>
                  <a:spcPts val="600"/>
                </a:spcBef>
                <a:buFont typeface="Arial" panose="020B0604020202020204" pitchFamily="34" charset="0"/>
                <a:buChar char="•"/>
                <a:defRPr/>
              </a:pPr>
              <a:r>
                <a:rPr lang="en-AU" sz="1000" noProof="0" dirty="0">
                  <a:solidFill>
                    <a:schemeClr val="tx1"/>
                  </a:solidFill>
                </a:rPr>
                <a:t>Incorporate the lessons into future initiatives to continuously improve how benefits are realised, tracked, and adjusted. </a:t>
              </a:r>
              <a:r>
                <a:rPr lang="en-AU" sz="1000" b="1" noProof="0" dirty="0">
                  <a:solidFill>
                    <a:schemeClr val="tx1"/>
                  </a:solidFill>
                </a:rPr>
                <a:t>Knowledge transfer </a:t>
              </a:r>
              <a:r>
                <a:rPr lang="en-AU" sz="1000" noProof="0" dirty="0">
                  <a:solidFill>
                    <a:schemeClr val="tx1"/>
                  </a:solidFill>
                </a:rPr>
                <a:t>to ensure lessons and insights are shared across the Agency, strengthening its future capabilities is conducted.</a:t>
              </a:r>
            </a:p>
            <a:p>
              <a:endParaRPr lang="en-AU" sz="1000" noProof="0" dirty="0">
                <a:solidFill>
                  <a:schemeClr val="tx1"/>
                </a:solidFill>
              </a:endParaRPr>
            </a:p>
          </p:txBody>
        </p:sp>
        <p:sp>
          <p:nvSpPr>
            <p:cNvPr id="35" name="Rectangle 34">
              <a:extLst>
                <a:ext uri="{FF2B5EF4-FFF2-40B4-BE49-F238E27FC236}">
                  <a16:creationId xmlns:a16="http://schemas.microsoft.com/office/drawing/2014/main" id="{FAEDA272-6E98-8812-D26D-7DDBA3736B82}"/>
                </a:ext>
              </a:extLst>
            </p:cNvPr>
            <p:cNvSpPr/>
            <p:nvPr/>
          </p:nvSpPr>
          <p:spPr>
            <a:xfrm>
              <a:off x="7632694" y="2482263"/>
              <a:ext cx="4098160" cy="13221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Stakeholders</a:t>
              </a:r>
              <a:r>
                <a:rPr lang="en-AU" sz="800" b="1" noProof="0" dirty="0">
                  <a:solidFill>
                    <a:schemeClr val="tx1"/>
                  </a:solidFill>
                </a:rPr>
                <a:t> </a:t>
              </a:r>
              <a:r>
                <a:rPr lang="en-AU" sz="800" noProof="0" dirty="0">
                  <a:solidFill>
                    <a:schemeClr val="tx1"/>
                  </a:solidFill>
                </a:rPr>
                <a:t>[refer to DPC ICT Benefits Realisation Framework for detailed RACI]</a:t>
              </a:r>
            </a:p>
            <a:p>
              <a:pPr marL="171450" indent="-171450">
                <a:buFont typeface="Arial" panose="020B0604020202020204" pitchFamily="34" charset="0"/>
                <a:buChar char="•"/>
              </a:pPr>
              <a:r>
                <a:rPr lang="en-AU" sz="1000" noProof="0" dirty="0">
                  <a:solidFill>
                    <a:schemeClr val="tx1"/>
                  </a:solidFill>
                </a:rPr>
                <a:t>Benefits Owner</a:t>
              </a:r>
            </a:p>
            <a:p>
              <a:pPr marL="171450" indent="-171450">
                <a:buFont typeface="Arial" panose="020B0604020202020204" pitchFamily="34" charset="0"/>
                <a:buChar char="•"/>
              </a:pPr>
              <a:r>
                <a:rPr lang="en-AU" sz="1000" noProof="0" dirty="0">
                  <a:solidFill>
                    <a:schemeClr val="tx1"/>
                  </a:solidFill>
                </a:rPr>
                <a:t>Benefits Realisation Manager</a:t>
              </a:r>
            </a:p>
            <a:p>
              <a:pPr marL="171450" indent="-171450">
                <a:buFont typeface="Arial" panose="020B0604020202020204" pitchFamily="34" charset="0"/>
                <a:buChar char="•"/>
              </a:pPr>
              <a:r>
                <a:rPr lang="en-AU" sz="1000" noProof="0" dirty="0">
                  <a:solidFill>
                    <a:schemeClr val="tx1"/>
                  </a:solidFill>
                </a:rPr>
                <a:t>Program Sponsor</a:t>
              </a:r>
            </a:p>
            <a:p>
              <a:endParaRPr lang="en-AU" sz="1000" noProof="0" dirty="0">
                <a:solidFill>
                  <a:schemeClr val="tx1"/>
                </a:solidFill>
              </a:endParaRPr>
            </a:p>
          </p:txBody>
        </p:sp>
        <p:sp>
          <p:nvSpPr>
            <p:cNvPr id="36" name="Rectangle 35">
              <a:extLst>
                <a:ext uri="{FF2B5EF4-FFF2-40B4-BE49-F238E27FC236}">
                  <a16:creationId xmlns:a16="http://schemas.microsoft.com/office/drawing/2014/main" id="{A788CCA8-F64B-1A77-3768-1DE6D127A52D}"/>
                </a:ext>
              </a:extLst>
            </p:cNvPr>
            <p:cNvSpPr/>
            <p:nvPr/>
          </p:nvSpPr>
          <p:spPr>
            <a:xfrm>
              <a:off x="7632694" y="3885659"/>
              <a:ext cx="4098160" cy="9433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lumMod val="75000"/>
                      <a:lumOff val="25000"/>
                    </a:schemeClr>
                  </a:solidFill>
                </a:rPr>
                <a:t>Supporting Documents</a:t>
              </a:r>
            </a:p>
            <a:p>
              <a:pPr marL="171450" indent="-171450">
                <a:buFont typeface="Arial" panose="020B0604020202020204" pitchFamily="34" charset="0"/>
                <a:buChar char="•"/>
              </a:pPr>
              <a:r>
                <a:rPr lang="en-AU" sz="1000" noProof="0" dirty="0">
                  <a:solidFill>
                    <a:schemeClr val="tx1">
                      <a:lumMod val="75000"/>
                      <a:lumOff val="25000"/>
                    </a:schemeClr>
                  </a:solidFill>
                </a:rPr>
                <a:t>Finalised Tracking Reports</a:t>
              </a:r>
            </a:p>
            <a:p>
              <a:pPr marL="171450" indent="-171450">
                <a:buFont typeface="Arial" panose="020B0604020202020204" pitchFamily="34" charset="0"/>
                <a:buChar char="•"/>
              </a:pPr>
              <a:r>
                <a:rPr lang="en-AU" sz="1000" noProof="0" dirty="0">
                  <a:solidFill>
                    <a:schemeClr val="tx1">
                      <a:lumMod val="75000"/>
                      <a:lumOff val="25000"/>
                    </a:schemeClr>
                  </a:solidFill>
                </a:rPr>
                <a:t>Benefits register</a:t>
              </a:r>
            </a:p>
            <a:p>
              <a:pPr marL="171450" indent="-171450">
                <a:buFont typeface="Arial" panose="020B0604020202020204" pitchFamily="34" charset="0"/>
                <a:buChar char="•"/>
              </a:pPr>
              <a:r>
                <a:rPr lang="en-AU" sz="1000" noProof="0" dirty="0">
                  <a:solidFill>
                    <a:schemeClr val="tx1">
                      <a:lumMod val="75000"/>
                      <a:lumOff val="25000"/>
                    </a:schemeClr>
                  </a:solidFill>
                </a:rPr>
                <a:t>Lessons learnt</a:t>
              </a:r>
            </a:p>
            <a:p>
              <a:endParaRPr lang="en-AU" sz="1000" b="1" noProof="0" dirty="0">
                <a:solidFill>
                  <a:schemeClr val="tx1">
                    <a:lumMod val="75000"/>
                    <a:lumOff val="25000"/>
                  </a:schemeClr>
                </a:solidFill>
              </a:endParaRPr>
            </a:p>
          </p:txBody>
        </p:sp>
        <p:sp>
          <p:nvSpPr>
            <p:cNvPr id="37" name="Rectangle 36">
              <a:extLst>
                <a:ext uri="{FF2B5EF4-FFF2-40B4-BE49-F238E27FC236}">
                  <a16:creationId xmlns:a16="http://schemas.microsoft.com/office/drawing/2014/main" id="{F5BF0160-205A-9601-2A59-2CF775DCB86C}"/>
                </a:ext>
              </a:extLst>
            </p:cNvPr>
            <p:cNvSpPr/>
            <p:nvPr/>
          </p:nvSpPr>
          <p:spPr>
            <a:xfrm>
              <a:off x="7632694" y="4910188"/>
              <a:ext cx="4098160" cy="15064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Outcomes</a:t>
              </a:r>
            </a:p>
            <a:p>
              <a:pPr marL="171450" indent="-171450">
                <a:buClr>
                  <a:srgbClr val="92D050"/>
                </a:buClr>
                <a:buFont typeface="Wingdings" pitchFamily="2" charset="2"/>
                <a:buChar char="ü"/>
              </a:pPr>
              <a:r>
                <a:rPr lang="en-AU" sz="1000" noProof="0" dirty="0">
                  <a:solidFill>
                    <a:schemeClr val="tx1"/>
                  </a:solidFill>
                </a:rPr>
                <a:t>Benefits are evaluated and accessed for realisation achievement based on expectation.</a:t>
              </a:r>
            </a:p>
            <a:p>
              <a:pPr marL="171450" indent="-171450">
                <a:buClr>
                  <a:srgbClr val="92D050"/>
                </a:buClr>
                <a:buFont typeface="Wingdings" pitchFamily="2" charset="2"/>
                <a:buChar char="ü"/>
              </a:pPr>
              <a:r>
                <a:rPr lang="en-AU" sz="1000" noProof="0" dirty="0">
                  <a:solidFill>
                    <a:schemeClr val="tx1"/>
                  </a:solidFill>
                </a:rPr>
                <a:t>Success and shortcomings are identified.</a:t>
              </a:r>
            </a:p>
            <a:p>
              <a:pPr marL="171450" indent="-171450">
                <a:buClr>
                  <a:srgbClr val="92D050"/>
                </a:buClr>
                <a:buFont typeface="Wingdings" pitchFamily="2" charset="2"/>
                <a:buChar char="ü"/>
              </a:pPr>
              <a:r>
                <a:rPr lang="en-AU" sz="1000" noProof="0" dirty="0">
                  <a:solidFill>
                    <a:schemeClr val="tx1"/>
                  </a:solidFill>
                </a:rPr>
                <a:t>Lessons learned and continuous improvement recommendations are documented for future initiatives.</a:t>
              </a:r>
            </a:p>
          </p:txBody>
        </p:sp>
      </p:grpSp>
      <p:sp>
        <p:nvSpPr>
          <p:cNvPr id="20" name="Footer Placeholder 4">
            <a:extLst>
              <a:ext uri="{FF2B5EF4-FFF2-40B4-BE49-F238E27FC236}">
                <a16:creationId xmlns:a16="http://schemas.microsoft.com/office/drawing/2014/main" id="{A12AF25A-E1E4-66E5-DBA3-F61996A5C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2" name="Slide Number Placeholder 3">
            <a:extLst>
              <a:ext uri="{FF2B5EF4-FFF2-40B4-BE49-F238E27FC236}">
                <a16:creationId xmlns:a16="http://schemas.microsoft.com/office/drawing/2014/main" id="{4E8264EE-CC53-7B56-B898-7BC41214F898}"/>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13</a:t>
            </a:fld>
            <a:endParaRPr lang="en-AU" noProof="0" dirty="0"/>
          </a:p>
        </p:txBody>
      </p:sp>
    </p:spTree>
    <p:extLst>
      <p:ext uri="{BB962C8B-B14F-4D97-AF65-F5344CB8AC3E}">
        <p14:creationId xmlns:p14="http://schemas.microsoft.com/office/powerpoint/2010/main" val="117567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F8984-7808-9A8F-C4E1-52EC3CB83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6B8C4-7970-5C5E-2199-3E3352EFCB30}"/>
              </a:ext>
            </a:extLst>
          </p:cNvPr>
          <p:cNvSpPr>
            <a:spLocks noGrp="1"/>
          </p:cNvSpPr>
          <p:nvPr>
            <p:ph type="title" idx="4294967295"/>
          </p:nvPr>
        </p:nvSpPr>
        <p:spPr>
          <a:xfrm>
            <a:off x="326571" y="3047999"/>
            <a:ext cx="11233150" cy="751222"/>
          </a:xfrm>
        </p:spPr>
        <p:txBody>
          <a:bodyPr/>
          <a:lstStyle/>
          <a:p>
            <a:r>
              <a:rPr lang="en-AU" noProof="0" dirty="0"/>
              <a:t>Operationalisation</a:t>
            </a:r>
          </a:p>
        </p:txBody>
      </p:sp>
    </p:spTree>
    <p:extLst>
      <p:ext uri="{BB962C8B-B14F-4D97-AF65-F5344CB8AC3E}">
        <p14:creationId xmlns:p14="http://schemas.microsoft.com/office/powerpoint/2010/main" val="45373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45B5-3501-C75B-91BE-0686CB3AED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CF9B18-DA1C-D773-723F-017F8D4A6FBD}"/>
              </a:ext>
            </a:extLst>
          </p:cNvPr>
          <p:cNvSpPr>
            <a:spLocks noGrp="1"/>
          </p:cNvSpPr>
          <p:nvPr>
            <p:ph type="title"/>
          </p:nvPr>
        </p:nvSpPr>
        <p:spPr/>
        <p:txBody>
          <a:bodyPr/>
          <a:lstStyle/>
          <a:p>
            <a:r>
              <a:rPr lang="en-AU" noProof="0" dirty="0"/>
              <a:t>Operationalising Benefits Realisation</a:t>
            </a:r>
          </a:p>
        </p:txBody>
      </p:sp>
      <p:sp>
        <p:nvSpPr>
          <p:cNvPr id="4" name="Text Placeholder 3">
            <a:extLst>
              <a:ext uri="{FF2B5EF4-FFF2-40B4-BE49-F238E27FC236}">
                <a16:creationId xmlns:a16="http://schemas.microsoft.com/office/drawing/2014/main" id="{97322BFD-81B8-84D5-8DAB-17D480609638}"/>
              </a:ext>
            </a:extLst>
          </p:cNvPr>
          <p:cNvSpPr>
            <a:spLocks noGrp="1"/>
          </p:cNvSpPr>
          <p:nvPr>
            <p:ph type="body" sz="quarter" idx="13"/>
          </p:nvPr>
        </p:nvSpPr>
        <p:spPr/>
        <p:txBody>
          <a:bodyPr>
            <a:normAutofit/>
          </a:bodyPr>
          <a:lstStyle/>
          <a:p>
            <a:r>
              <a:rPr lang="en-AU" noProof="0" dirty="0"/>
              <a:t>Operationalising benefits realisation tracking involves embedding systematic processes, clear ownership, and continuous monitoring of integration into the Agency.</a:t>
            </a:r>
          </a:p>
        </p:txBody>
      </p:sp>
      <p:grpSp>
        <p:nvGrpSpPr>
          <p:cNvPr id="2" name="Group 1" descr="Diagram outlining key activities for operationalising benefits tracking: 1) Choose Tools—implement dashboards and automated systems for real-time KPI updates; 2) Develop Templates and Dashboards—use standardised formats and visualisations tailored to stakeholder needs; 3) Assign Responsibility—designate accountable roles using tools like RACI matrices; and 4) Integrate Systems—align tracking with existing processes, conduct variance analysis, and adjust project activities to ensure benefits are realised.">
            <a:extLst>
              <a:ext uri="{FF2B5EF4-FFF2-40B4-BE49-F238E27FC236}">
                <a16:creationId xmlns:a16="http://schemas.microsoft.com/office/drawing/2014/main" id="{7445CDD7-2374-B9AB-F316-5C02912DE06F}"/>
              </a:ext>
            </a:extLst>
          </p:cNvPr>
          <p:cNvGrpSpPr/>
          <p:nvPr/>
        </p:nvGrpSpPr>
        <p:grpSpPr>
          <a:xfrm>
            <a:off x="497703" y="1875473"/>
            <a:ext cx="11233150" cy="4410986"/>
            <a:chOff x="497703" y="1875473"/>
            <a:chExt cx="11233150" cy="4410986"/>
          </a:xfrm>
        </p:grpSpPr>
        <p:sp>
          <p:nvSpPr>
            <p:cNvPr id="15" name="Rectangle 14">
              <a:extLst>
                <a:ext uri="{FF2B5EF4-FFF2-40B4-BE49-F238E27FC236}">
                  <a16:creationId xmlns:a16="http://schemas.microsoft.com/office/drawing/2014/main" id="{ED0BFCA2-EC4C-8C4D-EA02-7E1845101B8A}"/>
                </a:ext>
              </a:extLst>
            </p:cNvPr>
            <p:cNvSpPr/>
            <p:nvPr/>
          </p:nvSpPr>
          <p:spPr>
            <a:xfrm>
              <a:off x="497703" y="2245092"/>
              <a:ext cx="11233150" cy="2091262"/>
            </a:xfrm>
            <a:prstGeom prst="rect">
              <a:avLst/>
            </a:prstGeom>
            <a:solidFill>
              <a:srgbClr val="FAFAFA"/>
            </a:solidFill>
            <a:ln w="19050" algn="ctr">
              <a:noFill/>
              <a:miter lim="800000"/>
              <a:headEnd/>
              <a:tailEnd/>
            </a:ln>
          </p:spPr>
          <p:txBody>
            <a:bodyPr wrap="square" lIns="88900" tIns="88900" rIns="88900" bIns="88900" rtlCol="0" anchor="t"/>
            <a:lstStyle/>
            <a:p>
              <a:r>
                <a:rPr lang="en-AU" sz="1000" noProof="0" dirty="0">
                  <a:solidFill>
                    <a:srgbClr val="000000"/>
                  </a:solidFill>
                  <a:latin typeface="Arial" panose="020B0604020202020204" pitchFamily="34" charset="0"/>
                  <a:ea typeface="Open Sans" panose="020B0606030504020204" pitchFamily="34" charset="0"/>
                  <a:cs typeface="Arial" panose="020B0604020202020204" pitchFamily="34" charset="0"/>
                </a:rPr>
                <a:t>Operationalising the tracking of benefits realisation involves multiple steps, </a:t>
              </a:r>
              <a:r>
                <a:rPr lang="en-AU" sz="1000" noProof="0" dirty="0">
                  <a:latin typeface="Arial" panose="020B0604020202020204" pitchFamily="34" charset="0"/>
                  <a:cs typeface="Arial" panose="020B0604020202020204" pitchFamily="34" charset="0"/>
                </a:rPr>
                <a:t>to ensure that the planned benefits are systematically achieved and sustained throughout the lifecycle of an initiative.</a:t>
              </a:r>
            </a:p>
            <a:p>
              <a:r>
                <a:rPr lang="en-AU" sz="1000" noProof="0" dirty="0">
                  <a:solidFill>
                    <a:srgbClr val="000000"/>
                  </a:solidFill>
                  <a:latin typeface="Arial" panose="020B0604020202020204" pitchFamily="34" charset="0"/>
                  <a:ea typeface="Open Sans" panose="020B0606030504020204" pitchFamily="34" charset="0"/>
                  <a:cs typeface="Arial" panose="020B0604020202020204" pitchFamily="34" charset="0"/>
                </a:rPr>
                <a:t>. </a:t>
              </a:r>
            </a:p>
          </p:txBody>
        </p:sp>
        <p:sp>
          <p:nvSpPr>
            <p:cNvPr id="26" name="Rounded Rectangle 3">
              <a:extLst>
                <a:ext uri="{FF2B5EF4-FFF2-40B4-BE49-F238E27FC236}">
                  <a16:creationId xmlns:a16="http://schemas.microsoft.com/office/drawing/2014/main" id="{15FCDB60-50BD-C51F-BCDE-8AE4AD2E5442}"/>
                </a:ext>
              </a:extLst>
            </p:cNvPr>
            <p:cNvSpPr/>
            <p:nvPr/>
          </p:nvSpPr>
          <p:spPr bwMode="gray">
            <a:xfrm>
              <a:off x="497703" y="1875473"/>
              <a:ext cx="11233150" cy="377588"/>
            </a:xfrm>
            <a:prstGeom prst="roundRect">
              <a:avLst>
                <a:gd name="adj" fmla="val 1922"/>
              </a:avLst>
            </a:prstGeom>
            <a:solidFill>
              <a:srgbClr val="65908F"/>
            </a:solidFill>
            <a:ln w="19050" algn="ctr">
              <a:noFill/>
              <a:miter lim="800000"/>
              <a:headEnd/>
              <a:tailEnd/>
            </a:ln>
          </p:spPr>
          <p:txBody>
            <a:bodyPr wrap="square" lIns="144000" tIns="88900" rIns="88900" bIns="88900" rtlCol="0" anchor="ctr"/>
            <a:lstStyle/>
            <a:p>
              <a:pPr marL="0" marR="0" lvl="0" indent="0" defTabSz="914400" rtl="0" eaLnBrk="1" fontAlgn="auto" latinLnBrk="0" hangingPunct="1">
                <a:lnSpc>
                  <a:spcPct val="100000"/>
                </a:lnSpc>
                <a:spcBef>
                  <a:spcPts val="300"/>
                </a:spcBef>
                <a:spcAft>
                  <a:spcPts val="0"/>
                </a:spcAft>
                <a:buClrTx/>
                <a:buSzPct val="100000"/>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sym typeface="Raleway"/>
                </a:rPr>
                <a:t>Tracking Benefits </a:t>
              </a:r>
              <a:r>
                <a:rPr lang="en-AU" sz="1100" b="1" noProof="0" dirty="0">
                  <a:solidFill>
                    <a:srgbClr val="000000"/>
                  </a:solidFill>
                  <a:latin typeface="Arial" panose="020B0604020202020204" pitchFamily="34" charset="0"/>
                  <a:ea typeface="Open Sans" panose="020B0606030504020204" pitchFamily="34" charset="0"/>
                  <a:cs typeface="Arial" panose="020B0604020202020204" pitchFamily="34" charset="0"/>
                  <a:sym typeface="Raleway"/>
                </a:rPr>
                <a:t>R</a:t>
              </a: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sym typeface="Raleway"/>
                </a:rPr>
                <a:t>ealisation</a:t>
              </a:r>
              <a:endPar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7" name="Pentagon 19">
              <a:extLst>
                <a:ext uri="{FF2B5EF4-FFF2-40B4-BE49-F238E27FC236}">
                  <a16:creationId xmlns:a16="http://schemas.microsoft.com/office/drawing/2014/main" id="{E9BFE733-1D2F-C2FB-A5D8-31D68F6CE451}"/>
                </a:ext>
              </a:extLst>
            </p:cNvPr>
            <p:cNvSpPr/>
            <p:nvPr/>
          </p:nvSpPr>
          <p:spPr>
            <a:xfrm>
              <a:off x="497703" y="2538331"/>
              <a:ext cx="2066400" cy="291600"/>
            </a:xfrm>
            <a:prstGeom prst="homePlate">
              <a:avLst/>
            </a:prstGeom>
            <a:solidFill>
              <a:srgbClr val="4460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noProof="0" dirty="0">
                  <a:latin typeface="Arial" panose="020B0604020202020204" pitchFamily="34" charset="0"/>
                  <a:cs typeface="Arial" panose="020B0604020202020204" pitchFamily="34" charset="0"/>
                </a:rPr>
                <a:t>Activities</a:t>
              </a:r>
            </a:p>
          </p:txBody>
        </p:sp>
        <p:grpSp>
          <p:nvGrpSpPr>
            <p:cNvPr id="52" name="Group 51">
              <a:extLst>
                <a:ext uri="{FF2B5EF4-FFF2-40B4-BE49-F238E27FC236}">
                  <a16:creationId xmlns:a16="http://schemas.microsoft.com/office/drawing/2014/main" id="{566AA9DC-BDDB-1106-527B-A12518D56C52}"/>
                </a:ext>
              </a:extLst>
            </p:cNvPr>
            <p:cNvGrpSpPr/>
            <p:nvPr/>
          </p:nvGrpSpPr>
          <p:grpSpPr>
            <a:xfrm>
              <a:off x="659711" y="2842888"/>
              <a:ext cx="2557507" cy="3443571"/>
              <a:chOff x="599077" y="2771638"/>
              <a:chExt cx="2557507" cy="3443571"/>
            </a:xfrm>
          </p:grpSpPr>
          <p:sp>
            <p:nvSpPr>
              <p:cNvPr id="17" name="Rounded Rectangle 37">
                <a:extLst>
                  <a:ext uri="{FF2B5EF4-FFF2-40B4-BE49-F238E27FC236}">
                    <a16:creationId xmlns:a16="http://schemas.microsoft.com/office/drawing/2014/main" id="{21EBCE92-2FCF-E38B-11B4-2213B42E1CE7}"/>
                  </a:ext>
                </a:extLst>
              </p:cNvPr>
              <p:cNvSpPr/>
              <p:nvPr/>
            </p:nvSpPr>
            <p:spPr>
              <a:xfrm>
                <a:off x="599077" y="2771638"/>
                <a:ext cx="2557507" cy="3443571"/>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Choose Tools</a:t>
                </a:r>
                <a:endParaRPr lang="en-AU" sz="1000" noProof="0" dirty="0">
                  <a:solidFill>
                    <a:srgbClr val="75787B">
                      <a:lumMod val="50000"/>
                    </a:srgbClr>
                  </a:solidFill>
                  <a:latin typeface="Arial" panose="020B0604020202020204" pitchFamily="34" charset="0"/>
                  <a:cs typeface="Arial" panose="020B0604020202020204" pitchFamily="34" charset="0"/>
                </a:endParaRPr>
              </a:p>
              <a:p>
                <a:pPr marL="0" marR="0" lvl="0" indent="0" defTabSz="914357" rtl="0" eaLnBrk="1" fontAlgn="auto" latinLnBrk="0" hangingPunct="1">
                  <a:lnSpc>
                    <a:spcPct val="100000"/>
                  </a:lnSpc>
                  <a:spcBef>
                    <a:spcPts val="0"/>
                  </a:spcBef>
                  <a:spcAft>
                    <a:spcPts val="0"/>
                  </a:spcAft>
                  <a:buClrTx/>
                  <a:buSzTx/>
                  <a:buFontTx/>
                  <a:buNone/>
                  <a:tabLst/>
                  <a:defRPr/>
                </a:pPr>
                <a:r>
                  <a:rPr lang="en-AU" sz="1000" noProof="0" dirty="0">
                    <a:solidFill>
                      <a:srgbClr val="75787B">
                        <a:lumMod val="50000"/>
                      </a:srgbClr>
                    </a:solidFill>
                    <a:latin typeface="Arial" panose="020B0604020202020204" pitchFamily="34" charset="0"/>
                    <a:cs typeface="Arial" panose="020B0604020202020204" pitchFamily="34" charset="0"/>
                  </a:rPr>
                  <a:t>Select the appropriate tools to track benefits</a:t>
                </a:r>
              </a:p>
              <a:p>
                <a:pPr marL="108000" marR="0" lvl="0" indent="-108000" defTabSz="91435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Implement modern systems, dashboards and monitoring </a:t>
                </a:r>
                <a:r>
                  <a:rPr lang="en-AU" sz="1000" noProof="0" dirty="0">
                    <a:solidFill>
                      <a:srgbClr val="75787B">
                        <a:lumMod val="50000"/>
                      </a:srgbClr>
                    </a:solidFill>
                    <a:latin typeface="Arial" panose="020B0604020202020204" pitchFamily="34" charset="0"/>
                    <a:cs typeface="Arial" panose="020B0604020202020204" pitchFamily="34" charset="0"/>
                  </a:rPr>
                  <a:t>tools that can </a:t>
                </a:r>
                <a:r>
                  <a:rPr lang="en-AU" sz="1000" b="1" noProof="0" dirty="0">
                    <a:solidFill>
                      <a:srgbClr val="75787B">
                        <a:lumMod val="50000"/>
                      </a:srgbClr>
                    </a:solidFill>
                    <a:latin typeface="Arial" panose="020B0604020202020204" pitchFamily="34" charset="0"/>
                    <a:cs typeface="Arial" panose="020B0604020202020204" pitchFamily="34" charset="0"/>
                  </a:rPr>
                  <a:t>automatically pull data </a:t>
                </a:r>
                <a:r>
                  <a:rPr lang="en-AU" sz="1000" noProof="0" dirty="0">
                    <a:solidFill>
                      <a:srgbClr val="75787B">
                        <a:lumMod val="50000"/>
                      </a:srgbClr>
                    </a:solidFill>
                    <a:latin typeface="Arial" panose="020B0604020202020204" pitchFamily="34" charset="0"/>
                    <a:cs typeface="Arial" panose="020B0604020202020204" pitchFamily="34" charset="0"/>
                  </a:rPr>
                  <a:t>and update KPIs in real time.</a:t>
                </a:r>
              </a:p>
              <a:p>
                <a:pPr marL="108000" marR="0" lvl="0" indent="-108000" defTabSz="914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1" noProof="0" dirty="0">
                    <a:solidFill>
                      <a:srgbClr val="75787B">
                        <a:lumMod val="50000"/>
                      </a:srgbClr>
                    </a:solidFill>
                    <a:latin typeface="Arial" panose="020B0604020202020204" pitchFamily="34" charset="0"/>
                    <a:cs typeface="Arial" panose="020B0604020202020204" pitchFamily="34" charset="0"/>
                  </a:rPr>
                  <a:t>Automate</a:t>
                </a:r>
                <a:r>
                  <a:rPr lang="en-AU" sz="1000" noProof="0" dirty="0">
                    <a:solidFill>
                      <a:srgbClr val="75787B">
                        <a:lumMod val="50000"/>
                      </a:srgbClr>
                    </a:solidFill>
                    <a:latin typeface="Arial" panose="020B0604020202020204" pitchFamily="34" charset="0"/>
                    <a:cs typeface="Arial" panose="020B0604020202020204" pitchFamily="34" charset="0"/>
                  </a:rPr>
                  <a:t> data collection </a:t>
                </a:r>
                <a:r>
                  <a:rPr lang="en-AU" sz="1000" b="1" noProof="0" dirty="0">
                    <a:solidFill>
                      <a:srgbClr val="75787B">
                        <a:lumMod val="50000"/>
                      </a:srgbClr>
                    </a:solidFill>
                    <a:latin typeface="Arial" panose="020B0604020202020204" pitchFamily="34" charset="0"/>
                    <a:cs typeface="Arial" panose="020B0604020202020204" pitchFamily="34" charset="0"/>
                  </a:rPr>
                  <a:t>where possible</a:t>
                </a:r>
                <a:r>
                  <a:rPr lang="en-AU" sz="1000" noProof="0" dirty="0">
                    <a:solidFill>
                      <a:srgbClr val="75787B">
                        <a:lumMod val="50000"/>
                      </a:srgbClr>
                    </a:solidFill>
                    <a:latin typeface="Arial" panose="020B0604020202020204" pitchFamily="34" charset="0"/>
                    <a:cs typeface="Arial" panose="020B0604020202020204" pitchFamily="34" charset="0"/>
                  </a:rPr>
                  <a:t> to minimise manual errors and efforts.</a:t>
                </a:r>
              </a:p>
              <a:p>
                <a:pPr marL="108000" marR="0" lvl="0" indent="-108000" defTabSz="91435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Ensure all </a:t>
                </a:r>
                <a:r>
                  <a:rPr kumimoji="0" lang="en-AU" sz="1000" b="1"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data sources are integrat</a:t>
                </a:r>
                <a:r>
                  <a:rPr lang="en-AU" sz="1000" b="1" noProof="0" dirty="0">
                    <a:solidFill>
                      <a:srgbClr val="75787B">
                        <a:lumMod val="50000"/>
                      </a:srgbClr>
                    </a:solidFill>
                    <a:latin typeface="Arial" panose="020B0604020202020204" pitchFamily="34" charset="0"/>
                    <a:cs typeface="Arial" panose="020B0604020202020204" pitchFamily="34" charset="0"/>
                  </a:rPr>
                  <a:t>ed </a:t>
                </a:r>
                <a:r>
                  <a:rPr lang="en-AU" sz="1000" noProof="0" dirty="0">
                    <a:solidFill>
                      <a:srgbClr val="75787B">
                        <a:lumMod val="50000"/>
                      </a:srgbClr>
                    </a:solidFill>
                    <a:latin typeface="Arial" panose="020B0604020202020204" pitchFamily="34" charset="0"/>
                    <a:cs typeface="Arial" panose="020B0604020202020204" pitchFamily="34" charset="0"/>
                  </a:rPr>
                  <a:t>for centralised access, allowing teams to view real-time data where available.</a:t>
                </a:r>
                <a:endParaRPr kumimoji="0" lang="en-AU" sz="10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6" name="Graphic 4">
                <a:extLst>
                  <a:ext uri="{FF2B5EF4-FFF2-40B4-BE49-F238E27FC236}">
                    <a16:creationId xmlns:a16="http://schemas.microsoft.com/office/drawing/2014/main" id="{BF9E2202-C045-5F46-8408-98C8BB2A785E}"/>
                  </a:ext>
                </a:extLst>
              </p:cNvPr>
              <p:cNvGrpSpPr>
                <a:grpSpLocks noChangeAspect="1"/>
              </p:cNvGrpSpPr>
              <p:nvPr/>
            </p:nvGrpSpPr>
            <p:grpSpPr>
              <a:xfrm>
                <a:off x="1657398" y="2935374"/>
                <a:ext cx="504472" cy="504001"/>
                <a:chOff x="5099169" y="2371173"/>
                <a:chExt cx="362309" cy="361971"/>
              </a:xfrm>
              <a:solidFill>
                <a:srgbClr val="65908F"/>
              </a:solidFill>
            </p:grpSpPr>
            <p:sp>
              <p:nvSpPr>
                <p:cNvPr id="7" name="Graphic 4">
                  <a:extLst>
                    <a:ext uri="{FF2B5EF4-FFF2-40B4-BE49-F238E27FC236}">
                      <a16:creationId xmlns:a16="http://schemas.microsoft.com/office/drawing/2014/main" id="{3821319C-A4B2-A4D6-FA5D-5077F023646B}"/>
                    </a:ext>
                  </a:extLst>
                </p:cNvPr>
                <p:cNvSpPr/>
                <p:nvPr/>
              </p:nvSpPr>
              <p:spPr>
                <a:xfrm>
                  <a:off x="5197574" y="2471402"/>
                  <a:ext cx="164381" cy="164866"/>
                </a:xfrm>
                <a:custGeom>
                  <a:avLst/>
                  <a:gdLst>
                    <a:gd name="connsiteX0" fmla="*/ 90098 w 164381"/>
                    <a:gd name="connsiteY0" fmla="*/ 83630 h 164866"/>
                    <a:gd name="connsiteX1" fmla="*/ 90098 w 164381"/>
                    <a:gd name="connsiteY1" fmla="*/ 83630 h 164866"/>
                    <a:gd name="connsiteX2" fmla="*/ 61343 w 164381"/>
                    <a:gd name="connsiteY2" fmla="*/ 54264 h 164866"/>
                    <a:gd name="connsiteX3" fmla="*/ 58787 w 164381"/>
                    <a:gd name="connsiteY3" fmla="*/ 41496 h 164866"/>
                    <a:gd name="connsiteX4" fmla="*/ 51758 w 164381"/>
                    <a:gd name="connsiteY4" fmla="*/ 7022 h 164866"/>
                    <a:gd name="connsiteX5" fmla="*/ 40257 w 164381"/>
                    <a:gd name="connsiteY5" fmla="*/ 0 h 164866"/>
                    <a:gd name="connsiteX6" fmla="*/ 47285 w 164381"/>
                    <a:gd name="connsiteY6" fmla="*/ 19152 h 164866"/>
                    <a:gd name="connsiteX7" fmla="*/ 18531 w 164381"/>
                    <a:gd name="connsiteY7" fmla="*/ 47880 h 164866"/>
                    <a:gd name="connsiteX8" fmla="*/ 0 w 164381"/>
                    <a:gd name="connsiteY8" fmla="*/ 40857 h 164866"/>
                    <a:gd name="connsiteX9" fmla="*/ 6390 w 164381"/>
                    <a:gd name="connsiteY9" fmla="*/ 51710 h 164866"/>
                    <a:gd name="connsiteX10" fmla="*/ 40895 w 164381"/>
                    <a:gd name="connsiteY10" fmla="*/ 60009 h 164866"/>
                    <a:gd name="connsiteX11" fmla="*/ 46646 w 164381"/>
                    <a:gd name="connsiteY11" fmla="*/ 58733 h 164866"/>
                    <a:gd name="connsiteX12" fmla="*/ 54953 w 164381"/>
                    <a:gd name="connsiteY12" fmla="*/ 62563 h 164866"/>
                    <a:gd name="connsiteX13" fmla="*/ 155914 w 164381"/>
                    <a:gd name="connsiteY13" fmla="*/ 163430 h 164866"/>
                    <a:gd name="connsiteX14" fmla="*/ 162943 w 164381"/>
                    <a:gd name="connsiteY14" fmla="*/ 163430 h 164866"/>
                    <a:gd name="connsiteX15" fmla="*/ 162943 w 164381"/>
                    <a:gd name="connsiteY15" fmla="*/ 156408 h 164866"/>
                    <a:gd name="connsiteX16" fmla="*/ 162943 w 164381"/>
                    <a:gd name="connsiteY16" fmla="*/ 156408 h 164866"/>
                    <a:gd name="connsiteX17" fmla="*/ 90098 w 164381"/>
                    <a:gd name="connsiteY17" fmla="*/ 83630 h 164866"/>
                    <a:gd name="connsiteX18" fmla="*/ 90098 w 164381"/>
                    <a:gd name="connsiteY18" fmla="*/ 83630 h 16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4381" h="164866">
                      <a:moveTo>
                        <a:pt x="90098" y="83630"/>
                      </a:moveTo>
                      <a:lnTo>
                        <a:pt x="90098" y="83630"/>
                      </a:lnTo>
                      <a:lnTo>
                        <a:pt x="61343" y="54264"/>
                      </a:lnTo>
                      <a:cubicBezTo>
                        <a:pt x="58148" y="51072"/>
                        <a:pt x="56870" y="45965"/>
                        <a:pt x="58787" y="41496"/>
                      </a:cubicBezTo>
                      <a:cubicBezTo>
                        <a:pt x="63899" y="29366"/>
                        <a:pt x="60704" y="15960"/>
                        <a:pt x="51758" y="7022"/>
                      </a:cubicBezTo>
                      <a:cubicBezTo>
                        <a:pt x="48563" y="3830"/>
                        <a:pt x="44730" y="1277"/>
                        <a:pt x="40257" y="0"/>
                      </a:cubicBezTo>
                      <a:cubicBezTo>
                        <a:pt x="44730" y="5107"/>
                        <a:pt x="47285" y="12130"/>
                        <a:pt x="47285" y="19152"/>
                      </a:cubicBezTo>
                      <a:cubicBezTo>
                        <a:pt x="47285" y="35112"/>
                        <a:pt x="34505" y="47880"/>
                        <a:pt x="18531" y="47880"/>
                      </a:cubicBezTo>
                      <a:cubicBezTo>
                        <a:pt x="11502" y="47880"/>
                        <a:pt x="5112" y="45326"/>
                        <a:pt x="0" y="40857"/>
                      </a:cubicBezTo>
                      <a:cubicBezTo>
                        <a:pt x="1278" y="44688"/>
                        <a:pt x="3834" y="48518"/>
                        <a:pt x="6390" y="51710"/>
                      </a:cubicBezTo>
                      <a:cubicBezTo>
                        <a:pt x="15336" y="60648"/>
                        <a:pt x="28755" y="63840"/>
                        <a:pt x="40895" y="60009"/>
                      </a:cubicBezTo>
                      <a:cubicBezTo>
                        <a:pt x="42812" y="58733"/>
                        <a:pt x="44730" y="58733"/>
                        <a:pt x="46646" y="58733"/>
                      </a:cubicBezTo>
                      <a:cubicBezTo>
                        <a:pt x="49841" y="58733"/>
                        <a:pt x="53036" y="60009"/>
                        <a:pt x="54953" y="62563"/>
                      </a:cubicBezTo>
                      <a:lnTo>
                        <a:pt x="155914" y="163430"/>
                      </a:lnTo>
                      <a:cubicBezTo>
                        <a:pt x="157831" y="165345"/>
                        <a:pt x="161026" y="165345"/>
                        <a:pt x="162943" y="163430"/>
                      </a:cubicBezTo>
                      <a:cubicBezTo>
                        <a:pt x="164860" y="161515"/>
                        <a:pt x="164860" y="158323"/>
                        <a:pt x="162943" y="156408"/>
                      </a:cubicBezTo>
                      <a:cubicBezTo>
                        <a:pt x="162943" y="156408"/>
                        <a:pt x="162943" y="156408"/>
                        <a:pt x="162943" y="156408"/>
                      </a:cubicBezTo>
                      <a:lnTo>
                        <a:pt x="90098" y="83630"/>
                      </a:lnTo>
                      <a:lnTo>
                        <a:pt x="90098" y="83630"/>
                      </a:lnTo>
                      <a:close/>
                    </a:path>
                  </a:pathLst>
                </a:custGeom>
                <a:grpFill/>
                <a:ln w="6390" cap="flat">
                  <a:noFill/>
                  <a:prstDash val="solid"/>
                  <a:miter/>
                </a:ln>
              </p:spPr>
              <p:txBody>
                <a:bodyPr rtlCol="0" anchor="ctr"/>
                <a:lstStyle/>
                <a:p>
                  <a:endParaRPr lang="en-AU" noProof="0" dirty="0"/>
                </a:p>
              </p:txBody>
            </p:sp>
            <p:sp>
              <p:nvSpPr>
                <p:cNvPr id="8" name="Graphic 4">
                  <a:extLst>
                    <a:ext uri="{FF2B5EF4-FFF2-40B4-BE49-F238E27FC236}">
                      <a16:creationId xmlns:a16="http://schemas.microsoft.com/office/drawing/2014/main" id="{7C7EED4A-E930-5C32-9962-6A14B0DAC69B}"/>
                    </a:ext>
                  </a:extLst>
                </p:cNvPr>
                <p:cNvSpPr/>
                <p:nvPr/>
              </p:nvSpPr>
              <p:spPr>
                <a:xfrm>
                  <a:off x="5194380" y="2559501"/>
                  <a:ext cx="72845" cy="72164"/>
                </a:xfrm>
                <a:custGeom>
                  <a:avLst/>
                  <a:gdLst>
                    <a:gd name="connsiteX0" fmla="*/ 1917 w 72845"/>
                    <a:gd name="connsiteY0" fmla="*/ 62563 h 72164"/>
                    <a:gd name="connsiteX1" fmla="*/ 0 w 72845"/>
                    <a:gd name="connsiteY1" fmla="*/ 66394 h 72164"/>
                    <a:gd name="connsiteX2" fmla="*/ 1917 w 72845"/>
                    <a:gd name="connsiteY2" fmla="*/ 70224 h 72164"/>
                    <a:gd name="connsiteX3" fmla="*/ 8946 w 72845"/>
                    <a:gd name="connsiteY3" fmla="*/ 71501 h 72164"/>
                    <a:gd name="connsiteX4" fmla="*/ 9585 w 72845"/>
                    <a:gd name="connsiteY4" fmla="*/ 70862 h 72164"/>
                    <a:gd name="connsiteX5" fmla="*/ 72845 w 72845"/>
                    <a:gd name="connsiteY5" fmla="*/ 7661 h 72164"/>
                    <a:gd name="connsiteX6" fmla="*/ 65177 w 72845"/>
                    <a:gd name="connsiteY6" fmla="*/ 0 h 72164"/>
                    <a:gd name="connsiteX7" fmla="*/ 1917 w 72845"/>
                    <a:gd name="connsiteY7" fmla="*/ 62563 h 7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45" h="72164">
                      <a:moveTo>
                        <a:pt x="1917" y="62563"/>
                      </a:moveTo>
                      <a:cubicBezTo>
                        <a:pt x="639" y="63840"/>
                        <a:pt x="0" y="65117"/>
                        <a:pt x="0" y="66394"/>
                      </a:cubicBezTo>
                      <a:cubicBezTo>
                        <a:pt x="0" y="67670"/>
                        <a:pt x="639" y="68947"/>
                        <a:pt x="1917" y="70224"/>
                      </a:cubicBezTo>
                      <a:cubicBezTo>
                        <a:pt x="3834" y="72139"/>
                        <a:pt x="6390" y="72778"/>
                        <a:pt x="8946" y="71501"/>
                      </a:cubicBezTo>
                      <a:cubicBezTo>
                        <a:pt x="8946" y="71501"/>
                        <a:pt x="9585" y="70862"/>
                        <a:pt x="9585" y="70862"/>
                      </a:cubicBezTo>
                      <a:lnTo>
                        <a:pt x="72845" y="7661"/>
                      </a:lnTo>
                      <a:lnTo>
                        <a:pt x="65177" y="0"/>
                      </a:lnTo>
                      <a:lnTo>
                        <a:pt x="1917" y="62563"/>
                      </a:lnTo>
                      <a:close/>
                    </a:path>
                  </a:pathLst>
                </a:custGeom>
                <a:grpFill/>
                <a:ln w="6390" cap="flat">
                  <a:noFill/>
                  <a:prstDash val="solid"/>
                  <a:miter/>
                </a:ln>
              </p:spPr>
              <p:txBody>
                <a:bodyPr rtlCol="0" anchor="ctr"/>
                <a:lstStyle/>
                <a:p>
                  <a:endParaRPr lang="en-AU" noProof="0" dirty="0"/>
                </a:p>
              </p:txBody>
            </p:sp>
            <p:sp>
              <p:nvSpPr>
                <p:cNvPr id="9" name="Graphic 4">
                  <a:extLst>
                    <a:ext uri="{FF2B5EF4-FFF2-40B4-BE49-F238E27FC236}">
                      <a16:creationId xmlns:a16="http://schemas.microsoft.com/office/drawing/2014/main" id="{4A9B10BC-C475-B1EA-40E3-E3453C81CEFC}"/>
                    </a:ext>
                  </a:extLst>
                </p:cNvPr>
                <p:cNvSpPr/>
                <p:nvPr/>
              </p:nvSpPr>
              <p:spPr>
                <a:xfrm>
                  <a:off x="5284477" y="2477786"/>
                  <a:ext cx="78596" cy="63201"/>
                </a:xfrm>
                <a:custGeom>
                  <a:avLst/>
                  <a:gdLst>
                    <a:gd name="connsiteX0" fmla="*/ 19809 w 78596"/>
                    <a:gd name="connsiteY0" fmla="*/ 0 h 63201"/>
                    <a:gd name="connsiteX1" fmla="*/ 33228 w 78596"/>
                    <a:gd name="connsiteY1" fmla="*/ 13406 h 63201"/>
                    <a:gd name="connsiteX2" fmla="*/ 33228 w 78596"/>
                    <a:gd name="connsiteY2" fmla="*/ 22344 h 63201"/>
                    <a:gd name="connsiteX3" fmla="*/ 0 w 78596"/>
                    <a:gd name="connsiteY3" fmla="*/ 55541 h 63201"/>
                    <a:gd name="connsiteX4" fmla="*/ 7668 w 78596"/>
                    <a:gd name="connsiteY4" fmla="*/ 63201 h 63201"/>
                    <a:gd name="connsiteX5" fmla="*/ 40896 w 78596"/>
                    <a:gd name="connsiteY5" fmla="*/ 30005 h 63201"/>
                    <a:gd name="connsiteX6" fmla="*/ 49841 w 78596"/>
                    <a:gd name="connsiteY6" fmla="*/ 30005 h 63201"/>
                    <a:gd name="connsiteX7" fmla="*/ 68372 w 78596"/>
                    <a:gd name="connsiteY7" fmla="*/ 48518 h 63201"/>
                    <a:gd name="connsiteX8" fmla="*/ 78596 w 78596"/>
                    <a:gd name="connsiteY8" fmla="*/ 38304 h 63201"/>
                    <a:gd name="connsiteX9" fmla="*/ 46646 w 78596"/>
                    <a:gd name="connsiteY9" fmla="*/ 6384 h 63201"/>
                    <a:gd name="connsiteX10" fmla="*/ 19809 w 78596"/>
                    <a:gd name="connsiteY10" fmla="*/ 0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96" h="63201">
                      <a:moveTo>
                        <a:pt x="19809" y="0"/>
                      </a:moveTo>
                      <a:lnTo>
                        <a:pt x="33228" y="13406"/>
                      </a:lnTo>
                      <a:cubicBezTo>
                        <a:pt x="35783" y="15960"/>
                        <a:pt x="35783" y="19790"/>
                        <a:pt x="33228" y="22344"/>
                      </a:cubicBezTo>
                      <a:lnTo>
                        <a:pt x="0" y="55541"/>
                      </a:lnTo>
                      <a:lnTo>
                        <a:pt x="7668" y="63201"/>
                      </a:lnTo>
                      <a:lnTo>
                        <a:pt x="40896" y="30005"/>
                      </a:lnTo>
                      <a:cubicBezTo>
                        <a:pt x="43451" y="27451"/>
                        <a:pt x="47286" y="27451"/>
                        <a:pt x="49841" y="30005"/>
                      </a:cubicBezTo>
                      <a:lnTo>
                        <a:pt x="68372" y="48518"/>
                      </a:lnTo>
                      <a:lnTo>
                        <a:pt x="78596" y="38304"/>
                      </a:lnTo>
                      <a:lnTo>
                        <a:pt x="46646" y="6384"/>
                      </a:lnTo>
                      <a:lnTo>
                        <a:pt x="19809" y="0"/>
                      </a:lnTo>
                      <a:close/>
                    </a:path>
                  </a:pathLst>
                </a:custGeom>
                <a:grpFill/>
                <a:ln w="6390" cap="flat">
                  <a:noFill/>
                  <a:prstDash val="solid"/>
                  <a:miter/>
                </a:ln>
              </p:spPr>
              <p:txBody>
                <a:bodyPr rtlCol="0" anchor="ctr"/>
                <a:lstStyle/>
                <a:p>
                  <a:endParaRPr lang="en-AU" noProof="0" dirty="0"/>
                </a:p>
              </p:txBody>
            </p:sp>
            <p:sp>
              <p:nvSpPr>
                <p:cNvPr id="11" name="Graphic 4">
                  <a:extLst>
                    <a:ext uri="{FF2B5EF4-FFF2-40B4-BE49-F238E27FC236}">
                      <a16:creationId xmlns:a16="http://schemas.microsoft.com/office/drawing/2014/main" id="{F57CEAE9-2288-D48D-50D6-EB04B9A1771A}"/>
                    </a:ext>
                  </a:extLst>
                </p:cNvPr>
                <p:cNvSpPr/>
                <p:nvPr/>
              </p:nvSpPr>
              <p:spPr>
                <a:xfrm>
                  <a:off x="5099169" y="237117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0 h 361971"/>
                    <a:gd name="connsiteX7" fmla="*/ 277962 w 362309"/>
                    <a:gd name="connsiteY7" fmla="*/ 149385 h 361971"/>
                    <a:gd name="connsiteX8" fmla="*/ 258792 w 362309"/>
                    <a:gd name="connsiteY8" fmla="*/ 168537 h 361971"/>
                    <a:gd name="connsiteX9" fmla="*/ 249846 w 362309"/>
                    <a:gd name="connsiteY9" fmla="*/ 168537 h 361971"/>
                    <a:gd name="connsiteX10" fmla="*/ 249846 w 362309"/>
                    <a:gd name="connsiteY10" fmla="*/ 168537 h 361971"/>
                    <a:gd name="connsiteX11" fmla="*/ 231316 w 362309"/>
                    <a:gd name="connsiteY11" fmla="*/ 150024 h 361971"/>
                    <a:gd name="connsiteX12" fmla="*/ 202561 w 362309"/>
                    <a:gd name="connsiteY12" fmla="*/ 178752 h 361971"/>
                    <a:gd name="connsiteX13" fmla="*/ 269655 w 362309"/>
                    <a:gd name="connsiteY13" fmla="*/ 246422 h 361971"/>
                    <a:gd name="connsiteX14" fmla="*/ 269655 w 362309"/>
                    <a:gd name="connsiteY14" fmla="*/ 271319 h 361971"/>
                    <a:gd name="connsiteX15" fmla="*/ 269655 w 362309"/>
                    <a:gd name="connsiteY15" fmla="*/ 271319 h 361971"/>
                    <a:gd name="connsiteX16" fmla="*/ 269655 w 362309"/>
                    <a:gd name="connsiteY16" fmla="*/ 271319 h 361971"/>
                    <a:gd name="connsiteX17" fmla="*/ 256876 w 362309"/>
                    <a:gd name="connsiteY17" fmla="*/ 276427 h 361971"/>
                    <a:gd name="connsiteX18" fmla="*/ 244735 w 362309"/>
                    <a:gd name="connsiteY18" fmla="*/ 271319 h 361971"/>
                    <a:gd name="connsiteX19" fmla="*/ 177640 w 362309"/>
                    <a:gd name="connsiteY19" fmla="*/ 204287 h 361971"/>
                    <a:gd name="connsiteX20" fmla="*/ 114380 w 362309"/>
                    <a:gd name="connsiteY20" fmla="*/ 267489 h 361971"/>
                    <a:gd name="connsiteX21" fmla="*/ 102239 w 362309"/>
                    <a:gd name="connsiteY21" fmla="*/ 272596 h 361971"/>
                    <a:gd name="connsiteX22" fmla="*/ 88820 w 362309"/>
                    <a:gd name="connsiteY22" fmla="*/ 266851 h 361971"/>
                    <a:gd name="connsiteX23" fmla="*/ 83069 w 362309"/>
                    <a:gd name="connsiteY23" fmla="*/ 254083 h 361971"/>
                    <a:gd name="connsiteX24" fmla="*/ 88820 w 362309"/>
                    <a:gd name="connsiteY24" fmla="*/ 241315 h 361971"/>
                    <a:gd name="connsiteX25" fmla="*/ 152080 w 362309"/>
                    <a:gd name="connsiteY25" fmla="*/ 178113 h 361971"/>
                    <a:gd name="connsiteX26" fmla="*/ 144412 w 362309"/>
                    <a:gd name="connsiteY26" fmla="*/ 170452 h 361971"/>
                    <a:gd name="connsiteX27" fmla="*/ 86264 w 362309"/>
                    <a:gd name="connsiteY27" fmla="*/ 144916 h 361971"/>
                    <a:gd name="connsiteX28" fmla="*/ 83708 w 362309"/>
                    <a:gd name="connsiteY28" fmla="*/ 121934 h 361971"/>
                    <a:gd name="connsiteX29" fmla="*/ 88181 w 362309"/>
                    <a:gd name="connsiteY29" fmla="*/ 116827 h 361971"/>
                    <a:gd name="connsiteX30" fmla="*/ 94571 w 362309"/>
                    <a:gd name="connsiteY30" fmla="*/ 118104 h 361971"/>
                    <a:gd name="connsiteX31" fmla="*/ 105434 w 362309"/>
                    <a:gd name="connsiteY31" fmla="*/ 128957 h 361971"/>
                    <a:gd name="connsiteX32" fmla="*/ 128438 w 362309"/>
                    <a:gd name="connsiteY32" fmla="*/ 128957 h 361971"/>
                    <a:gd name="connsiteX33" fmla="*/ 132911 w 362309"/>
                    <a:gd name="connsiteY33" fmla="*/ 117465 h 361971"/>
                    <a:gd name="connsiteX34" fmla="*/ 128438 w 362309"/>
                    <a:gd name="connsiteY34" fmla="*/ 105974 h 361971"/>
                    <a:gd name="connsiteX35" fmla="*/ 117575 w 362309"/>
                    <a:gd name="connsiteY35" fmla="*/ 95121 h 361971"/>
                    <a:gd name="connsiteX36" fmla="*/ 117575 w 362309"/>
                    <a:gd name="connsiteY36" fmla="*/ 86184 h 361971"/>
                    <a:gd name="connsiteX37" fmla="*/ 121409 w 362309"/>
                    <a:gd name="connsiteY37" fmla="*/ 84269 h 361971"/>
                    <a:gd name="connsiteX38" fmla="*/ 172528 w 362309"/>
                    <a:gd name="connsiteY38" fmla="*/ 121934 h 361971"/>
                    <a:gd name="connsiteX39" fmla="*/ 169972 w 362309"/>
                    <a:gd name="connsiteY39" fmla="*/ 144916 h 361971"/>
                    <a:gd name="connsiteX40" fmla="*/ 177001 w 362309"/>
                    <a:gd name="connsiteY40" fmla="*/ 151939 h 361971"/>
                    <a:gd name="connsiteX41" fmla="*/ 205756 w 362309"/>
                    <a:gd name="connsiteY41" fmla="*/ 123211 h 361971"/>
                    <a:gd name="connsiteX42" fmla="*/ 184669 w 362309"/>
                    <a:gd name="connsiteY42" fmla="*/ 102144 h 361971"/>
                    <a:gd name="connsiteX43" fmla="*/ 184669 w 362309"/>
                    <a:gd name="connsiteY43" fmla="*/ 93206 h 361971"/>
                    <a:gd name="connsiteX44" fmla="*/ 187225 w 362309"/>
                    <a:gd name="connsiteY44" fmla="*/ 90653 h 361971"/>
                    <a:gd name="connsiteX45" fmla="*/ 192976 w 362309"/>
                    <a:gd name="connsiteY45" fmla="*/ 88738 h 361971"/>
                    <a:gd name="connsiteX46" fmla="*/ 237706 w 362309"/>
                    <a:gd name="connsiteY46" fmla="*/ 99590 h 361971"/>
                    <a:gd name="connsiteX47" fmla="*/ 240901 w 362309"/>
                    <a:gd name="connsiteY47" fmla="*/ 101505 h 361971"/>
                    <a:gd name="connsiteX48" fmla="*/ 278601 w 362309"/>
                    <a:gd name="connsiteY48" fmla="*/ 139171 h 361971"/>
                    <a:gd name="connsiteX49" fmla="*/ 277962 w 362309"/>
                    <a:gd name="connsiteY49" fmla="*/ 149385 h 361971"/>
                    <a:gd name="connsiteX50" fmla="*/ 277962 w 362309"/>
                    <a:gd name="connsiteY50" fmla="*/ 149385 h 361971"/>
                    <a:gd name="connsiteX51" fmla="*/ 277962 w 362309"/>
                    <a:gd name="connsiteY51" fmla="*/ 14938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2309" h="361971">
                      <a:moveTo>
                        <a:pt x="181474" y="0"/>
                      </a:moveTo>
                      <a:cubicBezTo>
                        <a:pt x="81152" y="0"/>
                        <a:pt x="0" y="81077"/>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7"/>
                        <a:pt x="281157" y="0"/>
                        <a:pt x="181474" y="0"/>
                      </a:cubicBezTo>
                      <a:cubicBezTo>
                        <a:pt x="181474" y="0"/>
                        <a:pt x="181474" y="0"/>
                        <a:pt x="181474" y="0"/>
                      </a:cubicBezTo>
                      <a:close/>
                      <a:moveTo>
                        <a:pt x="277962" y="149385"/>
                      </a:moveTo>
                      <a:lnTo>
                        <a:pt x="258792" y="168537"/>
                      </a:lnTo>
                      <a:cubicBezTo>
                        <a:pt x="256236" y="171091"/>
                        <a:pt x="252403" y="171091"/>
                        <a:pt x="249846" y="168537"/>
                      </a:cubicBezTo>
                      <a:cubicBezTo>
                        <a:pt x="249846" y="168537"/>
                        <a:pt x="249846" y="168537"/>
                        <a:pt x="249846" y="168537"/>
                      </a:cubicBezTo>
                      <a:lnTo>
                        <a:pt x="231316" y="150024"/>
                      </a:lnTo>
                      <a:lnTo>
                        <a:pt x="202561" y="178752"/>
                      </a:lnTo>
                      <a:lnTo>
                        <a:pt x="269655" y="246422"/>
                      </a:lnTo>
                      <a:cubicBezTo>
                        <a:pt x="276684" y="253444"/>
                        <a:pt x="276684" y="264297"/>
                        <a:pt x="269655" y="271319"/>
                      </a:cubicBezTo>
                      <a:cubicBezTo>
                        <a:pt x="269655" y="271319"/>
                        <a:pt x="269655" y="271319"/>
                        <a:pt x="269655" y="271319"/>
                      </a:cubicBezTo>
                      <a:lnTo>
                        <a:pt x="269655" y="271319"/>
                      </a:lnTo>
                      <a:cubicBezTo>
                        <a:pt x="266460" y="274511"/>
                        <a:pt x="261349" y="276427"/>
                        <a:pt x="256876" y="276427"/>
                      </a:cubicBezTo>
                      <a:cubicBezTo>
                        <a:pt x="252403" y="276427"/>
                        <a:pt x="247929" y="274511"/>
                        <a:pt x="244735" y="271319"/>
                      </a:cubicBezTo>
                      <a:lnTo>
                        <a:pt x="177640" y="204287"/>
                      </a:lnTo>
                      <a:lnTo>
                        <a:pt x="114380" y="267489"/>
                      </a:lnTo>
                      <a:cubicBezTo>
                        <a:pt x="111185" y="270681"/>
                        <a:pt x="106712" y="272596"/>
                        <a:pt x="102239" y="272596"/>
                      </a:cubicBezTo>
                      <a:cubicBezTo>
                        <a:pt x="97127" y="272596"/>
                        <a:pt x="92654" y="270681"/>
                        <a:pt x="88820" y="266851"/>
                      </a:cubicBezTo>
                      <a:cubicBezTo>
                        <a:pt x="85625" y="263659"/>
                        <a:pt x="83069" y="259190"/>
                        <a:pt x="83069" y="254083"/>
                      </a:cubicBezTo>
                      <a:cubicBezTo>
                        <a:pt x="83069" y="248975"/>
                        <a:pt x="84986" y="244507"/>
                        <a:pt x="88820" y="241315"/>
                      </a:cubicBezTo>
                      <a:lnTo>
                        <a:pt x="152080" y="178113"/>
                      </a:lnTo>
                      <a:lnTo>
                        <a:pt x="144412" y="170452"/>
                      </a:lnTo>
                      <a:cubicBezTo>
                        <a:pt x="121409" y="179390"/>
                        <a:pt x="95210" y="167899"/>
                        <a:pt x="86264" y="144916"/>
                      </a:cubicBezTo>
                      <a:cubicBezTo>
                        <a:pt x="83708" y="137894"/>
                        <a:pt x="82430" y="129595"/>
                        <a:pt x="83708" y="121934"/>
                      </a:cubicBezTo>
                      <a:cubicBezTo>
                        <a:pt x="84347" y="119381"/>
                        <a:pt x="85625" y="117465"/>
                        <a:pt x="88181" y="116827"/>
                      </a:cubicBezTo>
                      <a:cubicBezTo>
                        <a:pt x="90737" y="116189"/>
                        <a:pt x="92654" y="116827"/>
                        <a:pt x="94571" y="118104"/>
                      </a:cubicBezTo>
                      <a:lnTo>
                        <a:pt x="105434" y="128957"/>
                      </a:lnTo>
                      <a:cubicBezTo>
                        <a:pt x="111824" y="135341"/>
                        <a:pt x="122048" y="135341"/>
                        <a:pt x="128438" y="128957"/>
                      </a:cubicBezTo>
                      <a:cubicBezTo>
                        <a:pt x="131633" y="125765"/>
                        <a:pt x="132911" y="121934"/>
                        <a:pt x="132911" y="117465"/>
                      </a:cubicBezTo>
                      <a:cubicBezTo>
                        <a:pt x="132911" y="112997"/>
                        <a:pt x="130994" y="109166"/>
                        <a:pt x="128438" y="105974"/>
                      </a:cubicBezTo>
                      <a:lnTo>
                        <a:pt x="117575" y="95121"/>
                      </a:lnTo>
                      <a:cubicBezTo>
                        <a:pt x="115019" y="92568"/>
                        <a:pt x="115019" y="88738"/>
                        <a:pt x="117575" y="86184"/>
                      </a:cubicBezTo>
                      <a:cubicBezTo>
                        <a:pt x="118853" y="84907"/>
                        <a:pt x="119492" y="84269"/>
                        <a:pt x="121409" y="84269"/>
                      </a:cubicBezTo>
                      <a:cubicBezTo>
                        <a:pt x="145690" y="80438"/>
                        <a:pt x="168695" y="97675"/>
                        <a:pt x="172528" y="121934"/>
                      </a:cubicBezTo>
                      <a:cubicBezTo>
                        <a:pt x="173806" y="129595"/>
                        <a:pt x="172528" y="137894"/>
                        <a:pt x="169972" y="144916"/>
                      </a:cubicBezTo>
                      <a:lnTo>
                        <a:pt x="177001" y="151939"/>
                      </a:lnTo>
                      <a:lnTo>
                        <a:pt x="205756" y="123211"/>
                      </a:lnTo>
                      <a:lnTo>
                        <a:pt x="184669" y="102144"/>
                      </a:lnTo>
                      <a:cubicBezTo>
                        <a:pt x="182113" y="99590"/>
                        <a:pt x="182113" y="95760"/>
                        <a:pt x="184669" y="93206"/>
                      </a:cubicBezTo>
                      <a:lnTo>
                        <a:pt x="187225" y="90653"/>
                      </a:lnTo>
                      <a:cubicBezTo>
                        <a:pt x="188503" y="89376"/>
                        <a:pt x="191059" y="88738"/>
                        <a:pt x="192976" y="88738"/>
                      </a:cubicBezTo>
                      <a:lnTo>
                        <a:pt x="237706" y="99590"/>
                      </a:lnTo>
                      <a:cubicBezTo>
                        <a:pt x="238984" y="99590"/>
                        <a:pt x="239623" y="100229"/>
                        <a:pt x="240901" y="101505"/>
                      </a:cubicBezTo>
                      <a:lnTo>
                        <a:pt x="278601" y="139171"/>
                      </a:lnTo>
                      <a:cubicBezTo>
                        <a:pt x="280518" y="143001"/>
                        <a:pt x="280518" y="146832"/>
                        <a:pt x="277962" y="149385"/>
                      </a:cubicBezTo>
                      <a:cubicBezTo>
                        <a:pt x="277962" y="149385"/>
                        <a:pt x="277962" y="149385"/>
                        <a:pt x="277962" y="149385"/>
                      </a:cubicBezTo>
                      <a:lnTo>
                        <a:pt x="277962" y="149385"/>
                      </a:lnTo>
                      <a:close/>
                    </a:path>
                  </a:pathLst>
                </a:custGeom>
                <a:grpFill/>
                <a:ln w="6390" cap="flat">
                  <a:noFill/>
                  <a:prstDash val="solid"/>
                  <a:miter/>
                </a:ln>
              </p:spPr>
              <p:txBody>
                <a:bodyPr rtlCol="0" anchor="ctr"/>
                <a:lstStyle/>
                <a:p>
                  <a:endParaRPr lang="en-AU" noProof="0" dirty="0"/>
                </a:p>
              </p:txBody>
            </p:sp>
          </p:grpSp>
        </p:grpSp>
        <p:grpSp>
          <p:nvGrpSpPr>
            <p:cNvPr id="54" name="Group 53">
              <a:extLst>
                <a:ext uri="{FF2B5EF4-FFF2-40B4-BE49-F238E27FC236}">
                  <a16:creationId xmlns:a16="http://schemas.microsoft.com/office/drawing/2014/main" id="{779FFB4F-B7F8-ED11-8A94-E6434E8DF573}"/>
                </a:ext>
              </a:extLst>
            </p:cNvPr>
            <p:cNvGrpSpPr/>
            <p:nvPr/>
          </p:nvGrpSpPr>
          <p:grpSpPr>
            <a:xfrm>
              <a:off x="6219719" y="2842889"/>
              <a:ext cx="2557507" cy="3443570"/>
              <a:chOff x="6059488" y="2771639"/>
              <a:chExt cx="2557507" cy="3443570"/>
            </a:xfrm>
          </p:grpSpPr>
          <p:sp>
            <p:nvSpPr>
              <p:cNvPr id="20" name="Rounded Rectangle 37">
                <a:extLst>
                  <a:ext uri="{FF2B5EF4-FFF2-40B4-BE49-F238E27FC236}">
                    <a16:creationId xmlns:a16="http://schemas.microsoft.com/office/drawing/2014/main" id="{01C5FBBB-C1F5-C789-6B6A-950AEC9CC5AB}"/>
                  </a:ext>
                </a:extLst>
              </p:cNvPr>
              <p:cNvSpPr/>
              <p:nvPr/>
            </p:nvSpPr>
            <p:spPr>
              <a:xfrm>
                <a:off x="6059488" y="2771639"/>
                <a:ext cx="2557507" cy="3443570"/>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r>
                  <a:rPr lang="en-AU" sz="1000" b="1" noProof="0" dirty="0">
                    <a:solidFill>
                      <a:schemeClr val="accent2"/>
                    </a:solidFill>
                    <a:latin typeface="Arial" panose="020B0604020202020204" pitchFamily="34" charset="0"/>
                    <a:cs typeface="Arial" panose="020B0604020202020204" pitchFamily="34" charset="0"/>
                  </a:rPr>
                  <a:t>Assign Responsibility </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defTabSz="457200">
                  <a:spcAft>
                    <a:spcPts val="300"/>
                  </a:spcAft>
                  <a:defRPr/>
                </a:pPr>
                <a:r>
                  <a:rPr kumimoji="0" lang="en-AU" sz="1000" b="0"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Designate team members responsible for data</a:t>
                </a:r>
                <a:r>
                  <a:rPr lang="en-AU" sz="1000" noProof="0" dirty="0">
                    <a:solidFill>
                      <a:srgbClr val="75787B">
                        <a:lumMod val="50000"/>
                      </a:srgbClr>
                    </a:solidFill>
                    <a:latin typeface="Arial" panose="020B0604020202020204" pitchFamily="34" charset="0"/>
                    <a:cs typeface="Arial" panose="020B0604020202020204" pitchFamily="34" charset="0"/>
                  </a:rPr>
                  <a:t> collection, analysis, and reporting </a:t>
                </a:r>
              </a:p>
              <a:p>
                <a:pPr marL="171450" indent="-171450" defTabSz="457200">
                  <a:spcAft>
                    <a:spcPts val="300"/>
                  </a:spcAft>
                  <a:buFont typeface="Arial" panose="020B0604020202020204" pitchFamily="34" charset="0"/>
                  <a:buChar char="•"/>
                  <a:defRPr/>
                </a:pPr>
                <a:r>
                  <a:rPr lang="en-AU" sz="1000" noProof="0" dirty="0">
                    <a:solidFill>
                      <a:srgbClr val="75787B">
                        <a:lumMod val="50000"/>
                      </a:srgbClr>
                    </a:solidFill>
                    <a:latin typeface="Arial" panose="020B0604020202020204" pitchFamily="34" charset="0"/>
                    <a:cs typeface="Arial" panose="020B0604020202020204" pitchFamily="34" charset="0"/>
                  </a:rPr>
                  <a:t>Assign individuals or teams who are accountable for </a:t>
                </a:r>
                <a:r>
                  <a:rPr lang="en-AU" sz="1000" b="1" noProof="0" dirty="0">
                    <a:solidFill>
                      <a:srgbClr val="75787B">
                        <a:lumMod val="50000"/>
                      </a:srgbClr>
                    </a:solidFill>
                    <a:latin typeface="Arial" panose="020B0604020202020204" pitchFamily="34" charset="0"/>
                    <a:cs typeface="Arial" panose="020B0604020202020204" pitchFamily="34" charset="0"/>
                  </a:rPr>
                  <a:t>ensuring the benefit is realised</a:t>
                </a:r>
                <a:r>
                  <a:rPr lang="en-AU" sz="1000" noProof="0" dirty="0">
                    <a:solidFill>
                      <a:srgbClr val="75787B">
                        <a:lumMod val="50000"/>
                      </a:srgbClr>
                    </a:solidFill>
                    <a:latin typeface="Arial" panose="020B0604020202020204" pitchFamily="34" charset="0"/>
                    <a:cs typeface="Arial" panose="020B0604020202020204" pitchFamily="34" charset="0"/>
                  </a:rPr>
                  <a:t>. </a:t>
                </a:r>
              </a:p>
              <a:p>
                <a:pPr marL="171450" indent="-171450" defTabSz="457200">
                  <a:spcAft>
                    <a:spcPts val="300"/>
                  </a:spcAft>
                  <a:buFont typeface="Arial" panose="020B0604020202020204" pitchFamily="34" charset="0"/>
                  <a:buChar char="•"/>
                  <a:defRPr/>
                </a:pPr>
                <a:r>
                  <a:rPr lang="en-AU" sz="1000" noProof="0" dirty="0">
                    <a:solidFill>
                      <a:srgbClr val="75787B">
                        <a:lumMod val="50000"/>
                      </a:srgbClr>
                    </a:solidFill>
                    <a:latin typeface="Arial" panose="020B0604020202020204" pitchFamily="34" charset="0"/>
                    <a:cs typeface="Arial" panose="020B0604020202020204" pitchFamily="34" charset="0"/>
                  </a:rPr>
                  <a:t>Separate the </a:t>
                </a:r>
                <a:r>
                  <a:rPr lang="en-AU" sz="1000" b="1" noProof="0" dirty="0">
                    <a:solidFill>
                      <a:srgbClr val="75787B">
                        <a:lumMod val="50000"/>
                      </a:srgbClr>
                    </a:solidFill>
                    <a:latin typeface="Arial" panose="020B0604020202020204" pitchFamily="34" charset="0"/>
                    <a:cs typeface="Arial" panose="020B0604020202020204" pitchFamily="34" charset="0"/>
                  </a:rPr>
                  <a:t>responsibility of tracking </a:t>
                </a:r>
                <a:r>
                  <a:rPr lang="en-AU" sz="1000" noProof="0" dirty="0">
                    <a:solidFill>
                      <a:srgbClr val="75787B">
                        <a:lumMod val="50000"/>
                      </a:srgbClr>
                    </a:solidFill>
                    <a:latin typeface="Arial" panose="020B0604020202020204" pitchFamily="34" charset="0"/>
                    <a:cs typeface="Arial" panose="020B0604020202020204" pitchFamily="34" charset="0"/>
                  </a:rPr>
                  <a:t>from ownership if necessary. For example, TMO might be responsible for gathering data, analysing it, and reporting it to benefit owners.</a:t>
                </a:r>
              </a:p>
              <a:p>
                <a:pPr marL="171450" indent="-171450" defTabSz="457200">
                  <a:spcAft>
                    <a:spcPts val="300"/>
                  </a:spcAft>
                  <a:buFont typeface="Arial" panose="020B0604020202020204" pitchFamily="34" charset="0"/>
                  <a:buChar char="•"/>
                  <a:defRPr/>
                </a:pPr>
                <a:r>
                  <a:rPr lang="en-AU" sz="1000" noProof="0" dirty="0">
                    <a:solidFill>
                      <a:srgbClr val="75787B">
                        <a:lumMod val="50000"/>
                      </a:srgbClr>
                    </a:solidFill>
                    <a:latin typeface="Arial" panose="020B0604020202020204" pitchFamily="34" charset="0"/>
                    <a:cs typeface="Arial" panose="020B0604020202020204" pitchFamily="34" charset="0"/>
                  </a:rPr>
                  <a:t>Use a </a:t>
                </a:r>
                <a:r>
                  <a:rPr lang="en-AU" sz="1000" b="1" noProof="0" dirty="0">
                    <a:solidFill>
                      <a:srgbClr val="75787B">
                        <a:lumMod val="50000"/>
                      </a:srgbClr>
                    </a:solidFill>
                    <a:latin typeface="Arial" panose="020B0604020202020204" pitchFamily="34" charset="0"/>
                    <a:cs typeface="Arial" panose="020B0604020202020204" pitchFamily="34" charset="0"/>
                  </a:rPr>
                  <a:t>RACI matrix </a:t>
                </a:r>
                <a:r>
                  <a:rPr lang="en-AU" sz="1000" noProof="0" dirty="0">
                    <a:solidFill>
                      <a:srgbClr val="75787B">
                        <a:lumMod val="50000"/>
                      </a:srgbClr>
                    </a:solidFill>
                    <a:latin typeface="Arial" panose="020B0604020202020204" pitchFamily="34" charset="0"/>
                    <a:cs typeface="Arial" panose="020B0604020202020204" pitchFamily="34" charset="0"/>
                  </a:rPr>
                  <a:t>to clearly define the roles and responsibilities around tracking each benefit.</a:t>
                </a:r>
              </a:p>
            </p:txBody>
          </p:sp>
          <p:sp>
            <p:nvSpPr>
              <p:cNvPr id="36" name="Graphic 4">
                <a:extLst>
                  <a:ext uri="{FF2B5EF4-FFF2-40B4-BE49-F238E27FC236}">
                    <a16:creationId xmlns:a16="http://schemas.microsoft.com/office/drawing/2014/main" id="{DAB4000B-6C1A-7EE0-A1E8-4DA68ED44ED1}"/>
                  </a:ext>
                </a:extLst>
              </p:cNvPr>
              <p:cNvSpPr>
                <a:spLocks noChangeAspect="1"/>
              </p:cNvSpPr>
              <p:nvPr/>
            </p:nvSpPr>
            <p:spPr>
              <a:xfrm>
                <a:off x="7086241" y="2935367"/>
                <a:ext cx="504000" cy="5040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221092 w 362309"/>
                  <a:gd name="connsiteY6" fmla="*/ 257274 h 361971"/>
                  <a:gd name="connsiteX7" fmla="*/ 212785 w 362309"/>
                  <a:gd name="connsiteY7" fmla="*/ 260466 h 361971"/>
                  <a:gd name="connsiteX8" fmla="*/ 188503 w 362309"/>
                  <a:gd name="connsiteY8" fmla="*/ 255359 h 361971"/>
                  <a:gd name="connsiteX9" fmla="*/ 169972 w 362309"/>
                  <a:gd name="connsiteY9" fmla="*/ 251529 h 361971"/>
                  <a:gd name="connsiteX10" fmla="*/ 154637 w 362309"/>
                  <a:gd name="connsiteY10" fmla="*/ 225993 h 361971"/>
                  <a:gd name="connsiteX11" fmla="*/ 155915 w 362309"/>
                  <a:gd name="connsiteY11" fmla="*/ 206203 h 361971"/>
                  <a:gd name="connsiteX12" fmla="*/ 171250 w 362309"/>
                  <a:gd name="connsiteY12" fmla="*/ 170452 h 361971"/>
                  <a:gd name="connsiteX13" fmla="*/ 166777 w 362309"/>
                  <a:gd name="connsiteY13" fmla="*/ 125126 h 361971"/>
                  <a:gd name="connsiteX14" fmla="*/ 139301 w 362309"/>
                  <a:gd name="connsiteY14" fmla="*/ 112996 h 361971"/>
                  <a:gd name="connsiteX15" fmla="*/ 111824 w 362309"/>
                  <a:gd name="connsiteY15" fmla="*/ 125126 h 361971"/>
                  <a:gd name="connsiteX16" fmla="*/ 107351 w 362309"/>
                  <a:gd name="connsiteY16" fmla="*/ 170452 h 361971"/>
                  <a:gd name="connsiteX17" fmla="*/ 122687 w 362309"/>
                  <a:gd name="connsiteY17" fmla="*/ 206203 h 361971"/>
                  <a:gd name="connsiteX18" fmla="*/ 123965 w 362309"/>
                  <a:gd name="connsiteY18" fmla="*/ 225993 h 361971"/>
                  <a:gd name="connsiteX19" fmla="*/ 108629 w 362309"/>
                  <a:gd name="connsiteY19" fmla="*/ 251529 h 361971"/>
                  <a:gd name="connsiteX20" fmla="*/ 90098 w 362309"/>
                  <a:gd name="connsiteY20" fmla="*/ 255359 h 361971"/>
                  <a:gd name="connsiteX21" fmla="*/ 65816 w 362309"/>
                  <a:gd name="connsiteY21" fmla="*/ 260466 h 361971"/>
                  <a:gd name="connsiteX22" fmla="*/ 63261 w 362309"/>
                  <a:gd name="connsiteY22" fmla="*/ 261105 h 361971"/>
                  <a:gd name="connsiteX23" fmla="*/ 57509 w 362309"/>
                  <a:gd name="connsiteY23" fmla="*/ 257274 h 361971"/>
                  <a:gd name="connsiteX24" fmla="*/ 60704 w 362309"/>
                  <a:gd name="connsiteY24" fmla="*/ 248975 h 361971"/>
                  <a:gd name="connsiteX25" fmla="*/ 60704 w 362309"/>
                  <a:gd name="connsiteY25" fmla="*/ 248975 h 361971"/>
                  <a:gd name="connsiteX26" fmla="*/ 89459 w 362309"/>
                  <a:gd name="connsiteY26" fmla="*/ 242591 h 361971"/>
                  <a:gd name="connsiteX27" fmla="*/ 102878 w 362309"/>
                  <a:gd name="connsiteY27" fmla="*/ 240676 h 361971"/>
                  <a:gd name="connsiteX28" fmla="*/ 112463 w 362309"/>
                  <a:gd name="connsiteY28" fmla="*/ 213863 h 361971"/>
                  <a:gd name="connsiteX29" fmla="*/ 95210 w 362309"/>
                  <a:gd name="connsiteY29" fmla="*/ 173644 h 361971"/>
                  <a:gd name="connsiteX30" fmla="*/ 102239 w 362309"/>
                  <a:gd name="connsiteY30" fmla="*/ 117465 h 361971"/>
                  <a:gd name="connsiteX31" fmla="*/ 139301 w 362309"/>
                  <a:gd name="connsiteY31" fmla="*/ 100867 h 361971"/>
                  <a:gd name="connsiteX32" fmla="*/ 176362 w 362309"/>
                  <a:gd name="connsiteY32" fmla="*/ 117465 h 361971"/>
                  <a:gd name="connsiteX33" fmla="*/ 183391 w 362309"/>
                  <a:gd name="connsiteY33" fmla="*/ 173644 h 361971"/>
                  <a:gd name="connsiteX34" fmla="*/ 166138 w 362309"/>
                  <a:gd name="connsiteY34" fmla="*/ 214502 h 361971"/>
                  <a:gd name="connsiteX35" fmla="*/ 175723 w 362309"/>
                  <a:gd name="connsiteY35" fmla="*/ 240676 h 361971"/>
                  <a:gd name="connsiteX36" fmla="*/ 189142 w 362309"/>
                  <a:gd name="connsiteY36" fmla="*/ 242591 h 361971"/>
                  <a:gd name="connsiteX37" fmla="*/ 217897 w 362309"/>
                  <a:gd name="connsiteY37" fmla="*/ 248975 h 361971"/>
                  <a:gd name="connsiteX38" fmla="*/ 221092 w 362309"/>
                  <a:gd name="connsiteY38" fmla="*/ 257274 h 361971"/>
                  <a:gd name="connsiteX39" fmla="*/ 304800 w 362309"/>
                  <a:gd name="connsiteY39" fmla="*/ 241953 h 361971"/>
                  <a:gd name="connsiteX40" fmla="*/ 295854 w 362309"/>
                  <a:gd name="connsiteY40" fmla="*/ 243868 h 361971"/>
                  <a:gd name="connsiteX41" fmla="*/ 295854 w 362309"/>
                  <a:gd name="connsiteY41" fmla="*/ 243868 h 361971"/>
                  <a:gd name="connsiteX42" fmla="*/ 279879 w 362309"/>
                  <a:gd name="connsiteY42" fmla="*/ 240038 h 361971"/>
                  <a:gd name="connsiteX43" fmla="*/ 261987 w 362309"/>
                  <a:gd name="connsiteY43" fmla="*/ 234930 h 361971"/>
                  <a:gd name="connsiteX44" fmla="*/ 253681 w 362309"/>
                  <a:gd name="connsiteY44" fmla="*/ 200457 h 361971"/>
                  <a:gd name="connsiteX45" fmla="*/ 265182 w 362309"/>
                  <a:gd name="connsiteY45" fmla="*/ 173006 h 361971"/>
                  <a:gd name="connsiteX46" fmla="*/ 261987 w 362309"/>
                  <a:gd name="connsiteY46" fmla="*/ 139809 h 361971"/>
                  <a:gd name="connsiteX47" fmla="*/ 219175 w 362309"/>
                  <a:gd name="connsiteY47" fmla="*/ 138532 h 361971"/>
                  <a:gd name="connsiteX48" fmla="*/ 217897 w 362309"/>
                  <a:gd name="connsiteY48" fmla="*/ 139809 h 361971"/>
                  <a:gd name="connsiteX49" fmla="*/ 214702 w 362309"/>
                  <a:gd name="connsiteY49" fmla="*/ 173006 h 361971"/>
                  <a:gd name="connsiteX50" fmla="*/ 226204 w 362309"/>
                  <a:gd name="connsiteY50" fmla="*/ 200457 h 361971"/>
                  <a:gd name="connsiteX51" fmla="*/ 217897 w 362309"/>
                  <a:gd name="connsiteY51" fmla="*/ 234292 h 361971"/>
                  <a:gd name="connsiteX52" fmla="*/ 208951 w 362309"/>
                  <a:gd name="connsiteY52" fmla="*/ 233015 h 361971"/>
                  <a:gd name="connsiteX53" fmla="*/ 210229 w 362309"/>
                  <a:gd name="connsiteY53" fmla="*/ 224078 h 361971"/>
                  <a:gd name="connsiteX54" fmla="*/ 210229 w 362309"/>
                  <a:gd name="connsiteY54" fmla="*/ 224078 h 361971"/>
                  <a:gd name="connsiteX55" fmla="*/ 215341 w 362309"/>
                  <a:gd name="connsiteY55" fmla="*/ 207479 h 361971"/>
                  <a:gd name="connsiteX56" fmla="*/ 201922 w 362309"/>
                  <a:gd name="connsiteY56" fmla="*/ 175560 h 361971"/>
                  <a:gd name="connsiteX57" fmla="*/ 207673 w 362309"/>
                  <a:gd name="connsiteY57" fmla="*/ 130872 h 361971"/>
                  <a:gd name="connsiteX58" fmla="*/ 268377 w 362309"/>
                  <a:gd name="connsiteY58" fmla="*/ 127680 h 361971"/>
                  <a:gd name="connsiteX59" fmla="*/ 271572 w 362309"/>
                  <a:gd name="connsiteY59" fmla="*/ 130872 h 361971"/>
                  <a:gd name="connsiteX60" fmla="*/ 277323 w 362309"/>
                  <a:gd name="connsiteY60" fmla="*/ 175560 h 361971"/>
                  <a:gd name="connsiteX61" fmla="*/ 263904 w 362309"/>
                  <a:gd name="connsiteY61" fmla="*/ 207479 h 361971"/>
                  <a:gd name="connsiteX62" fmla="*/ 269016 w 362309"/>
                  <a:gd name="connsiteY62" fmla="*/ 224078 h 361971"/>
                  <a:gd name="connsiteX63" fmla="*/ 281796 w 362309"/>
                  <a:gd name="connsiteY63" fmla="*/ 226631 h 361971"/>
                  <a:gd name="connsiteX64" fmla="*/ 302244 w 362309"/>
                  <a:gd name="connsiteY64" fmla="*/ 232377 h 361971"/>
                  <a:gd name="connsiteX65" fmla="*/ 304800 w 362309"/>
                  <a:gd name="connsiteY65" fmla="*/ 241953 h 361971"/>
                  <a:gd name="connsiteX66" fmla="*/ 304800 w 362309"/>
                  <a:gd name="connsiteY66" fmla="*/ 24195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lnTo>
                      <a:pt x="362310" y="181305"/>
                    </a:lnTo>
                    <a:cubicBezTo>
                      <a:pt x="362310" y="81076"/>
                      <a:pt x="281157" y="0"/>
                      <a:pt x="181474" y="0"/>
                    </a:cubicBezTo>
                    <a:close/>
                    <a:moveTo>
                      <a:pt x="221092" y="257274"/>
                    </a:moveTo>
                    <a:cubicBezTo>
                      <a:pt x="219814" y="260466"/>
                      <a:pt x="215980" y="261743"/>
                      <a:pt x="212785" y="260466"/>
                    </a:cubicBezTo>
                    <a:cubicBezTo>
                      <a:pt x="205117" y="257274"/>
                      <a:pt x="196810" y="255359"/>
                      <a:pt x="188503" y="255359"/>
                    </a:cubicBezTo>
                    <a:cubicBezTo>
                      <a:pt x="182113" y="255359"/>
                      <a:pt x="175723" y="254082"/>
                      <a:pt x="169972" y="251529"/>
                    </a:cubicBezTo>
                    <a:cubicBezTo>
                      <a:pt x="159748" y="246422"/>
                      <a:pt x="155275" y="231100"/>
                      <a:pt x="154637" y="225993"/>
                    </a:cubicBezTo>
                    <a:cubicBezTo>
                      <a:pt x="152720" y="219609"/>
                      <a:pt x="152720" y="212587"/>
                      <a:pt x="155915" y="206203"/>
                    </a:cubicBezTo>
                    <a:cubicBezTo>
                      <a:pt x="162943" y="195350"/>
                      <a:pt x="168055" y="183220"/>
                      <a:pt x="171250" y="170452"/>
                    </a:cubicBezTo>
                    <a:cubicBezTo>
                      <a:pt x="176362" y="150024"/>
                      <a:pt x="174445" y="134702"/>
                      <a:pt x="166777" y="125126"/>
                    </a:cubicBezTo>
                    <a:cubicBezTo>
                      <a:pt x="159748" y="117465"/>
                      <a:pt x="150164" y="112996"/>
                      <a:pt x="139301" y="112996"/>
                    </a:cubicBezTo>
                    <a:cubicBezTo>
                      <a:pt x="129077" y="112996"/>
                      <a:pt x="118853" y="117465"/>
                      <a:pt x="111824" y="125126"/>
                    </a:cubicBezTo>
                    <a:cubicBezTo>
                      <a:pt x="104156" y="134702"/>
                      <a:pt x="102239" y="150024"/>
                      <a:pt x="107351" y="170452"/>
                    </a:cubicBezTo>
                    <a:cubicBezTo>
                      <a:pt x="110546" y="183220"/>
                      <a:pt x="115658" y="195350"/>
                      <a:pt x="122687" y="206203"/>
                    </a:cubicBezTo>
                    <a:cubicBezTo>
                      <a:pt x="125882" y="212587"/>
                      <a:pt x="125882" y="219609"/>
                      <a:pt x="123965" y="225993"/>
                    </a:cubicBezTo>
                    <a:cubicBezTo>
                      <a:pt x="122687" y="230462"/>
                      <a:pt x="118853" y="245783"/>
                      <a:pt x="108629" y="251529"/>
                    </a:cubicBezTo>
                    <a:cubicBezTo>
                      <a:pt x="102878" y="254082"/>
                      <a:pt x="96488" y="255359"/>
                      <a:pt x="90098" y="255359"/>
                    </a:cubicBezTo>
                    <a:cubicBezTo>
                      <a:pt x="81791" y="255359"/>
                      <a:pt x="73484" y="257274"/>
                      <a:pt x="65816" y="260466"/>
                    </a:cubicBezTo>
                    <a:cubicBezTo>
                      <a:pt x="65177" y="261105"/>
                      <a:pt x="63899" y="261105"/>
                      <a:pt x="63261" y="261105"/>
                    </a:cubicBezTo>
                    <a:cubicBezTo>
                      <a:pt x="60704" y="261105"/>
                      <a:pt x="58788" y="259828"/>
                      <a:pt x="57509" y="257274"/>
                    </a:cubicBezTo>
                    <a:cubicBezTo>
                      <a:pt x="56231" y="254082"/>
                      <a:pt x="57509" y="250252"/>
                      <a:pt x="60704" y="248975"/>
                    </a:cubicBezTo>
                    <a:cubicBezTo>
                      <a:pt x="60704" y="248975"/>
                      <a:pt x="60704" y="248975"/>
                      <a:pt x="60704" y="248975"/>
                    </a:cubicBezTo>
                    <a:cubicBezTo>
                      <a:pt x="69650" y="245145"/>
                      <a:pt x="79235" y="242591"/>
                      <a:pt x="89459" y="242591"/>
                    </a:cubicBezTo>
                    <a:cubicBezTo>
                      <a:pt x="93932" y="242591"/>
                      <a:pt x="98405" y="241953"/>
                      <a:pt x="102878" y="240676"/>
                    </a:cubicBezTo>
                    <a:cubicBezTo>
                      <a:pt x="109268" y="236846"/>
                      <a:pt x="114380" y="218332"/>
                      <a:pt x="112463" y="213863"/>
                    </a:cubicBezTo>
                    <a:cubicBezTo>
                      <a:pt x="104795" y="201734"/>
                      <a:pt x="98405" y="188327"/>
                      <a:pt x="95210" y="173644"/>
                    </a:cubicBezTo>
                    <a:cubicBezTo>
                      <a:pt x="89459" y="149385"/>
                      <a:pt x="91376" y="130233"/>
                      <a:pt x="102239" y="117465"/>
                    </a:cubicBezTo>
                    <a:cubicBezTo>
                      <a:pt x="111824" y="106612"/>
                      <a:pt x="125243" y="100867"/>
                      <a:pt x="139301" y="100867"/>
                    </a:cubicBezTo>
                    <a:cubicBezTo>
                      <a:pt x="153358" y="100867"/>
                      <a:pt x="166777" y="106612"/>
                      <a:pt x="176362" y="117465"/>
                    </a:cubicBezTo>
                    <a:cubicBezTo>
                      <a:pt x="186586" y="130233"/>
                      <a:pt x="189142" y="149385"/>
                      <a:pt x="183391" y="173644"/>
                    </a:cubicBezTo>
                    <a:cubicBezTo>
                      <a:pt x="180196" y="188327"/>
                      <a:pt x="174445" y="201734"/>
                      <a:pt x="166138" y="214502"/>
                    </a:cubicBezTo>
                    <a:cubicBezTo>
                      <a:pt x="164860" y="218332"/>
                      <a:pt x="169333" y="236846"/>
                      <a:pt x="175723" y="240676"/>
                    </a:cubicBezTo>
                    <a:cubicBezTo>
                      <a:pt x="180196" y="242591"/>
                      <a:pt x="184669" y="243230"/>
                      <a:pt x="189142" y="242591"/>
                    </a:cubicBezTo>
                    <a:cubicBezTo>
                      <a:pt x="199366" y="242591"/>
                      <a:pt x="208951" y="245145"/>
                      <a:pt x="217897" y="248975"/>
                    </a:cubicBezTo>
                    <a:cubicBezTo>
                      <a:pt x="221092" y="250890"/>
                      <a:pt x="222370" y="254082"/>
                      <a:pt x="221092" y="257274"/>
                    </a:cubicBezTo>
                    <a:close/>
                    <a:moveTo>
                      <a:pt x="304800" y="241953"/>
                    </a:moveTo>
                    <a:cubicBezTo>
                      <a:pt x="302883" y="245145"/>
                      <a:pt x="299049" y="245783"/>
                      <a:pt x="295854" y="243868"/>
                    </a:cubicBezTo>
                    <a:cubicBezTo>
                      <a:pt x="295854" y="243868"/>
                      <a:pt x="295854" y="243868"/>
                      <a:pt x="295854" y="243868"/>
                    </a:cubicBezTo>
                    <a:cubicBezTo>
                      <a:pt x="290742" y="241314"/>
                      <a:pt x="285630" y="240038"/>
                      <a:pt x="279879" y="240038"/>
                    </a:cubicBezTo>
                    <a:cubicBezTo>
                      <a:pt x="273489" y="239399"/>
                      <a:pt x="267739" y="238122"/>
                      <a:pt x="261987" y="234930"/>
                    </a:cubicBezTo>
                    <a:cubicBezTo>
                      <a:pt x="249846" y="225993"/>
                      <a:pt x="247929" y="207479"/>
                      <a:pt x="253681" y="200457"/>
                    </a:cubicBezTo>
                    <a:cubicBezTo>
                      <a:pt x="258792" y="192158"/>
                      <a:pt x="263266" y="182582"/>
                      <a:pt x="265182" y="173006"/>
                    </a:cubicBezTo>
                    <a:cubicBezTo>
                      <a:pt x="269016" y="158323"/>
                      <a:pt x="267739" y="146832"/>
                      <a:pt x="261987" y="139809"/>
                    </a:cubicBezTo>
                    <a:cubicBezTo>
                      <a:pt x="250486" y="127680"/>
                      <a:pt x="231316" y="127041"/>
                      <a:pt x="219175" y="138532"/>
                    </a:cubicBezTo>
                    <a:cubicBezTo>
                      <a:pt x="218536" y="139171"/>
                      <a:pt x="218536" y="139171"/>
                      <a:pt x="217897" y="139809"/>
                    </a:cubicBezTo>
                    <a:cubicBezTo>
                      <a:pt x="212146" y="146832"/>
                      <a:pt x="210868" y="158323"/>
                      <a:pt x="214702" y="173006"/>
                    </a:cubicBezTo>
                    <a:cubicBezTo>
                      <a:pt x="217258" y="182582"/>
                      <a:pt x="221092" y="192158"/>
                      <a:pt x="226204" y="200457"/>
                    </a:cubicBezTo>
                    <a:cubicBezTo>
                      <a:pt x="231316" y="207479"/>
                      <a:pt x="229399" y="225993"/>
                      <a:pt x="217897" y="234292"/>
                    </a:cubicBezTo>
                    <a:cubicBezTo>
                      <a:pt x="215341" y="236207"/>
                      <a:pt x="210868" y="235569"/>
                      <a:pt x="208951" y="233015"/>
                    </a:cubicBezTo>
                    <a:cubicBezTo>
                      <a:pt x="207034" y="230462"/>
                      <a:pt x="207673" y="225993"/>
                      <a:pt x="210229" y="224078"/>
                    </a:cubicBezTo>
                    <a:lnTo>
                      <a:pt x="210229" y="224078"/>
                    </a:lnTo>
                    <a:cubicBezTo>
                      <a:pt x="214702" y="219609"/>
                      <a:pt x="216619" y="213863"/>
                      <a:pt x="215341" y="207479"/>
                    </a:cubicBezTo>
                    <a:cubicBezTo>
                      <a:pt x="208951" y="197903"/>
                      <a:pt x="204478" y="187051"/>
                      <a:pt x="201922" y="175560"/>
                    </a:cubicBezTo>
                    <a:cubicBezTo>
                      <a:pt x="197449" y="156408"/>
                      <a:pt x="199366" y="141724"/>
                      <a:pt x="207673" y="130872"/>
                    </a:cubicBezTo>
                    <a:cubicBezTo>
                      <a:pt x="223648" y="112996"/>
                      <a:pt x="250486" y="111720"/>
                      <a:pt x="268377" y="127680"/>
                    </a:cubicBezTo>
                    <a:cubicBezTo>
                      <a:pt x="269655" y="128956"/>
                      <a:pt x="270294" y="129595"/>
                      <a:pt x="271572" y="130872"/>
                    </a:cubicBezTo>
                    <a:cubicBezTo>
                      <a:pt x="279879" y="141086"/>
                      <a:pt x="281796" y="156408"/>
                      <a:pt x="277323" y="175560"/>
                    </a:cubicBezTo>
                    <a:cubicBezTo>
                      <a:pt x="274767" y="187051"/>
                      <a:pt x="270294" y="197903"/>
                      <a:pt x="263904" y="207479"/>
                    </a:cubicBezTo>
                    <a:cubicBezTo>
                      <a:pt x="262626" y="213225"/>
                      <a:pt x="264544" y="219609"/>
                      <a:pt x="269016" y="224078"/>
                    </a:cubicBezTo>
                    <a:cubicBezTo>
                      <a:pt x="272850" y="225355"/>
                      <a:pt x="277323" y="226631"/>
                      <a:pt x="281796" y="226631"/>
                    </a:cubicBezTo>
                    <a:cubicBezTo>
                      <a:pt x="288825" y="227270"/>
                      <a:pt x="295854" y="229185"/>
                      <a:pt x="302244" y="232377"/>
                    </a:cubicBezTo>
                    <a:cubicBezTo>
                      <a:pt x="306078" y="234930"/>
                      <a:pt x="306717" y="238761"/>
                      <a:pt x="304800" y="241953"/>
                    </a:cubicBezTo>
                    <a:cubicBezTo>
                      <a:pt x="305439" y="241953"/>
                      <a:pt x="304800" y="241953"/>
                      <a:pt x="304800" y="241953"/>
                    </a:cubicBezTo>
                    <a:close/>
                  </a:path>
                </a:pathLst>
              </a:custGeom>
              <a:solidFill>
                <a:srgbClr val="65908F"/>
              </a:solidFill>
              <a:ln w="6390" cap="flat">
                <a:noFill/>
                <a:prstDash val="solid"/>
                <a:miter/>
              </a:ln>
            </p:spPr>
            <p:txBody>
              <a:bodyPr rtlCol="0" anchor="ctr"/>
              <a:lstStyle/>
              <a:p>
                <a:endParaRPr lang="en-AU" noProof="0" dirty="0"/>
              </a:p>
            </p:txBody>
          </p:sp>
        </p:grpSp>
        <p:grpSp>
          <p:nvGrpSpPr>
            <p:cNvPr id="53" name="Group 52">
              <a:extLst>
                <a:ext uri="{FF2B5EF4-FFF2-40B4-BE49-F238E27FC236}">
                  <a16:creationId xmlns:a16="http://schemas.microsoft.com/office/drawing/2014/main" id="{A665BAC5-E438-E3A4-0273-2A847468B11C}"/>
                </a:ext>
              </a:extLst>
            </p:cNvPr>
            <p:cNvGrpSpPr/>
            <p:nvPr/>
          </p:nvGrpSpPr>
          <p:grpSpPr>
            <a:xfrm>
              <a:off x="3439715" y="2842889"/>
              <a:ext cx="2557507" cy="3443570"/>
              <a:chOff x="3329282" y="2771639"/>
              <a:chExt cx="2557507" cy="3443570"/>
            </a:xfrm>
          </p:grpSpPr>
          <p:sp>
            <p:nvSpPr>
              <p:cNvPr id="18" name="Rounded Rectangle 37">
                <a:extLst>
                  <a:ext uri="{FF2B5EF4-FFF2-40B4-BE49-F238E27FC236}">
                    <a16:creationId xmlns:a16="http://schemas.microsoft.com/office/drawing/2014/main" id="{8F6382D6-4BBB-3BE8-5252-416EA65D1538}"/>
                  </a:ext>
                </a:extLst>
              </p:cNvPr>
              <p:cNvSpPr/>
              <p:nvPr/>
            </p:nvSpPr>
            <p:spPr>
              <a:xfrm>
                <a:off x="3329282" y="2771639"/>
                <a:ext cx="2557507" cy="3443570"/>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r>
                  <a:rPr lang="en-AU" sz="1000" b="1" noProof="0" dirty="0">
                    <a:solidFill>
                      <a:schemeClr val="accent2"/>
                    </a:solidFill>
                    <a:latin typeface="Arial" panose="020B0604020202020204" pitchFamily="34" charset="0"/>
                    <a:cs typeface="Arial" panose="020B0604020202020204" pitchFamily="34" charset="0"/>
                  </a:rPr>
                  <a:t>Develop Templates and Dashboards</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300"/>
                  </a:spcAft>
                  <a:buClrTx/>
                  <a:buSzTx/>
                  <a:buFontTx/>
                  <a:buNone/>
                  <a:tabLst/>
                  <a:defRPr/>
                </a:pPr>
                <a:r>
                  <a:rPr lang="en-AU" sz="1000" noProof="0" dirty="0">
                    <a:solidFill>
                      <a:srgbClr val="75787B">
                        <a:lumMod val="50000"/>
                      </a:srgbClr>
                    </a:solidFill>
                    <a:latin typeface="Arial" panose="020B0604020202020204" pitchFamily="34" charset="0"/>
                    <a:cs typeface="Arial" panose="020B0604020202020204" pitchFamily="34" charset="0"/>
                  </a:rPr>
                  <a:t>Create standard templates for data entry to ensure consistency</a:t>
                </a:r>
              </a:p>
              <a:p>
                <a:pPr marL="108000" marR="0" lvl="0" indent="-10800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AU" sz="1000" noProof="0" dirty="0">
                    <a:solidFill>
                      <a:srgbClr val="75787B">
                        <a:lumMod val="50000"/>
                      </a:srgbClr>
                    </a:solidFill>
                    <a:latin typeface="Arial" panose="020B0604020202020204" pitchFamily="34" charset="0"/>
                    <a:cs typeface="Arial" panose="020B0604020202020204" pitchFamily="34" charset="0"/>
                  </a:rPr>
                  <a:t>Dashboards should provide </a:t>
                </a:r>
                <a:r>
                  <a:rPr lang="en-AU" sz="1000" b="1" noProof="0" dirty="0">
                    <a:solidFill>
                      <a:srgbClr val="75787B">
                        <a:lumMod val="50000"/>
                      </a:srgbClr>
                    </a:solidFill>
                    <a:latin typeface="Arial" panose="020B0604020202020204" pitchFamily="34" charset="0"/>
                    <a:cs typeface="Arial" panose="020B0604020202020204" pitchFamily="34" charset="0"/>
                  </a:rPr>
                  <a:t>real-time updates and allow different stakeholders to view relevant data </a:t>
                </a:r>
                <a:r>
                  <a:rPr lang="en-AU" sz="1000" noProof="0" dirty="0">
                    <a:solidFill>
                      <a:srgbClr val="75787B">
                        <a:lumMod val="50000"/>
                      </a:srgbClr>
                    </a:solidFill>
                    <a:latin typeface="Arial" panose="020B0604020202020204" pitchFamily="34" charset="0"/>
                    <a:cs typeface="Arial" panose="020B0604020202020204" pitchFamily="34" charset="0"/>
                  </a:rPr>
                  <a:t>according to their needs.</a:t>
                </a:r>
              </a:p>
              <a:p>
                <a:pPr marL="108000" marR="0" lvl="0" indent="-10800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AU" sz="1000" noProof="0" dirty="0">
                    <a:solidFill>
                      <a:srgbClr val="75787B">
                        <a:lumMod val="50000"/>
                      </a:srgbClr>
                    </a:solidFill>
                    <a:latin typeface="Arial" panose="020B0604020202020204" pitchFamily="34" charset="0"/>
                    <a:cs typeface="Arial" panose="020B0604020202020204" pitchFamily="34" charset="0"/>
                  </a:rPr>
                  <a:t>Use </a:t>
                </a:r>
                <a:r>
                  <a:rPr lang="en-AU" sz="1000" b="1" noProof="0" dirty="0">
                    <a:solidFill>
                      <a:srgbClr val="75787B">
                        <a:lumMod val="50000"/>
                      </a:srgbClr>
                    </a:solidFill>
                    <a:latin typeface="Arial" panose="020B0604020202020204" pitchFamily="34" charset="0"/>
                    <a:cs typeface="Arial" panose="020B0604020202020204" pitchFamily="34" charset="0"/>
                  </a:rPr>
                  <a:t>clear and intuitive visualisations </a:t>
                </a:r>
                <a:r>
                  <a:rPr lang="en-AU" sz="1000" noProof="0" dirty="0">
                    <a:solidFill>
                      <a:srgbClr val="75787B">
                        <a:lumMod val="50000"/>
                      </a:srgbClr>
                    </a:solidFill>
                    <a:latin typeface="Arial" panose="020B0604020202020204" pitchFamily="34" charset="0"/>
                    <a:cs typeface="Arial" panose="020B0604020202020204" pitchFamily="34" charset="0"/>
                  </a:rPr>
                  <a:t>like charts, graphs, and traffic lights to show progress toward each benefit.</a:t>
                </a:r>
              </a:p>
              <a:p>
                <a:pPr marL="108000" marR="0" lvl="0" indent="-10800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AU" sz="1000" noProof="0" dirty="0">
                    <a:solidFill>
                      <a:srgbClr val="75787B">
                        <a:lumMod val="50000"/>
                      </a:srgbClr>
                    </a:solidFill>
                    <a:latin typeface="Arial" panose="020B0604020202020204" pitchFamily="34" charset="0"/>
                    <a:cs typeface="Arial" panose="020B0604020202020204" pitchFamily="34" charset="0"/>
                  </a:rPr>
                  <a:t>Different departments may be responsible for different benefits, so dashboards should be </a:t>
                </a:r>
                <a:r>
                  <a:rPr lang="en-AU" sz="1000" b="1" noProof="0" dirty="0">
                    <a:solidFill>
                      <a:srgbClr val="75787B">
                        <a:lumMod val="50000"/>
                      </a:srgbClr>
                    </a:solidFill>
                    <a:latin typeface="Arial" panose="020B0604020202020204" pitchFamily="34" charset="0"/>
                    <a:cs typeface="Arial" panose="020B0604020202020204" pitchFamily="34" charset="0"/>
                  </a:rPr>
                  <a:t>customisable based on the user’s role.</a:t>
                </a:r>
              </a:p>
              <a:p>
                <a:pPr marL="0" marR="0" lvl="0" indent="0" defTabSz="457200" rtl="0" eaLnBrk="1" fontAlgn="auto" latinLnBrk="0" hangingPunct="1">
                  <a:lnSpc>
                    <a:spcPct val="100000"/>
                  </a:lnSpc>
                  <a:spcBef>
                    <a:spcPts val="0"/>
                  </a:spcBef>
                  <a:spcAft>
                    <a:spcPts val="30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91B61DE8-1972-052B-AD38-C9CF44E84C12}"/>
                  </a:ext>
                </a:extLst>
              </p:cNvPr>
              <p:cNvGrpSpPr>
                <a:grpSpLocks noChangeAspect="1"/>
              </p:cNvGrpSpPr>
              <p:nvPr/>
            </p:nvGrpSpPr>
            <p:grpSpPr>
              <a:xfrm>
                <a:off x="4356035" y="2935367"/>
                <a:ext cx="504000" cy="504000"/>
                <a:chOff x="-828832" y="4059918"/>
                <a:chExt cx="504000" cy="504000"/>
              </a:xfrm>
            </p:grpSpPr>
            <p:sp>
              <p:nvSpPr>
                <p:cNvPr id="3" name="Graphic 4">
                  <a:extLst>
                    <a:ext uri="{FF2B5EF4-FFF2-40B4-BE49-F238E27FC236}">
                      <a16:creationId xmlns:a16="http://schemas.microsoft.com/office/drawing/2014/main" id="{3E72AC9C-3C2F-BAEE-27E8-F76BC93FDB88}"/>
                    </a:ext>
                  </a:extLst>
                </p:cNvPr>
                <p:cNvSpPr/>
                <p:nvPr/>
              </p:nvSpPr>
              <p:spPr>
                <a:xfrm>
                  <a:off x="-828832" y="4059918"/>
                  <a:ext cx="504000" cy="504000"/>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8825 w 362309"/>
                    <a:gd name="connsiteY6" fmla="*/ 257274 h 361971"/>
                    <a:gd name="connsiteX7" fmla="*/ 282435 w 362309"/>
                    <a:gd name="connsiteY7" fmla="*/ 263658 h 361971"/>
                    <a:gd name="connsiteX8" fmla="*/ 80513 w 362309"/>
                    <a:gd name="connsiteY8" fmla="*/ 263658 h 361971"/>
                    <a:gd name="connsiteX9" fmla="*/ 74123 w 362309"/>
                    <a:gd name="connsiteY9" fmla="*/ 257274 h 361971"/>
                    <a:gd name="connsiteX10" fmla="*/ 74123 w 362309"/>
                    <a:gd name="connsiteY10" fmla="*/ 119380 h 361971"/>
                    <a:gd name="connsiteX11" fmla="*/ 80513 w 362309"/>
                    <a:gd name="connsiteY11" fmla="*/ 112996 h 361971"/>
                    <a:gd name="connsiteX12" fmla="*/ 132271 w 362309"/>
                    <a:gd name="connsiteY12" fmla="*/ 112996 h 361971"/>
                    <a:gd name="connsiteX13" fmla="*/ 132271 w 362309"/>
                    <a:gd name="connsiteY13" fmla="*/ 104059 h 361971"/>
                    <a:gd name="connsiteX14" fmla="*/ 138661 w 362309"/>
                    <a:gd name="connsiteY14" fmla="*/ 97675 h 361971"/>
                    <a:gd name="connsiteX15" fmla="*/ 224287 w 362309"/>
                    <a:gd name="connsiteY15" fmla="*/ 97675 h 361971"/>
                    <a:gd name="connsiteX16" fmla="*/ 230677 w 362309"/>
                    <a:gd name="connsiteY16" fmla="*/ 104059 h 361971"/>
                    <a:gd name="connsiteX17" fmla="*/ 230677 w 362309"/>
                    <a:gd name="connsiteY17" fmla="*/ 112358 h 361971"/>
                    <a:gd name="connsiteX18" fmla="*/ 282435 w 362309"/>
                    <a:gd name="connsiteY18" fmla="*/ 112358 h 361971"/>
                    <a:gd name="connsiteX19" fmla="*/ 288825 w 362309"/>
                    <a:gd name="connsiteY19" fmla="*/ 118742 h 361971"/>
                    <a:gd name="connsiteX20" fmla="*/ 288825 w 362309"/>
                    <a:gd name="connsiteY20" fmla="*/ 25727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6"/>
                        <a:pt x="281157" y="0"/>
                        <a:pt x="181474" y="0"/>
                      </a:cubicBezTo>
                      <a:close/>
                      <a:moveTo>
                        <a:pt x="288825" y="257274"/>
                      </a:moveTo>
                      <a:cubicBezTo>
                        <a:pt x="288825" y="261105"/>
                        <a:pt x="286269" y="263658"/>
                        <a:pt x="282435" y="263658"/>
                      </a:cubicBezTo>
                      <a:lnTo>
                        <a:pt x="80513" y="263658"/>
                      </a:lnTo>
                      <a:cubicBezTo>
                        <a:pt x="76679" y="263658"/>
                        <a:pt x="74123" y="261105"/>
                        <a:pt x="74123" y="257274"/>
                      </a:cubicBezTo>
                      <a:lnTo>
                        <a:pt x="74123" y="119380"/>
                      </a:lnTo>
                      <a:cubicBezTo>
                        <a:pt x="74123" y="115550"/>
                        <a:pt x="76679" y="112996"/>
                        <a:pt x="80513" y="112996"/>
                      </a:cubicBezTo>
                      <a:lnTo>
                        <a:pt x="132271" y="112996"/>
                      </a:lnTo>
                      <a:lnTo>
                        <a:pt x="132271" y="104059"/>
                      </a:lnTo>
                      <a:cubicBezTo>
                        <a:pt x="132271" y="100228"/>
                        <a:pt x="134828" y="97675"/>
                        <a:pt x="138661" y="97675"/>
                      </a:cubicBezTo>
                      <a:lnTo>
                        <a:pt x="224287" y="97675"/>
                      </a:lnTo>
                      <a:cubicBezTo>
                        <a:pt x="228120" y="97675"/>
                        <a:pt x="230677" y="100228"/>
                        <a:pt x="230677" y="104059"/>
                      </a:cubicBezTo>
                      <a:lnTo>
                        <a:pt x="230677" y="112358"/>
                      </a:lnTo>
                      <a:lnTo>
                        <a:pt x="282435" y="112358"/>
                      </a:lnTo>
                      <a:cubicBezTo>
                        <a:pt x="286269" y="112358"/>
                        <a:pt x="288825" y="114912"/>
                        <a:pt x="288825" y="118742"/>
                      </a:cubicBezTo>
                      <a:lnTo>
                        <a:pt x="288825" y="257274"/>
                      </a:lnTo>
                      <a:close/>
                    </a:path>
                  </a:pathLst>
                </a:custGeom>
                <a:solidFill>
                  <a:srgbClr val="65908F"/>
                </a:solidFill>
                <a:ln w="6390" cap="flat">
                  <a:noFill/>
                  <a:prstDash val="solid"/>
                  <a:miter/>
                </a:ln>
              </p:spPr>
              <p:txBody>
                <a:bodyPr rtlCol="0" anchor="ctr"/>
                <a:lstStyle/>
                <a:p>
                  <a:endParaRPr lang="en-AU" noProof="0" dirty="0"/>
                </a:p>
              </p:txBody>
            </p:sp>
            <p:grpSp>
              <p:nvGrpSpPr>
                <p:cNvPr id="44" name="Group 43">
                  <a:extLst>
                    <a:ext uri="{FF2B5EF4-FFF2-40B4-BE49-F238E27FC236}">
                      <a16:creationId xmlns:a16="http://schemas.microsoft.com/office/drawing/2014/main" id="{3F632000-4CEA-1B4F-68DE-91FB79172B61}"/>
                    </a:ext>
                  </a:extLst>
                </p:cNvPr>
                <p:cNvGrpSpPr/>
                <p:nvPr/>
              </p:nvGrpSpPr>
              <p:grpSpPr>
                <a:xfrm>
                  <a:off x="-699825" y="4210001"/>
                  <a:ext cx="245986" cy="203834"/>
                  <a:chOff x="-1070215" y="5952148"/>
                  <a:chExt cx="245986" cy="203834"/>
                </a:xfrm>
              </p:grpSpPr>
              <p:sp>
                <p:nvSpPr>
                  <p:cNvPr id="40" name="Graphic 4">
                    <a:extLst>
                      <a:ext uri="{FF2B5EF4-FFF2-40B4-BE49-F238E27FC236}">
                        <a16:creationId xmlns:a16="http://schemas.microsoft.com/office/drawing/2014/main" id="{D3B13A74-BB76-6510-B6BB-1BF266C776F8}"/>
                      </a:ext>
                    </a:extLst>
                  </p:cNvPr>
                  <p:cNvSpPr/>
                  <p:nvPr/>
                </p:nvSpPr>
                <p:spPr>
                  <a:xfrm>
                    <a:off x="-988440" y="5952148"/>
                    <a:ext cx="103341" cy="26811"/>
                  </a:xfrm>
                  <a:custGeom>
                    <a:avLst/>
                    <a:gdLst>
                      <a:gd name="connsiteX0" fmla="*/ 0 w 73484"/>
                      <a:gd name="connsiteY0" fmla="*/ 0 h 17236"/>
                      <a:gd name="connsiteX1" fmla="*/ 73484 w 73484"/>
                      <a:gd name="connsiteY1" fmla="*/ 0 h 17236"/>
                      <a:gd name="connsiteX2" fmla="*/ 73484 w 73484"/>
                      <a:gd name="connsiteY2" fmla="*/ 17237 h 17236"/>
                      <a:gd name="connsiteX3" fmla="*/ 0 w 73484"/>
                      <a:gd name="connsiteY3" fmla="*/ 17237 h 17236"/>
                    </a:gdLst>
                    <a:ahLst/>
                    <a:cxnLst>
                      <a:cxn ang="0">
                        <a:pos x="connsiteX0" y="connsiteY0"/>
                      </a:cxn>
                      <a:cxn ang="0">
                        <a:pos x="connsiteX1" y="connsiteY1"/>
                      </a:cxn>
                      <a:cxn ang="0">
                        <a:pos x="connsiteX2" y="connsiteY2"/>
                      </a:cxn>
                      <a:cxn ang="0">
                        <a:pos x="connsiteX3" y="connsiteY3"/>
                      </a:cxn>
                    </a:cxnLst>
                    <a:rect l="l" t="t" r="r" b="b"/>
                    <a:pathLst>
                      <a:path w="73484" h="17236">
                        <a:moveTo>
                          <a:pt x="0" y="0"/>
                        </a:moveTo>
                        <a:lnTo>
                          <a:pt x="73484" y="0"/>
                        </a:lnTo>
                        <a:lnTo>
                          <a:pt x="73484" y="17237"/>
                        </a:lnTo>
                        <a:lnTo>
                          <a:pt x="0" y="17237"/>
                        </a:lnTo>
                        <a:close/>
                      </a:path>
                    </a:pathLst>
                  </a:custGeom>
                  <a:solidFill>
                    <a:srgbClr val="65908F"/>
                  </a:solidFill>
                  <a:ln w="6390" cap="flat">
                    <a:noFill/>
                    <a:prstDash val="solid"/>
                    <a:miter/>
                  </a:ln>
                </p:spPr>
                <p:txBody>
                  <a:bodyPr rtlCol="0" anchor="ctr"/>
                  <a:lstStyle/>
                  <a:p>
                    <a:endParaRPr lang="en-AU" noProof="0" dirty="0"/>
                  </a:p>
                </p:txBody>
              </p:sp>
              <p:sp>
                <p:nvSpPr>
                  <p:cNvPr id="41" name="Graphic 4">
                    <a:extLst>
                      <a:ext uri="{FF2B5EF4-FFF2-40B4-BE49-F238E27FC236}">
                        <a16:creationId xmlns:a16="http://schemas.microsoft.com/office/drawing/2014/main" id="{FBD33E74-4E35-E09A-952A-F32C875745F3}"/>
                      </a:ext>
                    </a:extLst>
                  </p:cNvPr>
                  <p:cNvSpPr/>
                  <p:nvPr/>
                </p:nvSpPr>
                <p:spPr>
                  <a:xfrm>
                    <a:off x="-1029777" y="6043509"/>
                    <a:ext cx="53018" cy="58589"/>
                  </a:xfrm>
                  <a:custGeom>
                    <a:avLst/>
                    <a:gdLst>
                      <a:gd name="connsiteX0" fmla="*/ 0 w 37700"/>
                      <a:gd name="connsiteY0" fmla="*/ 0 h 37665"/>
                      <a:gd name="connsiteX1" fmla="*/ 37701 w 37700"/>
                      <a:gd name="connsiteY1" fmla="*/ 0 h 37665"/>
                      <a:gd name="connsiteX2" fmla="*/ 37701 w 37700"/>
                      <a:gd name="connsiteY2" fmla="*/ 37666 h 37665"/>
                      <a:gd name="connsiteX3" fmla="*/ 0 w 37700"/>
                      <a:gd name="connsiteY3" fmla="*/ 37666 h 37665"/>
                    </a:gdLst>
                    <a:ahLst/>
                    <a:cxnLst>
                      <a:cxn ang="0">
                        <a:pos x="connsiteX0" y="connsiteY0"/>
                      </a:cxn>
                      <a:cxn ang="0">
                        <a:pos x="connsiteX1" y="connsiteY1"/>
                      </a:cxn>
                      <a:cxn ang="0">
                        <a:pos x="connsiteX2" y="connsiteY2"/>
                      </a:cxn>
                      <a:cxn ang="0">
                        <a:pos x="connsiteX3" y="connsiteY3"/>
                      </a:cxn>
                    </a:cxnLst>
                    <a:rect l="l" t="t" r="r" b="b"/>
                    <a:pathLst>
                      <a:path w="37700" h="37665">
                        <a:moveTo>
                          <a:pt x="0" y="0"/>
                        </a:moveTo>
                        <a:lnTo>
                          <a:pt x="37701" y="0"/>
                        </a:lnTo>
                        <a:lnTo>
                          <a:pt x="37701" y="37666"/>
                        </a:lnTo>
                        <a:lnTo>
                          <a:pt x="0" y="37666"/>
                        </a:lnTo>
                        <a:close/>
                      </a:path>
                    </a:pathLst>
                  </a:custGeom>
                  <a:solidFill>
                    <a:srgbClr val="65908F"/>
                  </a:solidFill>
                  <a:ln w="6390" cap="flat">
                    <a:noFill/>
                    <a:prstDash val="solid"/>
                    <a:miter/>
                  </a:ln>
                </p:spPr>
                <p:txBody>
                  <a:bodyPr rtlCol="0" anchor="ctr"/>
                  <a:lstStyle/>
                  <a:p>
                    <a:endParaRPr lang="en-AU" noProof="0" dirty="0"/>
                  </a:p>
                </p:txBody>
              </p:sp>
              <p:sp>
                <p:nvSpPr>
                  <p:cNvPr id="42" name="Graphic 4">
                    <a:extLst>
                      <a:ext uri="{FF2B5EF4-FFF2-40B4-BE49-F238E27FC236}">
                        <a16:creationId xmlns:a16="http://schemas.microsoft.com/office/drawing/2014/main" id="{AB36C6B3-ECD9-3070-01A9-C75B07244F35}"/>
                      </a:ext>
                    </a:extLst>
                  </p:cNvPr>
                  <p:cNvSpPr>
                    <a:spLocks noChangeAspect="1"/>
                  </p:cNvSpPr>
                  <p:nvPr/>
                </p:nvSpPr>
                <p:spPr>
                  <a:xfrm>
                    <a:off x="-1070215" y="5975982"/>
                    <a:ext cx="245986" cy="180000"/>
                  </a:xfrm>
                  <a:custGeom>
                    <a:avLst/>
                    <a:gdLst>
                      <a:gd name="connsiteX0" fmla="*/ 144412 w 189141"/>
                      <a:gd name="connsiteY0" fmla="*/ 8299 h 125126"/>
                      <a:gd name="connsiteX1" fmla="*/ 138022 w 189141"/>
                      <a:gd name="connsiteY1" fmla="*/ 14683 h 125126"/>
                      <a:gd name="connsiteX2" fmla="*/ 51758 w 189141"/>
                      <a:gd name="connsiteY2" fmla="*/ 14683 h 125126"/>
                      <a:gd name="connsiteX3" fmla="*/ 45368 w 189141"/>
                      <a:gd name="connsiteY3" fmla="*/ 8299 h 125126"/>
                      <a:gd name="connsiteX4" fmla="*/ 45368 w 189141"/>
                      <a:gd name="connsiteY4" fmla="*/ 0 h 125126"/>
                      <a:gd name="connsiteX5" fmla="*/ 0 w 189141"/>
                      <a:gd name="connsiteY5" fmla="*/ 0 h 125126"/>
                      <a:gd name="connsiteX6" fmla="*/ 0 w 189141"/>
                      <a:gd name="connsiteY6" fmla="*/ 125126 h 125126"/>
                      <a:gd name="connsiteX7" fmla="*/ 189142 w 189141"/>
                      <a:gd name="connsiteY7" fmla="*/ 125126 h 125126"/>
                      <a:gd name="connsiteX8" fmla="*/ 189142 w 189141"/>
                      <a:gd name="connsiteY8" fmla="*/ 0 h 125126"/>
                      <a:gd name="connsiteX9" fmla="*/ 144412 w 189141"/>
                      <a:gd name="connsiteY9" fmla="*/ 0 h 125126"/>
                      <a:gd name="connsiteX10" fmla="*/ 144412 w 189141"/>
                      <a:gd name="connsiteY10" fmla="*/ 8299 h 125126"/>
                      <a:gd name="connsiteX11" fmla="*/ 79235 w 189141"/>
                      <a:gd name="connsiteY11" fmla="*/ 87461 h 125126"/>
                      <a:gd name="connsiteX12" fmla="*/ 72845 w 189141"/>
                      <a:gd name="connsiteY12" fmla="*/ 93845 h 125126"/>
                      <a:gd name="connsiteX13" fmla="*/ 22365 w 189141"/>
                      <a:gd name="connsiteY13" fmla="*/ 93845 h 125126"/>
                      <a:gd name="connsiteX14" fmla="*/ 15975 w 189141"/>
                      <a:gd name="connsiteY14" fmla="*/ 87461 h 125126"/>
                      <a:gd name="connsiteX15" fmla="*/ 15975 w 189141"/>
                      <a:gd name="connsiteY15" fmla="*/ 37027 h 125126"/>
                      <a:gd name="connsiteX16" fmla="*/ 22365 w 189141"/>
                      <a:gd name="connsiteY16" fmla="*/ 30643 h 125126"/>
                      <a:gd name="connsiteX17" fmla="*/ 72845 w 189141"/>
                      <a:gd name="connsiteY17" fmla="*/ 30643 h 125126"/>
                      <a:gd name="connsiteX18" fmla="*/ 79235 w 189141"/>
                      <a:gd name="connsiteY18" fmla="*/ 37027 h 125126"/>
                      <a:gd name="connsiteX19" fmla="*/ 79235 w 189141"/>
                      <a:gd name="connsiteY19" fmla="*/ 87461 h 125126"/>
                      <a:gd name="connsiteX20" fmla="*/ 168055 w 189141"/>
                      <a:gd name="connsiteY20" fmla="*/ 98313 h 125126"/>
                      <a:gd name="connsiteX21" fmla="*/ 107351 w 189141"/>
                      <a:gd name="connsiteY21" fmla="*/ 98313 h 125126"/>
                      <a:gd name="connsiteX22" fmla="*/ 100961 w 189141"/>
                      <a:gd name="connsiteY22" fmla="*/ 91929 h 125126"/>
                      <a:gd name="connsiteX23" fmla="*/ 107351 w 189141"/>
                      <a:gd name="connsiteY23" fmla="*/ 85545 h 125126"/>
                      <a:gd name="connsiteX24" fmla="*/ 168055 w 189141"/>
                      <a:gd name="connsiteY24" fmla="*/ 85545 h 125126"/>
                      <a:gd name="connsiteX25" fmla="*/ 174445 w 189141"/>
                      <a:gd name="connsiteY25" fmla="*/ 91929 h 125126"/>
                      <a:gd name="connsiteX26" fmla="*/ 168055 w 189141"/>
                      <a:gd name="connsiteY26" fmla="*/ 98313 h 125126"/>
                      <a:gd name="connsiteX27" fmla="*/ 168055 w 189141"/>
                      <a:gd name="connsiteY27" fmla="*/ 68947 h 125126"/>
                      <a:gd name="connsiteX28" fmla="*/ 107351 w 189141"/>
                      <a:gd name="connsiteY28" fmla="*/ 68947 h 125126"/>
                      <a:gd name="connsiteX29" fmla="*/ 100961 w 189141"/>
                      <a:gd name="connsiteY29" fmla="*/ 62563 h 125126"/>
                      <a:gd name="connsiteX30" fmla="*/ 107351 w 189141"/>
                      <a:gd name="connsiteY30" fmla="*/ 56179 h 125126"/>
                      <a:gd name="connsiteX31" fmla="*/ 168055 w 189141"/>
                      <a:gd name="connsiteY31" fmla="*/ 56179 h 125126"/>
                      <a:gd name="connsiteX32" fmla="*/ 174445 w 189141"/>
                      <a:gd name="connsiteY32" fmla="*/ 62563 h 125126"/>
                      <a:gd name="connsiteX33" fmla="*/ 168055 w 189141"/>
                      <a:gd name="connsiteY33" fmla="*/ 68947 h 125126"/>
                      <a:gd name="connsiteX34" fmla="*/ 174445 w 189141"/>
                      <a:gd name="connsiteY34" fmla="*/ 33197 h 125126"/>
                      <a:gd name="connsiteX35" fmla="*/ 168055 w 189141"/>
                      <a:gd name="connsiteY35" fmla="*/ 39581 h 125126"/>
                      <a:gd name="connsiteX36" fmla="*/ 107351 w 189141"/>
                      <a:gd name="connsiteY36" fmla="*/ 39581 h 125126"/>
                      <a:gd name="connsiteX37" fmla="*/ 100961 w 189141"/>
                      <a:gd name="connsiteY37" fmla="*/ 33197 h 125126"/>
                      <a:gd name="connsiteX38" fmla="*/ 107351 w 189141"/>
                      <a:gd name="connsiteY38" fmla="*/ 26813 h 125126"/>
                      <a:gd name="connsiteX39" fmla="*/ 168055 w 189141"/>
                      <a:gd name="connsiteY39" fmla="*/ 26813 h 125126"/>
                      <a:gd name="connsiteX40" fmla="*/ 174445 w 189141"/>
                      <a:gd name="connsiteY40" fmla="*/ 33197 h 125126"/>
                      <a:gd name="connsiteX41" fmla="*/ 174445 w 189141"/>
                      <a:gd name="connsiteY41" fmla="*/ 33197 h 125126"/>
                      <a:gd name="connsiteX42" fmla="*/ 174445 w 189141"/>
                      <a:gd name="connsiteY42" fmla="*/ 33197 h 1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9141" h="125126">
                        <a:moveTo>
                          <a:pt x="144412" y="8299"/>
                        </a:moveTo>
                        <a:cubicBezTo>
                          <a:pt x="144412" y="12130"/>
                          <a:pt x="141856" y="14683"/>
                          <a:pt x="138022" y="14683"/>
                        </a:cubicBezTo>
                        <a:lnTo>
                          <a:pt x="51758" y="14683"/>
                        </a:lnTo>
                        <a:cubicBezTo>
                          <a:pt x="47925" y="14683"/>
                          <a:pt x="45368" y="12130"/>
                          <a:pt x="45368" y="8299"/>
                        </a:cubicBezTo>
                        <a:lnTo>
                          <a:pt x="45368" y="0"/>
                        </a:lnTo>
                        <a:lnTo>
                          <a:pt x="0" y="0"/>
                        </a:lnTo>
                        <a:lnTo>
                          <a:pt x="0" y="125126"/>
                        </a:lnTo>
                        <a:lnTo>
                          <a:pt x="189142" y="125126"/>
                        </a:lnTo>
                        <a:lnTo>
                          <a:pt x="189142" y="0"/>
                        </a:lnTo>
                        <a:lnTo>
                          <a:pt x="144412" y="0"/>
                        </a:lnTo>
                        <a:lnTo>
                          <a:pt x="144412" y="8299"/>
                        </a:lnTo>
                        <a:close/>
                        <a:moveTo>
                          <a:pt x="79235" y="87461"/>
                        </a:moveTo>
                        <a:cubicBezTo>
                          <a:pt x="79235" y="91291"/>
                          <a:pt x="76679" y="93845"/>
                          <a:pt x="72845" y="93845"/>
                        </a:cubicBezTo>
                        <a:lnTo>
                          <a:pt x="22365" y="93845"/>
                        </a:lnTo>
                        <a:cubicBezTo>
                          <a:pt x="18531" y="93845"/>
                          <a:pt x="15975" y="91291"/>
                          <a:pt x="15975" y="87461"/>
                        </a:cubicBezTo>
                        <a:lnTo>
                          <a:pt x="15975" y="37027"/>
                        </a:lnTo>
                        <a:cubicBezTo>
                          <a:pt x="15975" y="33197"/>
                          <a:pt x="18531" y="30643"/>
                          <a:pt x="22365" y="30643"/>
                        </a:cubicBezTo>
                        <a:lnTo>
                          <a:pt x="72845" y="30643"/>
                        </a:lnTo>
                        <a:cubicBezTo>
                          <a:pt x="76679" y="30643"/>
                          <a:pt x="79235" y="33197"/>
                          <a:pt x="79235" y="37027"/>
                        </a:cubicBezTo>
                        <a:lnTo>
                          <a:pt x="79235" y="87461"/>
                        </a:lnTo>
                        <a:close/>
                        <a:moveTo>
                          <a:pt x="168055" y="98313"/>
                        </a:moveTo>
                        <a:lnTo>
                          <a:pt x="107351" y="98313"/>
                        </a:lnTo>
                        <a:cubicBezTo>
                          <a:pt x="103517" y="98313"/>
                          <a:pt x="100961" y="95760"/>
                          <a:pt x="100961" y="91929"/>
                        </a:cubicBezTo>
                        <a:cubicBezTo>
                          <a:pt x="100961" y="88099"/>
                          <a:pt x="103517" y="85545"/>
                          <a:pt x="107351" y="85545"/>
                        </a:cubicBezTo>
                        <a:lnTo>
                          <a:pt x="168055" y="85545"/>
                        </a:lnTo>
                        <a:cubicBezTo>
                          <a:pt x="171889" y="85545"/>
                          <a:pt x="174445" y="88099"/>
                          <a:pt x="174445" y="91929"/>
                        </a:cubicBezTo>
                        <a:cubicBezTo>
                          <a:pt x="174445" y="95760"/>
                          <a:pt x="171889" y="98313"/>
                          <a:pt x="168055" y="98313"/>
                        </a:cubicBezTo>
                        <a:close/>
                        <a:moveTo>
                          <a:pt x="168055" y="68947"/>
                        </a:moveTo>
                        <a:lnTo>
                          <a:pt x="107351" y="68947"/>
                        </a:lnTo>
                        <a:cubicBezTo>
                          <a:pt x="103517" y="68947"/>
                          <a:pt x="100961" y="66393"/>
                          <a:pt x="100961" y="62563"/>
                        </a:cubicBezTo>
                        <a:cubicBezTo>
                          <a:pt x="100961" y="58733"/>
                          <a:pt x="103517" y="56179"/>
                          <a:pt x="107351" y="56179"/>
                        </a:cubicBezTo>
                        <a:lnTo>
                          <a:pt x="168055" y="56179"/>
                        </a:lnTo>
                        <a:cubicBezTo>
                          <a:pt x="171889" y="56179"/>
                          <a:pt x="174445" y="58733"/>
                          <a:pt x="174445" y="62563"/>
                        </a:cubicBezTo>
                        <a:cubicBezTo>
                          <a:pt x="174445" y="66393"/>
                          <a:pt x="171889" y="68947"/>
                          <a:pt x="168055" y="68947"/>
                        </a:cubicBezTo>
                        <a:close/>
                        <a:moveTo>
                          <a:pt x="174445" y="33197"/>
                        </a:moveTo>
                        <a:cubicBezTo>
                          <a:pt x="174445" y="37027"/>
                          <a:pt x="171889" y="39581"/>
                          <a:pt x="168055" y="39581"/>
                        </a:cubicBezTo>
                        <a:lnTo>
                          <a:pt x="107351" y="39581"/>
                        </a:lnTo>
                        <a:cubicBezTo>
                          <a:pt x="103517" y="39581"/>
                          <a:pt x="100961" y="37027"/>
                          <a:pt x="100961" y="33197"/>
                        </a:cubicBezTo>
                        <a:cubicBezTo>
                          <a:pt x="100961" y="29366"/>
                          <a:pt x="103517" y="26813"/>
                          <a:pt x="107351" y="26813"/>
                        </a:cubicBezTo>
                        <a:lnTo>
                          <a:pt x="168055" y="26813"/>
                        </a:lnTo>
                        <a:cubicBezTo>
                          <a:pt x="171889" y="26813"/>
                          <a:pt x="174445" y="29366"/>
                          <a:pt x="174445" y="33197"/>
                        </a:cubicBezTo>
                        <a:cubicBezTo>
                          <a:pt x="174445" y="33197"/>
                          <a:pt x="174445" y="33197"/>
                          <a:pt x="174445" y="33197"/>
                        </a:cubicBezTo>
                        <a:lnTo>
                          <a:pt x="174445" y="33197"/>
                        </a:lnTo>
                        <a:close/>
                      </a:path>
                    </a:pathLst>
                  </a:custGeom>
                  <a:solidFill>
                    <a:srgbClr val="65908F"/>
                  </a:solidFill>
                  <a:ln w="6390" cap="flat">
                    <a:noFill/>
                    <a:prstDash val="solid"/>
                    <a:miter/>
                  </a:ln>
                </p:spPr>
                <p:txBody>
                  <a:bodyPr rtlCol="0" anchor="ctr"/>
                  <a:lstStyle/>
                  <a:p>
                    <a:endParaRPr lang="en-AU" noProof="0" dirty="0"/>
                  </a:p>
                </p:txBody>
              </p:sp>
            </p:grpSp>
          </p:grpSp>
        </p:grpSp>
        <p:grpSp>
          <p:nvGrpSpPr>
            <p:cNvPr id="55" name="Group 54">
              <a:extLst>
                <a:ext uri="{FF2B5EF4-FFF2-40B4-BE49-F238E27FC236}">
                  <a16:creationId xmlns:a16="http://schemas.microsoft.com/office/drawing/2014/main" id="{EEA77661-C589-9008-1D1E-E7C929D2C7B9}"/>
                </a:ext>
              </a:extLst>
            </p:cNvPr>
            <p:cNvGrpSpPr/>
            <p:nvPr/>
          </p:nvGrpSpPr>
          <p:grpSpPr>
            <a:xfrm>
              <a:off x="8999724" y="2842889"/>
              <a:ext cx="2557507" cy="3443570"/>
              <a:chOff x="8789693" y="2771639"/>
              <a:chExt cx="2557507" cy="3443570"/>
            </a:xfrm>
          </p:grpSpPr>
          <p:sp>
            <p:nvSpPr>
              <p:cNvPr id="19" name="Rounded Rectangle 37">
                <a:extLst>
                  <a:ext uri="{FF2B5EF4-FFF2-40B4-BE49-F238E27FC236}">
                    <a16:creationId xmlns:a16="http://schemas.microsoft.com/office/drawing/2014/main" id="{C16AD523-0DDB-4214-A6D5-E795822C5C66}"/>
                  </a:ext>
                </a:extLst>
              </p:cNvPr>
              <p:cNvSpPr/>
              <p:nvPr/>
            </p:nvSpPr>
            <p:spPr>
              <a:xfrm>
                <a:off x="8789693" y="2771639"/>
                <a:ext cx="2557507" cy="3443570"/>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lang="en-AU" sz="1000" b="1" noProof="0" dirty="0">
                  <a:solidFill>
                    <a:schemeClr val="accent2"/>
                  </a:solidFill>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Integrate Systems</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300"/>
                  </a:spcAft>
                  <a:buClrTx/>
                  <a:buSzTx/>
                  <a:buFontTx/>
                  <a:buNone/>
                  <a:tabLst/>
                  <a:defRPr/>
                </a:pPr>
                <a:r>
                  <a:rPr kumimoji="0" lang="en-AU" sz="1000" b="0"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Ensur</a:t>
                </a:r>
                <a:r>
                  <a:rPr lang="en-AU" sz="1000" noProof="0" dirty="0">
                    <a:solidFill>
                      <a:srgbClr val="75787B">
                        <a:lumMod val="50000"/>
                      </a:srgbClr>
                    </a:solidFill>
                    <a:latin typeface="Arial" panose="020B0604020202020204" pitchFamily="34" charset="0"/>
                    <a:cs typeface="Arial" panose="020B0604020202020204" pitchFamily="34" charset="0"/>
                  </a:rPr>
                  <a:t>e that the tracking system integrates smoothly with existing processes and tools</a:t>
                </a:r>
              </a:p>
              <a:p>
                <a:pPr marL="171450" indent="-171450" defTabSz="457200">
                  <a:spcAft>
                    <a:spcPts val="300"/>
                  </a:spcAft>
                  <a:buFont typeface="Arial" panose="020B0604020202020204" pitchFamily="34" charset="0"/>
                  <a:buChar char="•"/>
                  <a:defRPr/>
                </a:pPr>
                <a:r>
                  <a:rPr lang="en-AU" sz="1000" b="1" noProof="0" dirty="0">
                    <a:solidFill>
                      <a:srgbClr val="75787B">
                        <a:lumMod val="50000"/>
                      </a:srgbClr>
                    </a:solidFill>
                    <a:latin typeface="Arial" panose="020B0604020202020204" pitchFamily="34" charset="0"/>
                    <a:cs typeface="Arial" panose="020B0604020202020204" pitchFamily="34" charset="0"/>
                  </a:rPr>
                  <a:t>Regular meetings and reports </a:t>
                </a:r>
                <a:r>
                  <a:rPr lang="en-AU" sz="1000" noProof="0" dirty="0">
                    <a:solidFill>
                      <a:srgbClr val="75787B">
                        <a:lumMod val="50000"/>
                      </a:srgbClr>
                    </a:solidFill>
                    <a:latin typeface="Arial" panose="020B0604020202020204" pitchFamily="34" charset="0"/>
                    <a:cs typeface="Arial" panose="020B0604020202020204" pitchFamily="34" charset="0"/>
                  </a:rPr>
                  <a:t>like project meetings and exec reports, should focus on the current state of benefit realisation. </a:t>
                </a:r>
              </a:p>
              <a:p>
                <a:pPr marL="171450" indent="-171450" defTabSz="457200">
                  <a:spcAft>
                    <a:spcPts val="300"/>
                  </a:spcAft>
                  <a:buFont typeface="Arial" panose="020B0604020202020204" pitchFamily="34" charset="0"/>
                  <a:buChar char="•"/>
                  <a:defRPr/>
                </a:pPr>
                <a:r>
                  <a:rPr lang="en-AU" sz="1000" noProof="0" dirty="0">
                    <a:solidFill>
                      <a:srgbClr val="75787B">
                        <a:lumMod val="50000"/>
                      </a:srgbClr>
                    </a:solidFill>
                    <a:latin typeface="Arial" panose="020B0604020202020204" pitchFamily="34" charset="0"/>
                    <a:cs typeface="Arial" panose="020B0604020202020204" pitchFamily="34" charset="0"/>
                  </a:rPr>
                  <a:t>Benefits tracking reports should </a:t>
                </a:r>
                <a:r>
                  <a:rPr lang="en-AU" sz="1000" b="1" noProof="0" dirty="0">
                    <a:solidFill>
                      <a:srgbClr val="75787B">
                        <a:lumMod val="50000"/>
                      </a:srgbClr>
                    </a:solidFill>
                    <a:latin typeface="Arial" panose="020B0604020202020204" pitchFamily="34" charset="0"/>
                    <a:cs typeface="Arial" panose="020B0604020202020204" pitchFamily="34" charset="0"/>
                  </a:rPr>
                  <a:t>inform adjustments</a:t>
                </a:r>
                <a:r>
                  <a:rPr lang="en-AU" sz="1000" noProof="0" dirty="0">
                    <a:solidFill>
                      <a:srgbClr val="75787B">
                        <a:lumMod val="50000"/>
                      </a:srgbClr>
                    </a:solidFill>
                    <a:latin typeface="Arial" panose="020B0604020202020204" pitchFamily="34" charset="0"/>
                    <a:cs typeface="Arial" panose="020B0604020202020204" pitchFamily="34" charset="0"/>
                  </a:rPr>
                  <a:t> to project activities, whether it’s a shift in approach or additional resources needed to ensure benefits are realised.</a:t>
                </a:r>
              </a:p>
              <a:p>
                <a:pPr marL="171450" indent="-171450" defTabSz="457200">
                  <a:spcAft>
                    <a:spcPts val="300"/>
                  </a:spcAft>
                  <a:buFont typeface="Arial" panose="020B0604020202020204" pitchFamily="34" charset="0"/>
                  <a:buChar char="•"/>
                  <a:defRPr/>
                </a:pPr>
                <a:r>
                  <a:rPr lang="en-AU" sz="1000" noProof="0" dirty="0">
                    <a:solidFill>
                      <a:srgbClr val="75787B">
                        <a:lumMod val="50000"/>
                      </a:srgbClr>
                    </a:solidFill>
                    <a:latin typeface="Arial" panose="020B0604020202020204" pitchFamily="34" charset="0"/>
                    <a:cs typeface="Arial" panose="020B0604020202020204" pitchFamily="34" charset="0"/>
                  </a:rPr>
                  <a:t>Where targets are not being met, perform </a:t>
                </a:r>
                <a:r>
                  <a:rPr lang="en-AU" sz="1000" b="1" noProof="0" dirty="0">
                    <a:solidFill>
                      <a:srgbClr val="75787B">
                        <a:lumMod val="50000"/>
                      </a:srgbClr>
                    </a:solidFill>
                    <a:latin typeface="Arial" panose="020B0604020202020204" pitchFamily="34" charset="0"/>
                    <a:cs typeface="Arial" panose="020B0604020202020204" pitchFamily="34" charset="0"/>
                  </a:rPr>
                  <a:t>variance analysis </a:t>
                </a:r>
                <a:r>
                  <a:rPr lang="en-AU" sz="1000" noProof="0" dirty="0">
                    <a:solidFill>
                      <a:srgbClr val="75787B">
                        <a:lumMod val="50000"/>
                      </a:srgbClr>
                    </a:solidFill>
                    <a:latin typeface="Arial" panose="020B0604020202020204" pitchFamily="34" charset="0"/>
                    <a:cs typeface="Arial" panose="020B0604020202020204" pitchFamily="34" charset="0"/>
                  </a:rPr>
                  <a:t>to identify why benefits are falling short and take corrective actions.</a:t>
                </a:r>
              </a:p>
            </p:txBody>
          </p:sp>
          <p:grpSp>
            <p:nvGrpSpPr>
              <p:cNvPr id="46" name="Graphic 4">
                <a:extLst>
                  <a:ext uri="{FF2B5EF4-FFF2-40B4-BE49-F238E27FC236}">
                    <a16:creationId xmlns:a16="http://schemas.microsoft.com/office/drawing/2014/main" id="{01DE5781-9992-5AD7-1C2B-BC7CBF3261D8}"/>
                  </a:ext>
                </a:extLst>
              </p:cNvPr>
              <p:cNvGrpSpPr>
                <a:grpSpLocks noChangeAspect="1"/>
              </p:cNvGrpSpPr>
              <p:nvPr/>
            </p:nvGrpSpPr>
            <p:grpSpPr>
              <a:xfrm>
                <a:off x="9816446" y="2935367"/>
                <a:ext cx="504000" cy="504000"/>
                <a:chOff x="6146480" y="4793256"/>
                <a:chExt cx="362309" cy="361971"/>
              </a:xfrm>
              <a:solidFill>
                <a:srgbClr val="65908F"/>
              </a:solidFill>
            </p:grpSpPr>
            <p:sp>
              <p:nvSpPr>
                <p:cNvPr id="47" name="Graphic 4">
                  <a:extLst>
                    <a:ext uri="{FF2B5EF4-FFF2-40B4-BE49-F238E27FC236}">
                      <a16:creationId xmlns:a16="http://schemas.microsoft.com/office/drawing/2014/main" id="{CE9CAD04-3276-3AA5-2D27-D87C14B9F9F7}"/>
                    </a:ext>
                  </a:extLst>
                </p:cNvPr>
                <p:cNvSpPr/>
                <p:nvPr/>
              </p:nvSpPr>
              <p:spPr>
                <a:xfrm>
                  <a:off x="6146480" y="479325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187864 w 362309"/>
                    <a:gd name="connsiteY7" fmla="*/ 248337 h 361971"/>
                    <a:gd name="connsiteX8" fmla="*/ 183391 w 362309"/>
                    <a:gd name="connsiteY8" fmla="*/ 252167 h 361971"/>
                    <a:gd name="connsiteX9" fmla="*/ 184669 w 362309"/>
                    <a:gd name="connsiteY9" fmla="*/ 257913 h 361971"/>
                    <a:gd name="connsiteX10" fmla="*/ 180196 w 362309"/>
                    <a:gd name="connsiteY10" fmla="*/ 278341 h 361971"/>
                    <a:gd name="connsiteX11" fmla="*/ 168055 w 362309"/>
                    <a:gd name="connsiteY11" fmla="*/ 280257 h 361971"/>
                    <a:gd name="connsiteX12" fmla="*/ 161665 w 362309"/>
                    <a:gd name="connsiteY12" fmla="*/ 280895 h 361971"/>
                    <a:gd name="connsiteX13" fmla="*/ 159109 w 362309"/>
                    <a:gd name="connsiteY13" fmla="*/ 286002 h 361971"/>
                    <a:gd name="connsiteX14" fmla="*/ 148885 w 362309"/>
                    <a:gd name="connsiteY14" fmla="*/ 299409 h 361971"/>
                    <a:gd name="connsiteX15" fmla="*/ 145690 w 362309"/>
                    <a:gd name="connsiteY15" fmla="*/ 300047 h 361971"/>
                    <a:gd name="connsiteX16" fmla="*/ 132911 w 362309"/>
                    <a:gd name="connsiteY16" fmla="*/ 294301 h 361971"/>
                    <a:gd name="connsiteX17" fmla="*/ 127799 w 362309"/>
                    <a:gd name="connsiteY17" fmla="*/ 291109 h 361971"/>
                    <a:gd name="connsiteX18" fmla="*/ 122686 w 362309"/>
                    <a:gd name="connsiteY18" fmla="*/ 294301 h 361971"/>
                    <a:gd name="connsiteX19" fmla="*/ 106712 w 362309"/>
                    <a:gd name="connsiteY19" fmla="*/ 298770 h 361971"/>
                    <a:gd name="connsiteX20" fmla="*/ 97127 w 362309"/>
                    <a:gd name="connsiteY20" fmla="*/ 285364 h 361971"/>
                    <a:gd name="connsiteX21" fmla="*/ 94571 w 362309"/>
                    <a:gd name="connsiteY21" fmla="*/ 279618 h 361971"/>
                    <a:gd name="connsiteX22" fmla="*/ 88820 w 362309"/>
                    <a:gd name="connsiteY22" fmla="*/ 278980 h 361971"/>
                    <a:gd name="connsiteX23" fmla="*/ 72845 w 362309"/>
                    <a:gd name="connsiteY23" fmla="*/ 273234 h 361971"/>
                    <a:gd name="connsiteX24" fmla="*/ 72845 w 362309"/>
                    <a:gd name="connsiteY24" fmla="*/ 256636 h 361971"/>
                    <a:gd name="connsiteX25" fmla="*/ 74123 w 362309"/>
                    <a:gd name="connsiteY25" fmla="*/ 250252 h 361971"/>
                    <a:gd name="connsiteX26" fmla="*/ 69650 w 362309"/>
                    <a:gd name="connsiteY26" fmla="*/ 245783 h 361971"/>
                    <a:gd name="connsiteX27" fmla="*/ 60065 w 362309"/>
                    <a:gd name="connsiteY27" fmla="*/ 232377 h 361971"/>
                    <a:gd name="connsiteX28" fmla="*/ 69650 w 362309"/>
                    <a:gd name="connsiteY28" fmla="*/ 218971 h 361971"/>
                    <a:gd name="connsiteX29" fmla="*/ 74123 w 362309"/>
                    <a:gd name="connsiteY29" fmla="*/ 215140 h 361971"/>
                    <a:gd name="connsiteX30" fmla="*/ 72845 w 362309"/>
                    <a:gd name="connsiteY30" fmla="*/ 209395 h 361971"/>
                    <a:gd name="connsiteX31" fmla="*/ 76679 w 362309"/>
                    <a:gd name="connsiteY31" fmla="*/ 188966 h 361971"/>
                    <a:gd name="connsiteX32" fmla="*/ 88820 w 362309"/>
                    <a:gd name="connsiteY32" fmla="*/ 187051 h 361971"/>
                    <a:gd name="connsiteX33" fmla="*/ 95210 w 362309"/>
                    <a:gd name="connsiteY33" fmla="*/ 186412 h 361971"/>
                    <a:gd name="connsiteX34" fmla="*/ 97766 w 362309"/>
                    <a:gd name="connsiteY34" fmla="*/ 181305 h 361971"/>
                    <a:gd name="connsiteX35" fmla="*/ 107990 w 362309"/>
                    <a:gd name="connsiteY35" fmla="*/ 167899 h 361971"/>
                    <a:gd name="connsiteX36" fmla="*/ 123965 w 362309"/>
                    <a:gd name="connsiteY36" fmla="*/ 173006 h 361971"/>
                    <a:gd name="connsiteX37" fmla="*/ 129076 w 362309"/>
                    <a:gd name="connsiteY37" fmla="*/ 176198 h 361971"/>
                    <a:gd name="connsiteX38" fmla="*/ 134189 w 362309"/>
                    <a:gd name="connsiteY38" fmla="*/ 173006 h 361971"/>
                    <a:gd name="connsiteX39" fmla="*/ 150164 w 362309"/>
                    <a:gd name="connsiteY39" fmla="*/ 168537 h 361971"/>
                    <a:gd name="connsiteX40" fmla="*/ 159748 w 362309"/>
                    <a:gd name="connsiteY40" fmla="*/ 181944 h 361971"/>
                    <a:gd name="connsiteX41" fmla="*/ 162304 w 362309"/>
                    <a:gd name="connsiteY41" fmla="*/ 187689 h 361971"/>
                    <a:gd name="connsiteX42" fmla="*/ 168055 w 362309"/>
                    <a:gd name="connsiteY42" fmla="*/ 188327 h 361971"/>
                    <a:gd name="connsiteX43" fmla="*/ 184030 w 362309"/>
                    <a:gd name="connsiteY43" fmla="*/ 194073 h 361971"/>
                    <a:gd name="connsiteX44" fmla="*/ 184030 w 362309"/>
                    <a:gd name="connsiteY44" fmla="*/ 210671 h 361971"/>
                    <a:gd name="connsiteX45" fmla="*/ 182752 w 362309"/>
                    <a:gd name="connsiteY45" fmla="*/ 217055 h 361971"/>
                    <a:gd name="connsiteX46" fmla="*/ 187225 w 362309"/>
                    <a:gd name="connsiteY46" fmla="*/ 221524 h 361971"/>
                    <a:gd name="connsiteX47" fmla="*/ 196810 w 362309"/>
                    <a:gd name="connsiteY47" fmla="*/ 234930 h 361971"/>
                    <a:gd name="connsiteX48" fmla="*/ 187864 w 362309"/>
                    <a:gd name="connsiteY48" fmla="*/ 248337 h 361971"/>
                    <a:gd name="connsiteX49" fmla="*/ 187864 w 362309"/>
                    <a:gd name="connsiteY49" fmla="*/ 248337 h 361971"/>
                    <a:gd name="connsiteX50" fmla="*/ 293298 w 362309"/>
                    <a:gd name="connsiteY50" fmla="*/ 142363 h 361971"/>
                    <a:gd name="connsiteX51" fmla="*/ 288825 w 362309"/>
                    <a:gd name="connsiteY51" fmla="*/ 146193 h 361971"/>
                    <a:gd name="connsiteX52" fmla="*/ 290103 w 362309"/>
                    <a:gd name="connsiteY52" fmla="*/ 151939 h 361971"/>
                    <a:gd name="connsiteX53" fmla="*/ 285630 w 362309"/>
                    <a:gd name="connsiteY53" fmla="*/ 172368 h 361971"/>
                    <a:gd name="connsiteX54" fmla="*/ 273489 w 362309"/>
                    <a:gd name="connsiteY54" fmla="*/ 174283 h 361971"/>
                    <a:gd name="connsiteX55" fmla="*/ 267099 w 362309"/>
                    <a:gd name="connsiteY55" fmla="*/ 174921 h 361971"/>
                    <a:gd name="connsiteX56" fmla="*/ 264543 w 362309"/>
                    <a:gd name="connsiteY56" fmla="*/ 180028 h 361971"/>
                    <a:gd name="connsiteX57" fmla="*/ 254319 w 362309"/>
                    <a:gd name="connsiteY57" fmla="*/ 193435 h 361971"/>
                    <a:gd name="connsiteX58" fmla="*/ 251124 w 362309"/>
                    <a:gd name="connsiteY58" fmla="*/ 194073 h 361971"/>
                    <a:gd name="connsiteX59" fmla="*/ 238345 w 362309"/>
                    <a:gd name="connsiteY59" fmla="*/ 188327 h 361971"/>
                    <a:gd name="connsiteX60" fmla="*/ 233233 w 362309"/>
                    <a:gd name="connsiteY60" fmla="*/ 185135 h 361971"/>
                    <a:gd name="connsiteX61" fmla="*/ 228120 w 362309"/>
                    <a:gd name="connsiteY61" fmla="*/ 188327 h 361971"/>
                    <a:gd name="connsiteX62" fmla="*/ 212146 w 362309"/>
                    <a:gd name="connsiteY62" fmla="*/ 192796 h 361971"/>
                    <a:gd name="connsiteX63" fmla="*/ 201922 w 362309"/>
                    <a:gd name="connsiteY63" fmla="*/ 179390 h 361971"/>
                    <a:gd name="connsiteX64" fmla="*/ 199366 w 362309"/>
                    <a:gd name="connsiteY64" fmla="*/ 173644 h 361971"/>
                    <a:gd name="connsiteX65" fmla="*/ 193615 w 362309"/>
                    <a:gd name="connsiteY65" fmla="*/ 173006 h 361971"/>
                    <a:gd name="connsiteX66" fmla="*/ 175723 w 362309"/>
                    <a:gd name="connsiteY66" fmla="*/ 162792 h 361971"/>
                    <a:gd name="connsiteX67" fmla="*/ 177640 w 362309"/>
                    <a:gd name="connsiteY67" fmla="*/ 150662 h 361971"/>
                    <a:gd name="connsiteX68" fmla="*/ 178918 w 362309"/>
                    <a:gd name="connsiteY68" fmla="*/ 144278 h 361971"/>
                    <a:gd name="connsiteX69" fmla="*/ 174445 w 362309"/>
                    <a:gd name="connsiteY69" fmla="*/ 139809 h 361971"/>
                    <a:gd name="connsiteX70" fmla="*/ 164860 w 362309"/>
                    <a:gd name="connsiteY70" fmla="*/ 126403 h 361971"/>
                    <a:gd name="connsiteX71" fmla="*/ 174445 w 362309"/>
                    <a:gd name="connsiteY71" fmla="*/ 112997 h 361971"/>
                    <a:gd name="connsiteX72" fmla="*/ 178918 w 362309"/>
                    <a:gd name="connsiteY72" fmla="*/ 109166 h 361971"/>
                    <a:gd name="connsiteX73" fmla="*/ 177640 w 362309"/>
                    <a:gd name="connsiteY73" fmla="*/ 103421 h 361971"/>
                    <a:gd name="connsiteX74" fmla="*/ 178279 w 362309"/>
                    <a:gd name="connsiteY74" fmla="*/ 86822 h 361971"/>
                    <a:gd name="connsiteX75" fmla="*/ 194254 w 362309"/>
                    <a:gd name="connsiteY75" fmla="*/ 81715 h 361971"/>
                    <a:gd name="connsiteX76" fmla="*/ 200644 w 362309"/>
                    <a:gd name="connsiteY76" fmla="*/ 81077 h 361971"/>
                    <a:gd name="connsiteX77" fmla="*/ 203200 w 362309"/>
                    <a:gd name="connsiteY77" fmla="*/ 75969 h 361971"/>
                    <a:gd name="connsiteX78" fmla="*/ 213424 w 362309"/>
                    <a:gd name="connsiteY78" fmla="*/ 62563 h 361971"/>
                    <a:gd name="connsiteX79" fmla="*/ 229399 w 362309"/>
                    <a:gd name="connsiteY79" fmla="*/ 67670 h 361971"/>
                    <a:gd name="connsiteX80" fmla="*/ 234510 w 362309"/>
                    <a:gd name="connsiteY80" fmla="*/ 70862 h 361971"/>
                    <a:gd name="connsiteX81" fmla="*/ 239623 w 362309"/>
                    <a:gd name="connsiteY81" fmla="*/ 67670 h 361971"/>
                    <a:gd name="connsiteX82" fmla="*/ 255597 w 362309"/>
                    <a:gd name="connsiteY82" fmla="*/ 63201 h 361971"/>
                    <a:gd name="connsiteX83" fmla="*/ 265182 w 362309"/>
                    <a:gd name="connsiteY83" fmla="*/ 76608 h 361971"/>
                    <a:gd name="connsiteX84" fmla="*/ 267738 w 362309"/>
                    <a:gd name="connsiteY84" fmla="*/ 82353 h 361971"/>
                    <a:gd name="connsiteX85" fmla="*/ 273489 w 362309"/>
                    <a:gd name="connsiteY85" fmla="*/ 82992 h 361971"/>
                    <a:gd name="connsiteX86" fmla="*/ 289464 w 362309"/>
                    <a:gd name="connsiteY86" fmla="*/ 88737 h 361971"/>
                    <a:gd name="connsiteX87" fmla="*/ 289464 w 362309"/>
                    <a:gd name="connsiteY87" fmla="*/ 105336 h 361971"/>
                    <a:gd name="connsiteX88" fmla="*/ 288186 w 362309"/>
                    <a:gd name="connsiteY88" fmla="*/ 111720 h 361971"/>
                    <a:gd name="connsiteX89" fmla="*/ 293298 w 362309"/>
                    <a:gd name="connsiteY89" fmla="*/ 116189 h 361971"/>
                    <a:gd name="connsiteX90" fmla="*/ 301605 w 362309"/>
                    <a:gd name="connsiteY90" fmla="*/ 135341 h 361971"/>
                    <a:gd name="connsiteX91" fmla="*/ 293298 w 362309"/>
                    <a:gd name="connsiteY91" fmla="*/ 142363 h 361971"/>
                    <a:gd name="connsiteX92" fmla="*/ 293298 w 362309"/>
                    <a:gd name="connsiteY92" fmla="*/ 14236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309" y="80438"/>
                        <a:pt x="281157" y="0"/>
                        <a:pt x="181474" y="0"/>
                      </a:cubicBezTo>
                      <a:lnTo>
                        <a:pt x="181474" y="0"/>
                      </a:lnTo>
                      <a:close/>
                      <a:moveTo>
                        <a:pt x="187864" y="248337"/>
                      </a:moveTo>
                      <a:cubicBezTo>
                        <a:pt x="185947" y="249614"/>
                        <a:pt x="184669" y="250890"/>
                        <a:pt x="183391" y="252167"/>
                      </a:cubicBezTo>
                      <a:cubicBezTo>
                        <a:pt x="183391" y="254082"/>
                        <a:pt x="184030" y="255998"/>
                        <a:pt x="184669" y="257913"/>
                      </a:cubicBezTo>
                      <a:cubicBezTo>
                        <a:pt x="189142" y="264935"/>
                        <a:pt x="187225" y="273873"/>
                        <a:pt x="180196" y="278341"/>
                      </a:cubicBezTo>
                      <a:cubicBezTo>
                        <a:pt x="176362" y="280895"/>
                        <a:pt x="171889" y="281533"/>
                        <a:pt x="168055" y="280257"/>
                      </a:cubicBezTo>
                      <a:cubicBezTo>
                        <a:pt x="166138" y="280257"/>
                        <a:pt x="163582" y="280257"/>
                        <a:pt x="161665" y="280895"/>
                      </a:cubicBezTo>
                      <a:cubicBezTo>
                        <a:pt x="160387" y="282810"/>
                        <a:pt x="159748" y="284087"/>
                        <a:pt x="159109" y="286002"/>
                      </a:cubicBezTo>
                      <a:cubicBezTo>
                        <a:pt x="157192" y="291109"/>
                        <a:pt x="154636" y="297493"/>
                        <a:pt x="148885" y="299409"/>
                      </a:cubicBezTo>
                      <a:cubicBezTo>
                        <a:pt x="147607" y="300047"/>
                        <a:pt x="146329" y="300047"/>
                        <a:pt x="145690" y="300047"/>
                      </a:cubicBezTo>
                      <a:cubicBezTo>
                        <a:pt x="141217" y="299409"/>
                        <a:pt x="136744" y="297493"/>
                        <a:pt x="132911" y="294301"/>
                      </a:cubicBezTo>
                      <a:cubicBezTo>
                        <a:pt x="131633" y="293025"/>
                        <a:pt x="129716" y="291748"/>
                        <a:pt x="127799" y="291109"/>
                      </a:cubicBezTo>
                      <a:cubicBezTo>
                        <a:pt x="125881" y="291748"/>
                        <a:pt x="123965" y="293025"/>
                        <a:pt x="122686" y="294301"/>
                      </a:cubicBezTo>
                      <a:cubicBezTo>
                        <a:pt x="118214" y="298132"/>
                        <a:pt x="112463" y="300047"/>
                        <a:pt x="106712" y="298770"/>
                      </a:cubicBezTo>
                      <a:cubicBezTo>
                        <a:pt x="100322" y="296855"/>
                        <a:pt x="98405" y="290471"/>
                        <a:pt x="97127" y="285364"/>
                      </a:cubicBezTo>
                      <a:cubicBezTo>
                        <a:pt x="96488" y="283449"/>
                        <a:pt x="95849" y="281533"/>
                        <a:pt x="94571" y="279618"/>
                      </a:cubicBezTo>
                      <a:cubicBezTo>
                        <a:pt x="92654" y="278980"/>
                        <a:pt x="90737" y="278980"/>
                        <a:pt x="88820" y="278980"/>
                      </a:cubicBezTo>
                      <a:cubicBezTo>
                        <a:pt x="83069" y="279618"/>
                        <a:pt x="76679" y="277703"/>
                        <a:pt x="72845" y="273234"/>
                      </a:cubicBezTo>
                      <a:cubicBezTo>
                        <a:pt x="70289" y="268127"/>
                        <a:pt x="70289" y="261743"/>
                        <a:pt x="72845" y="256636"/>
                      </a:cubicBezTo>
                      <a:cubicBezTo>
                        <a:pt x="73484" y="254721"/>
                        <a:pt x="74123" y="252167"/>
                        <a:pt x="74123" y="250252"/>
                      </a:cubicBezTo>
                      <a:cubicBezTo>
                        <a:pt x="72845" y="248337"/>
                        <a:pt x="70928" y="247060"/>
                        <a:pt x="69650" y="245783"/>
                      </a:cubicBezTo>
                      <a:cubicBezTo>
                        <a:pt x="65177" y="242591"/>
                        <a:pt x="60065" y="238122"/>
                        <a:pt x="60065" y="232377"/>
                      </a:cubicBezTo>
                      <a:cubicBezTo>
                        <a:pt x="60065" y="226631"/>
                        <a:pt x="65816" y="222163"/>
                        <a:pt x="69650" y="218971"/>
                      </a:cubicBezTo>
                      <a:cubicBezTo>
                        <a:pt x="71567" y="217694"/>
                        <a:pt x="72845" y="216417"/>
                        <a:pt x="74123" y="215140"/>
                      </a:cubicBezTo>
                      <a:cubicBezTo>
                        <a:pt x="74123" y="213225"/>
                        <a:pt x="73484" y="211310"/>
                        <a:pt x="72845" y="209395"/>
                      </a:cubicBezTo>
                      <a:cubicBezTo>
                        <a:pt x="68372" y="202372"/>
                        <a:pt x="70289" y="193435"/>
                        <a:pt x="76679" y="188966"/>
                      </a:cubicBezTo>
                      <a:cubicBezTo>
                        <a:pt x="80513" y="186412"/>
                        <a:pt x="84986" y="185774"/>
                        <a:pt x="88820" y="187051"/>
                      </a:cubicBezTo>
                      <a:cubicBezTo>
                        <a:pt x="90737" y="187051"/>
                        <a:pt x="93293" y="187051"/>
                        <a:pt x="95210" y="186412"/>
                      </a:cubicBezTo>
                      <a:cubicBezTo>
                        <a:pt x="95849" y="184497"/>
                        <a:pt x="97127" y="182582"/>
                        <a:pt x="97766" y="181305"/>
                      </a:cubicBezTo>
                      <a:cubicBezTo>
                        <a:pt x="99683" y="176198"/>
                        <a:pt x="102239" y="169814"/>
                        <a:pt x="107990" y="167899"/>
                      </a:cubicBezTo>
                      <a:cubicBezTo>
                        <a:pt x="113741" y="167260"/>
                        <a:pt x="120131" y="169176"/>
                        <a:pt x="123965" y="173006"/>
                      </a:cubicBezTo>
                      <a:cubicBezTo>
                        <a:pt x="125243" y="174283"/>
                        <a:pt x="127160" y="175560"/>
                        <a:pt x="129076" y="176198"/>
                      </a:cubicBezTo>
                      <a:cubicBezTo>
                        <a:pt x="130994" y="175560"/>
                        <a:pt x="132911" y="174283"/>
                        <a:pt x="134189" y="173006"/>
                      </a:cubicBezTo>
                      <a:cubicBezTo>
                        <a:pt x="138661" y="169176"/>
                        <a:pt x="144412" y="167260"/>
                        <a:pt x="150164" y="168537"/>
                      </a:cubicBezTo>
                      <a:cubicBezTo>
                        <a:pt x="156553" y="170452"/>
                        <a:pt x="158470" y="176836"/>
                        <a:pt x="159748" y="181944"/>
                      </a:cubicBezTo>
                      <a:cubicBezTo>
                        <a:pt x="160387" y="183859"/>
                        <a:pt x="161026" y="185774"/>
                        <a:pt x="162304" y="187689"/>
                      </a:cubicBezTo>
                      <a:cubicBezTo>
                        <a:pt x="164221" y="188327"/>
                        <a:pt x="166138" y="188327"/>
                        <a:pt x="168055" y="188327"/>
                      </a:cubicBezTo>
                      <a:cubicBezTo>
                        <a:pt x="173806" y="187689"/>
                        <a:pt x="179557" y="189604"/>
                        <a:pt x="184030" y="194073"/>
                      </a:cubicBezTo>
                      <a:cubicBezTo>
                        <a:pt x="186586" y="199180"/>
                        <a:pt x="186586" y="205564"/>
                        <a:pt x="184030" y="210671"/>
                      </a:cubicBezTo>
                      <a:cubicBezTo>
                        <a:pt x="183391" y="212587"/>
                        <a:pt x="182752" y="215140"/>
                        <a:pt x="182752" y="217055"/>
                      </a:cubicBezTo>
                      <a:cubicBezTo>
                        <a:pt x="184030" y="218971"/>
                        <a:pt x="185947" y="220247"/>
                        <a:pt x="187225" y="221524"/>
                      </a:cubicBezTo>
                      <a:cubicBezTo>
                        <a:pt x="191698" y="224716"/>
                        <a:pt x="196810" y="229185"/>
                        <a:pt x="196810" y="234930"/>
                      </a:cubicBezTo>
                      <a:cubicBezTo>
                        <a:pt x="196810" y="240676"/>
                        <a:pt x="191698" y="245145"/>
                        <a:pt x="187864" y="248337"/>
                      </a:cubicBezTo>
                      <a:lnTo>
                        <a:pt x="187864" y="248337"/>
                      </a:lnTo>
                      <a:close/>
                      <a:moveTo>
                        <a:pt x="293298" y="142363"/>
                      </a:moveTo>
                      <a:cubicBezTo>
                        <a:pt x="291381" y="143640"/>
                        <a:pt x="290103" y="144916"/>
                        <a:pt x="288825" y="146193"/>
                      </a:cubicBezTo>
                      <a:cubicBezTo>
                        <a:pt x="288825" y="148108"/>
                        <a:pt x="289464" y="150024"/>
                        <a:pt x="290103" y="151939"/>
                      </a:cubicBezTo>
                      <a:cubicBezTo>
                        <a:pt x="294576" y="158961"/>
                        <a:pt x="292659" y="167899"/>
                        <a:pt x="285630" y="172368"/>
                      </a:cubicBezTo>
                      <a:cubicBezTo>
                        <a:pt x="281796" y="174921"/>
                        <a:pt x="277962" y="175560"/>
                        <a:pt x="273489" y="174283"/>
                      </a:cubicBezTo>
                      <a:cubicBezTo>
                        <a:pt x="271572" y="174283"/>
                        <a:pt x="269016" y="174283"/>
                        <a:pt x="267099" y="174921"/>
                      </a:cubicBezTo>
                      <a:cubicBezTo>
                        <a:pt x="265821" y="176836"/>
                        <a:pt x="265182" y="178752"/>
                        <a:pt x="264543" y="180028"/>
                      </a:cubicBezTo>
                      <a:cubicBezTo>
                        <a:pt x="262626" y="185135"/>
                        <a:pt x="260070" y="191519"/>
                        <a:pt x="254319" y="193435"/>
                      </a:cubicBezTo>
                      <a:cubicBezTo>
                        <a:pt x="253041" y="194073"/>
                        <a:pt x="251763" y="194073"/>
                        <a:pt x="251124" y="194073"/>
                      </a:cubicBezTo>
                      <a:cubicBezTo>
                        <a:pt x="246651" y="193435"/>
                        <a:pt x="242178" y="191519"/>
                        <a:pt x="238345" y="188327"/>
                      </a:cubicBezTo>
                      <a:cubicBezTo>
                        <a:pt x="236428" y="187051"/>
                        <a:pt x="235150" y="185774"/>
                        <a:pt x="233233" y="185135"/>
                      </a:cubicBezTo>
                      <a:cubicBezTo>
                        <a:pt x="231315" y="185774"/>
                        <a:pt x="229399" y="187051"/>
                        <a:pt x="228120" y="188327"/>
                      </a:cubicBezTo>
                      <a:cubicBezTo>
                        <a:pt x="223648" y="192158"/>
                        <a:pt x="217897" y="194073"/>
                        <a:pt x="212146" y="192796"/>
                      </a:cubicBezTo>
                      <a:cubicBezTo>
                        <a:pt x="205756" y="190881"/>
                        <a:pt x="203839" y="184497"/>
                        <a:pt x="201922" y="179390"/>
                      </a:cubicBezTo>
                      <a:cubicBezTo>
                        <a:pt x="201283" y="177475"/>
                        <a:pt x="200644" y="175560"/>
                        <a:pt x="199366" y="173644"/>
                      </a:cubicBezTo>
                      <a:cubicBezTo>
                        <a:pt x="197449" y="173006"/>
                        <a:pt x="195532" y="173006"/>
                        <a:pt x="193615" y="173006"/>
                      </a:cubicBezTo>
                      <a:cubicBezTo>
                        <a:pt x="185947" y="174921"/>
                        <a:pt x="177640" y="170452"/>
                        <a:pt x="175723" y="162792"/>
                      </a:cubicBezTo>
                      <a:cubicBezTo>
                        <a:pt x="174445" y="158961"/>
                        <a:pt x="175084" y="154492"/>
                        <a:pt x="177640" y="150662"/>
                      </a:cubicBezTo>
                      <a:cubicBezTo>
                        <a:pt x="178279" y="148747"/>
                        <a:pt x="178918" y="146193"/>
                        <a:pt x="178918" y="144278"/>
                      </a:cubicBezTo>
                      <a:cubicBezTo>
                        <a:pt x="177640" y="142363"/>
                        <a:pt x="175723" y="141086"/>
                        <a:pt x="174445" y="139809"/>
                      </a:cubicBezTo>
                      <a:cubicBezTo>
                        <a:pt x="169972" y="136617"/>
                        <a:pt x="164860" y="132149"/>
                        <a:pt x="164860" y="126403"/>
                      </a:cubicBezTo>
                      <a:cubicBezTo>
                        <a:pt x="164860" y="120657"/>
                        <a:pt x="170611" y="116189"/>
                        <a:pt x="174445" y="112997"/>
                      </a:cubicBezTo>
                      <a:cubicBezTo>
                        <a:pt x="176362" y="111720"/>
                        <a:pt x="177640" y="110443"/>
                        <a:pt x="178918" y="109166"/>
                      </a:cubicBezTo>
                      <a:cubicBezTo>
                        <a:pt x="178918" y="107251"/>
                        <a:pt x="178279" y="105336"/>
                        <a:pt x="177640" y="103421"/>
                      </a:cubicBezTo>
                      <a:cubicBezTo>
                        <a:pt x="175084" y="98313"/>
                        <a:pt x="175723" y="91929"/>
                        <a:pt x="178279" y="86822"/>
                      </a:cubicBezTo>
                      <a:cubicBezTo>
                        <a:pt x="182113" y="82992"/>
                        <a:pt x="188503" y="80438"/>
                        <a:pt x="194254" y="81715"/>
                      </a:cubicBezTo>
                      <a:cubicBezTo>
                        <a:pt x="196171" y="81715"/>
                        <a:pt x="198727" y="81715"/>
                        <a:pt x="200644" y="81077"/>
                      </a:cubicBezTo>
                      <a:cubicBezTo>
                        <a:pt x="201922" y="79161"/>
                        <a:pt x="202561" y="77885"/>
                        <a:pt x="203200" y="75969"/>
                      </a:cubicBezTo>
                      <a:cubicBezTo>
                        <a:pt x="205117" y="70862"/>
                        <a:pt x="207673" y="64478"/>
                        <a:pt x="213424" y="62563"/>
                      </a:cubicBezTo>
                      <a:cubicBezTo>
                        <a:pt x="219175" y="61925"/>
                        <a:pt x="225565" y="63840"/>
                        <a:pt x="229399" y="67670"/>
                      </a:cubicBezTo>
                      <a:cubicBezTo>
                        <a:pt x="230677" y="68947"/>
                        <a:pt x="232593" y="70224"/>
                        <a:pt x="234510" y="70862"/>
                      </a:cubicBezTo>
                      <a:cubicBezTo>
                        <a:pt x="236428" y="70224"/>
                        <a:pt x="238345" y="68947"/>
                        <a:pt x="239623" y="67670"/>
                      </a:cubicBezTo>
                      <a:cubicBezTo>
                        <a:pt x="244095" y="63840"/>
                        <a:pt x="249846" y="62563"/>
                        <a:pt x="255597" y="63201"/>
                      </a:cubicBezTo>
                      <a:cubicBezTo>
                        <a:pt x="261348" y="65117"/>
                        <a:pt x="263904" y="71501"/>
                        <a:pt x="265182" y="76608"/>
                      </a:cubicBezTo>
                      <a:cubicBezTo>
                        <a:pt x="265821" y="78523"/>
                        <a:pt x="266460" y="80438"/>
                        <a:pt x="267738" y="82353"/>
                      </a:cubicBezTo>
                      <a:cubicBezTo>
                        <a:pt x="269655" y="82992"/>
                        <a:pt x="271572" y="82992"/>
                        <a:pt x="273489" y="82992"/>
                      </a:cubicBezTo>
                      <a:cubicBezTo>
                        <a:pt x="279240" y="82353"/>
                        <a:pt x="284991" y="84269"/>
                        <a:pt x="289464" y="88737"/>
                      </a:cubicBezTo>
                      <a:cubicBezTo>
                        <a:pt x="292020" y="93845"/>
                        <a:pt x="292020" y="100229"/>
                        <a:pt x="289464" y="105336"/>
                      </a:cubicBezTo>
                      <a:cubicBezTo>
                        <a:pt x="288825" y="107251"/>
                        <a:pt x="288186" y="109805"/>
                        <a:pt x="288186" y="111720"/>
                      </a:cubicBezTo>
                      <a:cubicBezTo>
                        <a:pt x="289464" y="113635"/>
                        <a:pt x="291381" y="114912"/>
                        <a:pt x="293298" y="116189"/>
                      </a:cubicBezTo>
                      <a:cubicBezTo>
                        <a:pt x="300966" y="119381"/>
                        <a:pt x="304161" y="127680"/>
                        <a:pt x="301605" y="135341"/>
                      </a:cubicBezTo>
                      <a:cubicBezTo>
                        <a:pt x="300327" y="138533"/>
                        <a:pt x="297132" y="141086"/>
                        <a:pt x="293298" y="142363"/>
                      </a:cubicBezTo>
                      <a:lnTo>
                        <a:pt x="293298" y="142363"/>
                      </a:lnTo>
                      <a:close/>
                    </a:path>
                  </a:pathLst>
                </a:custGeom>
                <a:grpFill/>
                <a:ln w="6390" cap="flat">
                  <a:noFill/>
                  <a:prstDash val="solid"/>
                  <a:miter/>
                </a:ln>
              </p:spPr>
              <p:txBody>
                <a:bodyPr rtlCol="0" anchor="ctr"/>
                <a:lstStyle/>
                <a:p>
                  <a:endParaRPr lang="en-AU" noProof="0" dirty="0"/>
                </a:p>
              </p:txBody>
            </p:sp>
            <p:sp>
              <p:nvSpPr>
                <p:cNvPr id="48" name="Graphic 4">
                  <a:extLst>
                    <a:ext uri="{FF2B5EF4-FFF2-40B4-BE49-F238E27FC236}">
                      <a16:creationId xmlns:a16="http://schemas.microsoft.com/office/drawing/2014/main" id="{CA26A4AC-96FC-FDA4-BF98-D3509668E0C7}"/>
                    </a:ext>
                  </a:extLst>
                </p:cNvPr>
                <p:cNvSpPr/>
                <p:nvPr/>
              </p:nvSpPr>
              <p:spPr>
                <a:xfrm>
                  <a:off x="6218686" y="4973284"/>
                  <a:ext cx="112462" cy="106612"/>
                </a:xfrm>
                <a:custGeom>
                  <a:avLst/>
                  <a:gdLst>
                    <a:gd name="connsiteX0" fmla="*/ 99044 w 112462"/>
                    <a:gd name="connsiteY0" fmla="*/ 40219 h 106612"/>
                    <a:gd name="connsiteX1" fmla="*/ 99044 w 112462"/>
                    <a:gd name="connsiteY1" fmla="*/ 40219 h 106612"/>
                    <a:gd name="connsiteX2" fmla="*/ 100322 w 112462"/>
                    <a:gd name="connsiteY2" fmla="*/ 26174 h 106612"/>
                    <a:gd name="connsiteX3" fmla="*/ 101600 w 112462"/>
                    <a:gd name="connsiteY3" fmla="*/ 21067 h 106612"/>
                    <a:gd name="connsiteX4" fmla="*/ 95849 w 112462"/>
                    <a:gd name="connsiteY4" fmla="*/ 21067 h 106612"/>
                    <a:gd name="connsiteX5" fmla="*/ 82430 w 112462"/>
                    <a:gd name="connsiteY5" fmla="*/ 17875 h 106612"/>
                    <a:gd name="connsiteX6" fmla="*/ 75401 w 112462"/>
                    <a:gd name="connsiteY6" fmla="*/ 5745 h 106612"/>
                    <a:gd name="connsiteX7" fmla="*/ 73484 w 112462"/>
                    <a:gd name="connsiteY7" fmla="*/ 638 h 106612"/>
                    <a:gd name="connsiteX8" fmla="*/ 69011 w 112462"/>
                    <a:gd name="connsiteY8" fmla="*/ 3830 h 106612"/>
                    <a:gd name="connsiteX9" fmla="*/ 56231 w 112462"/>
                    <a:gd name="connsiteY9" fmla="*/ 8937 h 106612"/>
                    <a:gd name="connsiteX10" fmla="*/ 44090 w 112462"/>
                    <a:gd name="connsiteY10" fmla="*/ 3192 h 106612"/>
                    <a:gd name="connsiteX11" fmla="*/ 38978 w 112462"/>
                    <a:gd name="connsiteY11" fmla="*/ 0 h 106612"/>
                    <a:gd name="connsiteX12" fmla="*/ 36423 w 112462"/>
                    <a:gd name="connsiteY12" fmla="*/ 5107 h 106612"/>
                    <a:gd name="connsiteX13" fmla="*/ 29394 w 112462"/>
                    <a:gd name="connsiteY13" fmla="*/ 16598 h 106612"/>
                    <a:gd name="connsiteX14" fmla="*/ 15975 w 112462"/>
                    <a:gd name="connsiteY14" fmla="*/ 19790 h 106612"/>
                    <a:gd name="connsiteX15" fmla="*/ 10863 w 112462"/>
                    <a:gd name="connsiteY15" fmla="*/ 19790 h 106612"/>
                    <a:gd name="connsiteX16" fmla="*/ 12141 w 112462"/>
                    <a:gd name="connsiteY16" fmla="*/ 24897 h 106612"/>
                    <a:gd name="connsiteX17" fmla="*/ 5112 w 112462"/>
                    <a:gd name="connsiteY17" fmla="*/ 47880 h 106612"/>
                    <a:gd name="connsiteX18" fmla="*/ 4473 w 112462"/>
                    <a:gd name="connsiteY18" fmla="*/ 48518 h 106612"/>
                    <a:gd name="connsiteX19" fmla="*/ 0 w 112462"/>
                    <a:gd name="connsiteY19" fmla="*/ 52348 h 106612"/>
                    <a:gd name="connsiteX20" fmla="*/ 3834 w 112462"/>
                    <a:gd name="connsiteY20" fmla="*/ 55540 h 106612"/>
                    <a:gd name="connsiteX21" fmla="*/ 11502 w 112462"/>
                    <a:gd name="connsiteY21" fmla="*/ 79161 h 106612"/>
                    <a:gd name="connsiteX22" fmla="*/ 11502 w 112462"/>
                    <a:gd name="connsiteY22" fmla="*/ 79800 h 106612"/>
                    <a:gd name="connsiteX23" fmla="*/ 10224 w 112462"/>
                    <a:gd name="connsiteY23" fmla="*/ 84907 h 106612"/>
                    <a:gd name="connsiteX24" fmla="*/ 15975 w 112462"/>
                    <a:gd name="connsiteY24" fmla="*/ 84907 h 106612"/>
                    <a:gd name="connsiteX25" fmla="*/ 29394 w 112462"/>
                    <a:gd name="connsiteY25" fmla="*/ 88099 h 106612"/>
                    <a:gd name="connsiteX26" fmla="*/ 36423 w 112462"/>
                    <a:gd name="connsiteY26" fmla="*/ 100228 h 106612"/>
                    <a:gd name="connsiteX27" fmla="*/ 38340 w 112462"/>
                    <a:gd name="connsiteY27" fmla="*/ 105336 h 106612"/>
                    <a:gd name="connsiteX28" fmla="*/ 42813 w 112462"/>
                    <a:gd name="connsiteY28" fmla="*/ 102782 h 106612"/>
                    <a:gd name="connsiteX29" fmla="*/ 55593 w 112462"/>
                    <a:gd name="connsiteY29" fmla="*/ 97675 h 106612"/>
                    <a:gd name="connsiteX30" fmla="*/ 55593 w 112462"/>
                    <a:gd name="connsiteY30" fmla="*/ 97675 h 106612"/>
                    <a:gd name="connsiteX31" fmla="*/ 67733 w 112462"/>
                    <a:gd name="connsiteY31" fmla="*/ 103420 h 106612"/>
                    <a:gd name="connsiteX32" fmla="*/ 72845 w 112462"/>
                    <a:gd name="connsiteY32" fmla="*/ 106612 h 106612"/>
                    <a:gd name="connsiteX33" fmla="*/ 75401 w 112462"/>
                    <a:gd name="connsiteY33" fmla="*/ 101505 h 106612"/>
                    <a:gd name="connsiteX34" fmla="*/ 82430 w 112462"/>
                    <a:gd name="connsiteY34" fmla="*/ 90014 h 106612"/>
                    <a:gd name="connsiteX35" fmla="*/ 95849 w 112462"/>
                    <a:gd name="connsiteY35" fmla="*/ 86822 h 106612"/>
                    <a:gd name="connsiteX36" fmla="*/ 101600 w 112462"/>
                    <a:gd name="connsiteY36" fmla="*/ 86822 h 106612"/>
                    <a:gd name="connsiteX37" fmla="*/ 100322 w 112462"/>
                    <a:gd name="connsiteY37" fmla="*/ 81715 h 106612"/>
                    <a:gd name="connsiteX38" fmla="*/ 99044 w 112462"/>
                    <a:gd name="connsiteY38" fmla="*/ 68308 h 106612"/>
                    <a:gd name="connsiteX39" fmla="*/ 107990 w 112462"/>
                    <a:gd name="connsiteY39" fmla="*/ 58094 h 106612"/>
                    <a:gd name="connsiteX40" fmla="*/ 112463 w 112462"/>
                    <a:gd name="connsiteY40" fmla="*/ 54902 h 106612"/>
                    <a:gd name="connsiteX41" fmla="*/ 108629 w 112462"/>
                    <a:gd name="connsiteY41" fmla="*/ 51710 h 106612"/>
                    <a:gd name="connsiteX42" fmla="*/ 99044 w 112462"/>
                    <a:gd name="connsiteY42" fmla="*/ 40219 h 106612"/>
                    <a:gd name="connsiteX43" fmla="*/ 63260 w 112462"/>
                    <a:gd name="connsiteY43" fmla="*/ 77884 h 106612"/>
                    <a:gd name="connsiteX44" fmla="*/ 31310 w 112462"/>
                    <a:gd name="connsiteY44" fmla="*/ 61286 h 106612"/>
                    <a:gd name="connsiteX45" fmla="*/ 47925 w 112462"/>
                    <a:gd name="connsiteY45" fmla="*/ 29366 h 106612"/>
                    <a:gd name="connsiteX46" fmla="*/ 79874 w 112462"/>
                    <a:gd name="connsiteY46" fmla="*/ 45964 h 106612"/>
                    <a:gd name="connsiteX47" fmla="*/ 79874 w 112462"/>
                    <a:gd name="connsiteY47" fmla="*/ 45964 h 106612"/>
                    <a:gd name="connsiteX48" fmla="*/ 63260 w 112462"/>
                    <a:gd name="connsiteY48" fmla="*/ 77884 h 106612"/>
                    <a:gd name="connsiteX49" fmla="*/ 63260 w 112462"/>
                    <a:gd name="connsiteY49" fmla="*/ 77884 h 10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62" h="106612">
                      <a:moveTo>
                        <a:pt x="99044" y="40219"/>
                      </a:moveTo>
                      <a:lnTo>
                        <a:pt x="99044" y="40219"/>
                      </a:lnTo>
                      <a:cubicBezTo>
                        <a:pt x="98405" y="35750"/>
                        <a:pt x="98405" y="30643"/>
                        <a:pt x="100322" y="26174"/>
                      </a:cubicBezTo>
                      <a:cubicBezTo>
                        <a:pt x="100961" y="24259"/>
                        <a:pt x="101600" y="22344"/>
                        <a:pt x="101600" y="21067"/>
                      </a:cubicBezTo>
                      <a:cubicBezTo>
                        <a:pt x="100322" y="21067"/>
                        <a:pt x="97766" y="21067"/>
                        <a:pt x="95849" y="21067"/>
                      </a:cubicBezTo>
                      <a:cubicBezTo>
                        <a:pt x="91376" y="21067"/>
                        <a:pt x="86903" y="20428"/>
                        <a:pt x="82430" y="17875"/>
                      </a:cubicBezTo>
                      <a:cubicBezTo>
                        <a:pt x="79235" y="14683"/>
                        <a:pt x="76679" y="10852"/>
                        <a:pt x="75401" y="5745"/>
                      </a:cubicBezTo>
                      <a:cubicBezTo>
                        <a:pt x="74762" y="3830"/>
                        <a:pt x="74123" y="2553"/>
                        <a:pt x="73484" y="638"/>
                      </a:cubicBezTo>
                      <a:cubicBezTo>
                        <a:pt x="71567" y="1276"/>
                        <a:pt x="70289" y="2553"/>
                        <a:pt x="69011" y="3830"/>
                      </a:cubicBezTo>
                      <a:cubicBezTo>
                        <a:pt x="65177" y="7022"/>
                        <a:pt x="60704" y="8937"/>
                        <a:pt x="56231" y="8937"/>
                      </a:cubicBezTo>
                      <a:cubicBezTo>
                        <a:pt x="51758" y="8299"/>
                        <a:pt x="47285" y="6384"/>
                        <a:pt x="44090" y="3192"/>
                      </a:cubicBezTo>
                      <a:cubicBezTo>
                        <a:pt x="42813" y="1915"/>
                        <a:pt x="40895" y="638"/>
                        <a:pt x="38978" y="0"/>
                      </a:cubicBezTo>
                      <a:cubicBezTo>
                        <a:pt x="38340" y="1915"/>
                        <a:pt x="37062" y="3830"/>
                        <a:pt x="36423" y="5107"/>
                      </a:cubicBezTo>
                      <a:cubicBezTo>
                        <a:pt x="35145" y="9576"/>
                        <a:pt x="32589" y="13406"/>
                        <a:pt x="29394" y="16598"/>
                      </a:cubicBezTo>
                      <a:cubicBezTo>
                        <a:pt x="25560" y="19152"/>
                        <a:pt x="20448" y="19790"/>
                        <a:pt x="15975" y="19790"/>
                      </a:cubicBezTo>
                      <a:cubicBezTo>
                        <a:pt x="14058" y="19790"/>
                        <a:pt x="12141" y="19790"/>
                        <a:pt x="10863" y="19790"/>
                      </a:cubicBezTo>
                      <a:cubicBezTo>
                        <a:pt x="10863" y="21705"/>
                        <a:pt x="11502" y="23620"/>
                        <a:pt x="12141" y="24897"/>
                      </a:cubicBezTo>
                      <a:cubicBezTo>
                        <a:pt x="16614" y="33196"/>
                        <a:pt x="13419" y="43411"/>
                        <a:pt x="5112" y="47880"/>
                      </a:cubicBezTo>
                      <a:cubicBezTo>
                        <a:pt x="5112" y="47880"/>
                        <a:pt x="4473" y="47880"/>
                        <a:pt x="4473" y="48518"/>
                      </a:cubicBezTo>
                      <a:cubicBezTo>
                        <a:pt x="3195" y="49795"/>
                        <a:pt x="1278" y="51072"/>
                        <a:pt x="0" y="52348"/>
                      </a:cubicBezTo>
                      <a:cubicBezTo>
                        <a:pt x="1278" y="53625"/>
                        <a:pt x="2556" y="54902"/>
                        <a:pt x="3834" y="55540"/>
                      </a:cubicBezTo>
                      <a:cubicBezTo>
                        <a:pt x="12780" y="60009"/>
                        <a:pt x="15975" y="70862"/>
                        <a:pt x="11502" y="79161"/>
                      </a:cubicBezTo>
                      <a:cubicBezTo>
                        <a:pt x="11502" y="79161"/>
                        <a:pt x="11502" y="79161"/>
                        <a:pt x="11502" y="79800"/>
                      </a:cubicBezTo>
                      <a:cubicBezTo>
                        <a:pt x="10863" y="81715"/>
                        <a:pt x="10224" y="83630"/>
                        <a:pt x="10224" y="84907"/>
                      </a:cubicBezTo>
                      <a:lnTo>
                        <a:pt x="15975" y="84907"/>
                      </a:lnTo>
                      <a:cubicBezTo>
                        <a:pt x="20448" y="84907"/>
                        <a:pt x="24921" y="85545"/>
                        <a:pt x="29394" y="88099"/>
                      </a:cubicBezTo>
                      <a:cubicBezTo>
                        <a:pt x="32589" y="91291"/>
                        <a:pt x="35145" y="95121"/>
                        <a:pt x="36423" y="100228"/>
                      </a:cubicBezTo>
                      <a:cubicBezTo>
                        <a:pt x="37062" y="102144"/>
                        <a:pt x="37700" y="103420"/>
                        <a:pt x="38340" y="105336"/>
                      </a:cubicBezTo>
                      <a:cubicBezTo>
                        <a:pt x="40257" y="104697"/>
                        <a:pt x="41535" y="103420"/>
                        <a:pt x="42813" y="102782"/>
                      </a:cubicBezTo>
                      <a:cubicBezTo>
                        <a:pt x="46646" y="99590"/>
                        <a:pt x="51119" y="97675"/>
                        <a:pt x="55593" y="97675"/>
                      </a:cubicBezTo>
                      <a:lnTo>
                        <a:pt x="55593" y="97675"/>
                      </a:lnTo>
                      <a:cubicBezTo>
                        <a:pt x="60065" y="98313"/>
                        <a:pt x="64538" y="100228"/>
                        <a:pt x="67733" y="103420"/>
                      </a:cubicBezTo>
                      <a:cubicBezTo>
                        <a:pt x="69011" y="104697"/>
                        <a:pt x="70928" y="105974"/>
                        <a:pt x="72845" y="106612"/>
                      </a:cubicBezTo>
                      <a:cubicBezTo>
                        <a:pt x="73484" y="104697"/>
                        <a:pt x="74762" y="102782"/>
                        <a:pt x="75401" y="101505"/>
                      </a:cubicBezTo>
                      <a:cubicBezTo>
                        <a:pt x="76679" y="97036"/>
                        <a:pt x="79235" y="93206"/>
                        <a:pt x="82430" y="90014"/>
                      </a:cubicBezTo>
                      <a:cubicBezTo>
                        <a:pt x="86264" y="87460"/>
                        <a:pt x="91376" y="86822"/>
                        <a:pt x="95849" y="86822"/>
                      </a:cubicBezTo>
                      <a:cubicBezTo>
                        <a:pt x="97766" y="86822"/>
                        <a:pt x="99683" y="86822"/>
                        <a:pt x="101600" y="86822"/>
                      </a:cubicBezTo>
                      <a:cubicBezTo>
                        <a:pt x="101600" y="84907"/>
                        <a:pt x="100961" y="82992"/>
                        <a:pt x="100322" y="81715"/>
                      </a:cubicBezTo>
                      <a:cubicBezTo>
                        <a:pt x="98405" y="77246"/>
                        <a:pt x="98405" y="72777"/>
                        <a:pt x="99044" y="68308"/>
                      </a:cubicBezTo>
                      <a:cubicBezTo>
                        <a:pt x="100961" y="63840"/>
                        <a:pt x="104156" y="60648"/>
                        <a:pt x="107990" y="58094"/>
                      </a:cubicBezTo>
                      <a:cubicBezTo>
                        <a:pt x="109268" y="56817"/>
                        <a:pt x="111185" y="55540"/>
                        <a:pt x="112463" y="54902"/>
                      </a:cubicBezTo>
                      <a:cubicBezTo>
                        <a:pt x="111185" y="53625"/>
                        <a:pt x="109907" y="52348"/>
                        <a:pt x="108629" y="51710"/>
                      </a:cubicBezTo>
                      <a:cubicBezTo>
                        <a:pt x="104156" y="47880"/>
                        <a:pt x="100961" y="44688"/>
                        <a:pt x="99044" y="40219"/>
                      </a:cubicBezTo>
                      <a:close/>
                      <a:moveTo>
                        <a:pt x="63260" y="77884"/>
                      </a:moveTo>
                      <a:cubicBezTo>
                        <a:pt x="49841" y="82353"/>
                        <a:pt x="35145" y="74692"/>
                        <a:pt x="31310" y="61286"/>
                      </a:cubicBezTo>
                      <a:cubicBezTo>
                        <a:pt x="26838" y="47880"/>
                        <a:pt x="34505" y="33196"/>
                        <a:pt x="47925" y="29366"/>
                      </a:cubicBezTo>
                      <a:cubicBezTo>
                        <a:pt x="61343" y="25536"/>
                        <a:pt x="76040" y="32558"/>
                        <a:pt x="79874" y="45964"/>
                      </a:cubicBezTo>
                      <a:cubicBezTo>
                        <a:pt x="79874" y="45964"/>
                        <a:pt x="79874" y="45964"/>
                        <a:pt x="79874" y="45964"/>
                      </a:cubicBezTo>
                      <a:cubicBezTo>
                        <a:pt x="84347" y="59371"/>
                        <a:pt x="77318" y="73416"/>
                        <a:pt x="63260" y="77884"/>
                      </a:cubicBezTo>
                      <a:cubicBezTo>
                        <a:pt x="63899" y="77884"/>
                        <a:pt x="63899" y="77884"/>
                        <a:pt x="63260" y="77884"/>
                      </a:cubicBezTo>
                      <a:close/>
                    </a:path>
                  </a:pathLst>
                </a:custGeom>
                <a:grpFill/>
                <a:ln w="6390" cap="flat">
                  <a:noFill/>
                  <a:prstDash val="solid"/>
                  <a:miter/>
                </a:ln>
              </p:spPr>
              <p:txBody>
                <a:bodyPr rtlCol="0" anchor="ctr"/>
                <a:lstStyle/>
                <a:p>
                  <a:endParaRPr lang="en-AU" noProof="0" dirty="0"/>
                </a:p>
              </p:txBody>
            </p:sp>
            <p:sp>
              <p:nvSpPr>
                <p:cNvPr id="49" name="Graphic 4">
                  <a:extLst>
                    <a:ext uri="{FF2B5EF4-FFF2-40B4-BE49-F238E27FC236}">
                      <a16:creationId xmlns:a16="http://schemas.microsoft.com/office/drawing/2014/main" id="{B7A88EDB-E271-B51B-4A8E-540A9EB87FEF}"/>
                    </a:ext>
                  </a:extLst>
                </p:cNvPr>
                <p:cNvSpPr/>
                <p:nvPr/>
              </p:nvSpPr>
              <p:spPr>
                <a:xfrm>
                  <a:off x="6368153" y="4908806"/>
                  <a:ext cx="26109" cy="26027"/>
                </a:xfrm>
                <a:custGeom>
                  <a:avLst/>
                  <a:gdLst>
                    <a:gd name="connsiteX0" fmla="*/ 18588 w 26109"/>
                    <a:gd name="connsiteY0" fmla="*/ 1277 h 26027"/>
                    <a:gd name="connsiteX1" fmla="*/ 12837 w 26109"/>
                    <a:gd name="connsiteY1" fmla="*/ 0 h 26027"/>
                    <a:gd name="connsiteX2" fmla="*/ 9004 w 26109"/>
                    <a:gd name="connsiteY2" fmla="*/ 639 h 26027"/>
                    <a:gd name="connsiteX3" fmla="*/ 1336 w 26109"/>
                    <a:gd name="connsiteY3" fmla="*/ 7023 h 26027"/>
                    <a:gd name="connsiteX4" fmla="*/ 697 w 26109"/>
                    <a:gd name="connsiteY4" fmla="*/ 16599 h 26027"/>
                    <a:gd name="connsiteX5" fmla="*/ 16672 w 26109"/>
                    <a:gd name="connsiteY5" fmla="*/ 25536 h 26027"/>
                    <a:gd name="connsiteX6" fmla="*/ 25617 w 26109"/>
                    <a:gd name="connsiteY6" fmla="*/ 9576 h 26027"/>
                    <a:gd name="connsiteX7" fmla="*/ 18588 w 26109"/>
                    <a:gd name="connsiteY7" fmla="*/ 1277 h 26027"/>
                    <a:gd name="connsiteX8" fmla="*/ 18588 w 26109"/>
                    <a:gd name="connsiteY8" fmla="*/ 1277 h 2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 h="26027">
                      <a:moveTo>
                        <a:pt x="18588" y="1277"/>
                      </a:moveTo>
                      <a:cubicBezTo>
                        <a:pt x="16672" y="639"/>
                        <a:pt x="14755" y="0"/>
                        <a:pt x="12837" y="0"/>
                      </a:cubicBezTo>
                      <a:cubicBezTo>
                        <a:pt x="11560" y="0"/>
                        <a:pt x="10282" y="0"/>
                        <a:pt x="9004" y="639"/>
                      </a:cubicBezTo>
                      <a:cubicBezTo>
                        <a:pt x="5809" y="1915"/>
                        <a:pt x="3252" y="3831"/>
                        <a:pt x="1336" y="7023"/>
                      </a:cubicBezTo>
                      <a:cubicBezTo>
                        <a:pt x="57" y="10215"/>
                        <a:pt x="-581" y="13407"/>
                        <a:pt x="697" y="16599"/>
                      </a:cubicBezTo>
                      <a:cubicBezTo>
                        <a:pt x="2614" y="23621"/>
                        <a:pt x="9642" y="27451"/>
                        <a:pt x="16672" y="25536"/>
                      </a:cubicBezTo>
                      <a:cubicBezTo>
                        <a:pt x="23700" y="23621"/>
                        <a:pt x="27535" y="16599"/>
                        <a:pt x="25617" y="9576"/>
                      </a:cubicBezTo>
                      <a:cubicBezTo>
                        <a:pt x="24340" y="5746"/>
                        <a:pt x="21783" y="2554"/>
                        <a:pt x="18588" y="1277"/>
                      </a:cubicBezTo>
                      <a:lnTo>
                        <a:pt x="18588" y="1277"/>
                      </a:lnTo>
                      <a:close/>
                    </a:path>
                  </a:pathLst>
                </a:custGeom>
                <a:grpFill/>
                <a:ln w="6390" cap="flat">
                  <a:noFill/>
                  <a:prstDash val="solid"/>
                  <a:miter/>
                </a:ln>
              </p:spPr>
              <p:txBody>
                <a:bodyPr rtlCol="0" anchor="ctr"/>
                <a:lstStyle/>
                <a:p>
                  <a:endParaRPr lang="en-AU" noProof="0" dirty="0"/>
                </a:p>
              </p:txBody>
            </p:sp>
            <p:sp>
              <p:nvSpPr>
                <p:cNvPr id="50" name="Graphic 4">
                  <a:extLst>
                    <a:ext uri="{FF2B5EF4-FFF2-40B4-BE49-F238E27FC236}">
                      <a16:creationId xmlns:a16="http://schemas.microsoft.com/office/drawing/2014/main" id="{B70D55F3-1782-2443-4E3F-A7766B055A54}"/>
                    </a:ext>
                  </a:extLst>
                </p:cNvPr>
                <p:cNvSpPr/>
                <p:nvPr/>
              </p:nvSpPr>
              <p:spPr>
                <a:xfrm>
                  <a:off x="6262229" y="5014142"/>
                  <a:ext cx="25377" cy="25445"/>
                </a:xfrm>
                <a:custGeom>
                  <a:avLst/>
                  <a:gdLst>
                    <a:gd name="connsiteX0" fmla="*/ 12689 w 25377"/>
                    <a:gd name="connsiteY0" fmla="*/ 0 h 25445"/>
                    <a:gd name="connsiteX1" fmla="*/ 8855 w 25377"/>
                    <a:gd name="connsiteY1" fmla="*/ 639 h 25445"/>
                    <a:gd name="connsiteX2" fmla="*/ 548 w 25377"/>
                    <a:gd name="connsiteY2" fmla="*/ 16599 h 25445"/>
                    <a:gd name="connsiteX3" fmla="*/ 16523 w 25377"/>
                    <a:gd name="connsiteY3" fmla="*/ 24898 h 25445"/>
                    <a:gd name="connsiteX4" fmla="*/ 24830 w 25377"/>
                    <a:gd name="connsiteY4" fmla="*/ 8938 h 25445"/>
                    <a:gd name="connsiteX5" fmla="*/ 12689 w 25377"/>
                    <a:gd name="connsiteY5" fmla="*/ 0 h 2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7" h="25445">
                      <a:moveTo>
                        <a:pt x="12689" y="0"/>
                      </a:moveTo>
                      <a:cubicBezTo>
                        <a:pt x="11411" y="0"/>
                        <a:pt x="10133" y="0"/>
                        <a:pt x="8855" y="639"/>
                      </a:cubicBezTo>
                      <a:cubicBezTo>
                        <a:pt x="1826" y="2554"/>
                        <a:pt x="-1369" y="9576"/>
                        <a:pt x="548" y="16599"/>
                      </a:cubicBezTo>
                      <a:cubicBezTo>
                        <a:pt x="2465" y="23621"/>
                        <a:pt x="9494" y="26813"/>
                        <a:pt x="16523" y="24898"/>
                      </a:cubicBezTo>
                      <a:cubicBezTo>
                        <a:pt x="23552" y="22983"/>
                        <a:pt x="26747" y="15960"/>
                        <a:pt x="24830" y="8938"/>
                      </a:cubicBezTo>
                      <a:cubicBezTo>
                        <a:pt x="23552" y="3831"/>
                        <a:pt x="18440" y="0"/>
                        <a:pt x="12689" y="0"/>
                      </a:cubicBezTo>
                      <a:close/>
                    </a:path>
                  </a:pathLst>
                </a:custGeom>
                <a:grpFill/>
                <a:ln w="6390" cap="flat">
                  <a:noFill/>
                  <a:prstDash val="solid"/>
                  <a:miter/>
                </a:ln>
              </p:spPr>
              <p:txBody>
                <a:bodyPr rtlCol="0" anchor="ctr"/>
                <a:lstStyle/>
                <a:p>
                  <a:endParaRPr lang="en-AU" noProof="0" dirty="0"/>
                </a:p>
              </p:txBody>
            </p:sp>
            <p:sp>
              <p:nvSpPr>
                <p:cNvPr id="51" name="Graphic 4">
                  <a:extLst>
                    <a:ext uri="{FF2B5EF4-FFF2-40B4-BE49-F238E27FC236}">
                      <a16:creationId xmlns:a16="http://schemas.microsoft.com/office/drawing/2014/main" id="{E7A3032B-00DA-AA1D-C356-DA48C97446D9}"/>
                    </a:ext>
                  </a:extLst>
                </p:cNvPr>
                <p:cNvSpPr/>
                <p:nvPr/>
              </p:nvSpPr>
              <p:spPr>
                <a:xfrm>
                  <a:off x="6324120" y="4866672"/>
                  <a:ext cx="111823" cy="105335"/>
                </a:xfrm>
                <a:custGeom>
                  <a:avLst/>
                  <a:gdLst>
                    <a:gd name="connsiteX0" fmla="*/ 99683 w 111823"/>
                    <a:gd name="connsiteY0" fmla="*/ 40857 h 105335"/>
                    <a:gd name="connsiteX1" fmla="*/ 100961 w 111823"/>
                    <a:gd name="connsiteY1" fmla="*/ 26813 h 105335"/>
                    <a:gd name="connsiteX2" fmla="*/ 102239 w 111823"/>
                    <a:gd name="connsiteY2" fmla="*/ 21705 h 105335"/>
                    <a:gd name="connsiteX3" fmla="*/ 96488 w 111823"/>
                    <a:gd name="connsiteY3" fmla="*/ 21705 h 105335"/>
                    <a:gd name="connsiteX4" fmla="*/ 76679 w 111823"/>
                    <a:gd name="connsiteY4" fmla="*/ 7022 h 105335"/>
                    <a:gd name="connsiteX5" fmla="*/ 76679 w 111823"/>
                    <a:gd name="connsiteY5" fmla="*/ 6384 h 105335"/>
                    <a:gd name="connsiteX6" fmla="*/ 74762 w 111823"/>
                    <a:gd name="connsiteY6" fmla="*/ 1277 h 105335"/>
                    <a:gd name="connsiteX7" fmla="*/ 70289 w 111823"/>
                    <a:gd name="connsiteY7" fmla="*/ 3830 h 105335"/>
                    <a:gd name="connsiteX8" fmla="*/ 57509 w 111823"/>
                    <a:gd name="connsiteY8" fmla="*/ 8937 h 105335"/>
                    <a:gd name="connsiteX9" fmla="*/ 45368 w 111823"/>
                    <a:gd name="connsiteY9" fmla="*/ 3192 h 105335"/>
                    <a:gd name="connsiteX10" fmla="*/ 40257 w 111823"/>
                    <a:gd name="connsiteY10" fmla="*/ 0 h 105335"/>
                    <a:gd name="connsiteX11" fmla="*/ 37700 w 111823"/>
                    <a:gd name="connsiteY11" fmla="*/ 5107 h 105335"/>
                    <a:gd name="connsiteX12" fmla="*/ 30672 w 111823"/>
                    <a:gd name="connsiteY12" fmla="*/ 16598 h 105335"/>
                    <a:gd name="connsiteX13" fmla="*/ 17253 w 111823"/>
                    <a:gd name="connsiteY13" fmla="*/ 19790 h 105335"/>
                    <a:gd name="connsiteX14" fmla="*/ 11502 w 111823"/>
                    <a:gd name="connsiteY14" fmla="*/ 19790 h 105335"/>
                    <a:gd name="connsiteX15" fmla="*/ 12780 w 111823"/>
                    <a:gd name="connsiteY15" fmla="*/ 24897 h 105335"/>
                    <a:gd name="connsiteX16" fmla="*/ 5751 w 111823"/>
                    <a:gd name="connsiteY16" fmla="*/ 47880 h 105335"/>
                    <a:gd name="connsiteX17" fmla="*/ 4473 w 111823"/>
                    <a:gd name="connsiteY17" fmla="*/ 48518 h 105335"/>
                    <a:gd name="connsiteX18" fmla="*/ 0 w 111823"/>
                    <a:gd name="connsiteY18" fmla="*/ 52349 h 105335"/>
                    <a:gd name="connsiteX19" fmla="*/ 3834 w 111823"/>
                    <a:gd name="connsiteY19" fmla="*/ 55541 h 105335"/>
                    <a:gd name="connsiteX20" fmla="*/ 12141 w 111823"/>
                    <a:gd name="connsiteY20" fmla="*/ 79161 h 105335"/>
                    <a:gd name="connsiteX21" fmla="*/ 11502 w 111823"/>
                    <a:gd name="connsiteY21" fmla="*/ 79800 h 105335"/>
                    <a:gd name="connsiteX22" fmla="*/ 10224 w 111823"/>
                    <a:gd name="connsiteY22" fmla="*/ 84907 h 105335"/>
                    <a:gd name="connsiteX23" fmla="*/ 15975 w 111823"/>
                    <a:gd name="connsiteY23" fmla="*/ 84907 h 105335"/>
                    <a:gd name="connsiteX24" fmla="*/ 35783 w 111823"/>
                    <a:gd name="connsiteY24" fmla="*/ 98952 h 105335"/>
                    <a:gd name="connsiteX25" fmla="*/ 35783 w 111823"/>
                    <a:gd name="connsiteY25" fmla="*/ 99590 h 105335"/>
                    <a:gd name="connsiteX26" fmla="*/ 37700 w 111823"/>
                    <a:gd name="connsiteY26" fmla="*/ 104697 h 105335"/>
                    <a:gd name="connsiteX27" fmla="*/ 42173 w 111823"/>
                    <a:gd name="connsiteY27" fmla="*/ 101505 h 105335"/>
                    <a:gd name="connsiteX28" fmla="*/ 54953 w 111823"/>
                    <a:gd name="connsiteY28" fmla="*/ 96398 h 105335"/>
                    <a:gd name="connsiteX29" fmla="*/ 54953 w 111823"/>
                    <a:gd name="connsiteY29" fmla="*/ 96398 h 105335"/>
                    <a:gd name="connsiteX30" fmla="*/ 67094 w 111823"/>
                    <a:gd name="connsiteY30" fmla="*/ 102144 h 105335"/>
                    <a:gd name="connsiteX31" fmla="*/ 72206 w 111823"/>
                    <a:gd name="connsiteY31" fmla="*/ 105336 h 105335"/>
                    <a:gd name="connsiteX32" fmla="*/ 74762 w 111823"/>
                    <a:gd name="connsiteY32" fmla="*/ 100229 h 105335"/>
                    <a:gd name="connsiteX33" fmla="*/ 81791 w 111823"/>
                    <a:gd name="connsiteY33" fmla="*/ 88737 h 105335"/>
                    <a:gd name="connsiteX34" fmla="*/ 95210 w 111823"/>
                    <a:gd name="connsiteY34" fmla="*/ 85545 h 105335"/>
                    <a:gd name="connsiteX35" fmla="*/ 100961 w 111823"/>
                    <a:gd name="connsiteY35" fmla="*/ 85545 h 105335"/>
                    <a:gd name="connsiteX36" fmla="*/ 99683 w 111823"/>
                    <a:gd name="connsiteY36" fmla="*/ 80438 h 105335"/>
                    <a:gd name="connsiteX37" fmla="*/ 98405 w 111823"/>
                    <a:gd name="connsiteY37" fmla="*/ 67032 h 105335"/>
                    <a:gd name="connsiteX38" fmla="*/ 107351 w 111823"/>
                    <a:gd name="connsiteY38" fmla="*/ 56817 h 105335"/>
                    <a:gd name="connsiteX39" fmla="*/ 111824 w 111823"/>
                    <a:gd name="connsiteY39" fmla="*/ 52987 h 105335"/>
                    <a:gd name="connsiteX40" fmla="*/ 107990 w 111823"/>
                    <a:gd name="connsiteY40" fmla="*/ 49795 h 105335"/>
                    <a:gd name="connsiteX41" fmla="*/ 99683 w 111823"/>
                    <a:gd name="connsiteY41" fmla="*/ 40857 h 105335"/>
                    <a:gd name="connsiteX42" fmla="*/ 79235 w 111823"/>
                    <a:gd name="connsiteY42" fmla="*/ 65755 h 105335"/>
                    <a:gd name="connsiteX43" fmla="*/ 64538 w 111823"/>
                    <a:gd name="connsiteY43" fmla="*/ 78523 h 105335"/>
                    <a:gd name="connsiteX44" fmla="*/ 56870 w 111823"/>
                    <a:gd name="connsiteY44" fmla="*/ 79800 h 105335"/>
                    <a:gd name="connsiteX45" fmla="*/ 45368 w 111823"/>
                    <a:gd name="connsiteY45" fmla="*/ 76608 h 105335"/>
                    <a:gd name="connsiteX46" fmla="*/ 33867 w 111823"/>
                    <a:gd name="connsiteY46" fmla="*/ 42134 h 105335"/>
                    <a:gd name="connsiteX47" fmla="*/ 68372 w 111823"/>
                    <a:gd name="connsiteY47" fmla="*/ 30643 h 105335"/>
                    <a:gd name="connsiteX48" fmla="*/ 81152 w 111823"/>
                    <a:gd name="connsiteY48" fmla="*/ 45965 h 105335"/>
                    <a:gd name="connsiteX49" fmla="*/ 79235 w 111823"/>
                    <a:gd name="connsiteY49" fmla="*/ 65755 h 10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823" h="105335">
                      <a:moveTo>
                        <a:pt x="99683" y="40857"/>
                      </a:moveTo>
                      <a:cubicBezTo>
                        <a:pt x="99044" y="36389"/>
                        <a:pt x="99044" y="31281"/>
                        <a:pt x="100961" y="26813"/>
                      </a:cubicBezTo>
                      <a:cubicBezTo>
                        <a:pt x="101600" y="24897"/>
                        <a:pt x="102239" y="22982"/>
                        <a:pt x="102239" y="21705"/>
                      </a:cubicBezTo>
                      <a:lnTo>
                        <a:pt x="96488" y="21705"/>
                      </a:lnTo>
                      <a:cubicBezTo>
                        <a:pt x="86903" y="22982"/>
                        <a:pt x="77957" y="16598"/>
                        <a:pt x="76679" y="7022"/>
                      </a:cubicBezTo>
                      <a:cubicBezTo>
                        <a:pt x="76679" y="7022"/>
                        <a:pt x="76679" y="6384"/>
                        <a:pt x="76679" y="6384"/>
                      </a:cubicBezTo>
                      <a:cubicBezTo>
                        <a:pt x="76040" y="4469"/>
                        <a:pt x="75401" y="3192"/>
                        <a:pt x="74762" y="1277"/>
                      </a:cubicBezTo>
                      <a:cubicBezTo>
                        <a:pt x="72845" y="1915"/>
                        <a:pt x="71567" y="3192"/>
                        <a:pt x="70289" y="3830"/>
                      </a:cubicBezTo>
                      <a:cubicBezTo>
                        <a:pt x="66455" y="7022"/>
                        <a:pt x="61982" y="8299"/>
                        <a:pt x="57509" y="8937"/>
                      </a:cubicBezTo>
                      <a:cubicBezTo>
                        <a:pt x="53036" y="8299"/>
                        <a:pt x="48563" y="6384"/>
                        <a:pt x="45368" y="3192"/>
                      </a:cubicBezTo>
                      <a:cubicBezTo>
                        <a:pt x="44090" y="1915"/>
                        <a:pt x="42173" y="1277"/>
                        <a:pt x="40257" y="0"/>
                      </a:cubicBezTo>
                      <a:cubicBezTo>
                        <a:pt x="39618" y="1915"/>
                        <a:pt x="38340" y="3192"/>
                        <a:pt x="37700" y="5107"/>
                      </a:cubicBezTo>
                      <a:cubicBezTo>
                        <a:pt x="36423" y="9576"/>
                        <a:pt x="33867" y="13406"/>
                        <a:pt x="30672" y="16598"/>
                      </a:cubicBezTo>
                      <a:cubicBezTo>
                        <a:pt x="26838" y="19152"/>
                        <a:pt x="21726" y="19790"/>
                        <a:pt x="17253" y="19790"/>
                      </a:cubicBezTo>
                      <a:cubicBezTo>
                        <a:pt x="15336" y="19790"/>
                        <a:pt x="13419" y="19790"/>
                        <a:pt x="11502" y="19790"/>
                      </a:cubicBezTo>
                      <a:cubicBezTo>
                        <a:pt x="11502" y="21705"/>
                        <a:pt x="12141" y="23621"/>
                        <a:pt x="12780" y="24897"/>
                      </a:cubicBezTo>
                      <a:cubicBezTo>
                        <a:pt x="17253" y="33197"/>
                        <a:pt x="14058" y="43411"/>
                        <a:pt x="5751" y="47880"/>
                      </a:cubicBezTo>
                      <a:cubicBezTo>
                        <a:pt x="5112" y="47880"/>
                        <a:pt x="5112" y="48518"/>
                        <a:pt x="4473" y="48518"/>
                      </a:cubicBezTo>
                      <a:cubicBezTo>
                        <a:pt x="3195" y="49795"/>
                        <a:pt x="1278" y="51072"/>
                        <a:pt x="0" y="52349"/>
                      </a:cubicBezTo>
                      <a:cubicBezTo>
                        <a:pt x="1278" y="53625"/>
                        <a:pt x="2556" y="54902"/>
                        <a:pt x="3834" y="55541"/>
                      </a:cubicBezTo>
                      <a:cubicBezTo>
                        <a:pt x="12780" y="60009"/>
                        <a:pt x="15975" y="70224"/>
                        <a:pt x="12141" y="79161"/>
                      </a:cubicBezTo>
                      <a:cubicBezTo>
                        <a:pt x="12141" y="79161"/>
                        <a:pt x="12141" y="79800"/>
                        <a:pt x="11502" y="79800"/>
                      </a:cubicBezTo>
                      <a:cubicBezTo>
                        <a:pt x="10863" y="81715"/>
                        <a:pt x="10224" y="83630"/>
                        <a:pt x="10224" y="84907"/>
                      </a:cubicBezTo>
                      <a:cubicBezTo>
                        <a:pt x="11502" y="84907"/>
                        <a:pt x="14058" y="84907"/>
                        <a:pt x="15975" y="84907"/>
                      </a:cubicBezTo>
                      <a:cubicBezTo>
                        <a:pt x="25560" y="83630"/>
                        <a:pt x="34505" y="89376"/>
                        <a:pt x="35783" y="98952"/>
                      </a:cubicBezTo>
                      <a:cubicBezTo>
                        <a:pt x="35783" y="98952"/>
                        <a:pt x="35783" y="99590"/>
                        <a:pt x="35783" y="99590"/>
                      </a:cubicBezTo>
                      <a:cubicBezTo>
                        <a:pt x="36423" y="101505"/>
                        <a:pt x="37062" y="102782"/>
                        <a:pt x="37700" y="104697"/>
                      </a:cubicBezTo>
                      <a:cubicBezTo>
                        <a:pt x="39618" y="104059"/>
                        <a:pt x="40895" y="102782"/>
                        <a:pt x="42173" y="101505"/>
                      </a:cubicBezTo>
                      <a:cubicBezTo>
                        <a:pt x="46008" y="98313"/>
                        <a:pt x="50480" y="97037"/>
                        <a:pt x="54953" y="96398"/>
                      </a:cubicBezTo>
                      <a:lnTo>
                        <a:pt x="54953" y="96398"/>
                      </a:lnTo>
                      <a:cubicBezTo>
                        <a:pt x="59426" y="97037"/>
                        <a:pt x="63899" y="98952"/>
                        <a:pt x="67094" y="102144"/>
                      </a:cubicBezTo>
                      <a:cubicBezTo>
                        <a:pt x="68372" y="103421"/>
                        <a:pt x="70289" y="104697"/>
                        <a:pt x="72206" y="105336"/>
                      </a:cubicBezTo>
                      <a:cubicBezTo>
                        <a:pt x="72845" y="103421"/>
                        <a:pt x="74123" y="101505"/>
                        <a:pt x="74762" y="100229"/>
                      </a:cubicBezTo>
                      <a:cubicBezTo>
                        <a:pt x="76040" y="95760"/>
                        <a:pt x="77957" y="91929"/>
                        <a:pt x="81791" y="88737"/>
                      </a:cubicBezTo>
                      <a:cubicBezTo>
                        <a:pt x="85625" y="86184"/>
                        <a:pt x="90737" y="85545"/>
                        <a:pt x="95210" y="85545"/>
                      </a:cubicBezTo>
                      <a:cubicBezTo>
                        <a:pt x="97127" y="85545"/>
                        <a:pt x="99044" y="85545"/>
                        <a:pt x="100961" y="85545"/>
                      </a:cubicBezTo>
                      <a:cubicBezTo>
                        <a:pt x="100961" y="83630"/>
                        <a:pt x="100322" y="81715"/>
                        <a:pt x="99683" y="80438"/>
                      </a:cubicBezTo>
                      <a:cubicBezTo>
                        <a:pt x="97766" y="75969"/>
                        <a:pt x="97766" y="71501"/>
                        <a:pt x="98405" y="67032"/>
                      </a:cubicBezTo>
                      <a:cubicBezTo>
                        <a:pt x="100322" y="62563"/>
                        <a:pt x="103517" y="59371"/>
                        <a:pt x="107351" y="56817"/>
                      </a:cubicBezTo>
                      <a:cubicBezTo>
                        <a:pt x="108629" y="55541"/>
                        <a:pt x="110546" y="54264"/>
                        <a:pt x="111824" y="52987"/>
                      </a:cubicBezTo>
                      <a:cubicBezTo>
                        <a:pt x="110546" y="51710"/>
                        <a:pt x="109268" y="50433"/>
                        <a:pt x="107990" y="49795"/>
                      </a:cubicBezTo>
                      <a:cubicBezTo>
                        <a:pt x="104795" y="49157"/>
                        <a:pt x="101600" y="45326"/>
                        <a:pt x="99683" y="40857"/>
                      </a:cubicBezTo>
                      <a:close/>
                      <a:moveTo>
                        <a:pt x="79235" y="65755"/>
                      </a:moveTo>
                      <a:cubicBezTo>
                        <a:pt x="76040" y="72139"/>
                        <a:pt x="70928" y="76608"/>
                        <a:pt x="64538" y="78523"/>
                      </a:cubicBezTo>
                      <a:cubicBezTo>
                        <a:pt x="61982" y="79161"/>
                        <a:pt x="59426" y="79800"/>
                        <a:pt x="56870" y="79800"/>
                      </a:cubicBezTo>
                      <a:cubicBezTo>
                        <a:pt x="53036" y="79800"/>
                        <a:pt x="48563" y="78523"/>
                        <a:pt x="45368" y="76608"/>
                      </a:cubicBezTo>
                      <a:cubicBezTo>
                        <a:pt x="32589" y="70224"/>
                        <a:pt x="27477" y="54902"/>
                        <a:pt x="33867" y="42134"/>
                      </a:cubicBezTo>
                      <a:cubicBezTo>
                        <a:pt x="40257" y="29366"/>
                        <a:pt x="55593" y="24259"/>
                        <a:pt x="68372" y="30643"/>
                      </a:cubicBezTo>
                      <a:cubicBezTo>
                        <a:pt x="74762" y="33835"/>
                        <a:pt x="79235" y="39581"/>
                        <a:pt x="81152" y="45965"/>
                      </a:cubicBezTo>
                      <a:cubicBezTo>
                        <a:pt x="83069" y="53625"/>
                        <a:pt x="82430" y="60009"/>
                        <a:pt x="79235" y="65755"/>
                      </a:cubicBezTo>
                      <a:close/>
                    </a:path>
                  </a:pathLst>
                </a:custGeom>
                <a:grpFill/>
                <a:ln w="6390" cap="flat">
                  <a:noFill/>
                  <a:prstDash val="solid"/>
                  <a:miter/>
                </a:ln>
              </p:spPr>
              <p:txBody>
                <a:bodyPr rtlCol="0" anchor="ctr"/>
                <a:lstStyle/>
                <a:p>
                  <a:endParaRPr lang="en-AU" noProof="0" dirty="0"/>
                </a:p>
              </p:txBody>
            </p:sp>
          </p:grpSp>
        </p:grpSp>
      </p:grpSp>
      <p:sp>
        <p:nvSpPr>
          <p:cNvPr id="10" name="Footer Placeholder 4">
            <a:extLst>
              <a:ext uri="{FF2B5EF4-FFF2-40B4-BE49-F238E27FC236}">
                <a16:creationId xmlns:a16="http://schemas.microsoft.com/office/drawing/2014/main" id="{1933103D-6339-ABB4-21CA-981F96895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22" name="Slide Number Placeholder 3">
            <a:extLst>
              <a:ext uri="{FF2B5EF4-FFF2-40B4-BE49-F238E27FC236}">
                <a16:creationId xmlns:a16="http://schemas.microsoft.com/office/drawing/2014/main" id="{9FEFE734-22B0-10B8-336B-01D9EE9C5CBC}"/>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15</a:t>
            </a:fld>
            <a:endParaRPr lang="en-AU" noProof="0" dirty="0"/>
          </a:p>
        </p:txBody>
      </p:sp>
    </p:spTree>
    <p:extLst>
      <p:ext uri="{BB962C8B-B14F-4D97-AF65-F5344CB8AC3E}">
        <p14:creationId xmlns:p14="http://schemas.microsoft.com/office/powerpoint/2010/main" val="302117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61743E-4979-5DCD-7B5D-EB5A0D2FDA85}"/>
              </a:ext>
            </a:extLst>
          </p:cNvPr>
          <p:cNvSpPr>
            <a:spLocks noGrp="1"/>
          </p:cNvSpPr>
          <p:nvPr>
            <p:ph type="title"/>
          </p:nvPr>
        </p:nvSpPr>
        <p:spPr/>
        <p:txBody>
          <a:bodyPr/>
          <a:lstStyle/>
          <a:p>
            <a:r>
              <a:rPr lang="en-AU" noProof="0" dirty="0"/>
              <a:t>Establishing Core Roles and Responsibilities (1 of 2)</a:t>
            </a:r>
          </a:p>
        </p:txBody>
      </p:sp>
      <p:sp>
        <p:nvSpPr>
          <p:cNvPr id="8" name="Text Placeholder 7">
            <a:extLst>
              <a:ext uri="{FF2B5EF4-FFF2-40B4-BE49-F238E27FC236}">
                <a16:creationId xmlns:a16="http://schemas.microsoft.com/office/drawing/2014/main" id="{0780E2A8-A358-4703-354E-B2F7C095DA1C}"/>
              </a:ext>
            </a:extLst>
          </p:cNvPr>
          <p:cNvSpPr>
            <a:spLocks noGrp="1"/>
          </p:cNvSpPr>
          <p:nvPr>
            <p:ph type="body" sz="quarter" idx="13"/>
          </p:nvPr>
        </p:nvSpPr>
        <p:spPr/>
        <p:txBody>
          <a:bodyPr>
            <a:normAutofit/>
          </a:bodyPr>
          <a:lstStyle/>
          <a:p>
            <a:r>
              <a:rPr lang="en-AU" noProof="0" dirty="0"/>
              <a:t>Establishing roles and responsibilities for Benefits Realisation Management ensures clear accountability, drives strategic alignment and enables effective decision-making. It also facilitates the realisation of intended outcomes and supports the effective management of risks, resources and stakeholder expectations. </a:t>
            </a:r>
          </a:p>
        </p:txBody>
      </p:sp>
      <p:sp>
        <p:nvSpPr>
          <p:cNvPr id="14" name="Rectangle 13">
            <a:extLst>
              <a:ext uri="{FF2B5EF4-FFF2-40B4-BE49-F238E27FC236}">
                <a16:creationId xmlns:a16="http://schemas.microsoft.com/office/drawing/2014/main" id="{E78431B2-A9BF-EEE1-D352-AFECCE8368C7}"/>
              </a:ext>
            </a:extLst>
          </p:cNvPr>
          <p:cNvSpPr/>
          <p:nvPr/>
        </p:nvSpPr>
        <p:spPr>
          <a:xfrm>
            <a:off x="479424" y="1844674"/>
            <a:ext cx="11233150" cy="367407"/>
          </a:xfrm>
          <a:prstGeom prst="rect">
            <a:avLst/>
          </a:prstGeom>
          <a:solidFill>
            <a:schemeClr val="accent4">
              <a:lumMod val="40000"/>
              <a:lumOff val="60000"/>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noProof="0" dirty="0">
                <a:solidFill>
                  <a:schemeClr val="tx1"/>
                </a:solidFill>
              </a:rPr>
              <a:t>Benefits Realisation Management typically encompasses a variety of roles, each tailored to support its objectives. The table below provides an example of how core roles and responsibilities can be structured. It is important to note that the applicability of these roles may differ across Agencies, depending on their unique organisational contexts.</a:t>
            </a:r>
          </a:p>
        </p:txBody>
      </p:sp>
      <p:graphicFrame>
        <p:nvGraphicFramePr>
          <p:cNvPr id="9" name="Table 9" descr="Table with the columns: Objective, Role and Responsibilities. Two objectives are shown (with more on the next slide). For Objective 1: 'identify and structure', five roles are listed: program sponsor, program manager, benefits owner, benefits realisation manager and PMO Lead/Transformation Manager. The responsibilities are then outlined in detail for each role in the next column. For Objective 2: 'plan and communicate', the same five roles are listed and the responsibilities relevant to this objective are outlined in detail. Table continues on the next slide. ">
            <a:extLst>
              <a:ext uri="{FF2B5EF4-FFF2-40B4-BE49-F238E27FC236}">
                <a16:creationId xmlns:a16="http://schemas.microsoft.com/office/drawing/2014/main" id="{4A69FD9B-4FDE-A224-61C6-CA8C16EB335C}"/>
              </a:ext>
            </a:extLst>
          </p:cNvPr>
          <p:cNvGraphicFramePr>
            <a:graphicFrameLocks noGrp="1"/>
          </p:cNvGraphicFramePr>
          <p:nvPr>
            <p:extLst>
              <p:ext uri="{D42A27DB-BD31-4B8C-83A1-F6EECF244321}">
                <p14:modId xmlns:p14="http://schemas.microsoft.com/office/powerpoint/2010/main" val="972883206"/>
              </p:ext>
            </p:extLst>
          </p:nvPr>
        </p:nvGraphicFramePr>
        <p:xfrm>
          <a:off x="479425" y="2341325"/>
          <a:ext cx="11233150" cy="3822292"/>
        </p:xfrm>
        <a:graphic>
          <a:graphicData uri="http://schemas.openxmlformats.org/drawingml/2006/table">
            <a:tbl>
              <a:tblPr firstRow="1" bandRow="1">
                <a:tableStyleId>{5C22544A-7EE6-4342-B048-85BDC9FD1C3A}</a:tableStyleId>
              </a:tblPr>
              <a:tblGrid>
                <a:gridCol w="2136184">
                  <a:extLst>
                    <a:ext uri="{9D8B030D-6E8A-4147-A177-3AD203B41FA5}">
                      <a16:colId xmlns:a16="http://schemas.microsoft.com/office/drawing/2014/main" val="3861527545"/>
                    </a:ext>
                  </a:extLst>
                </a:gridCol>
                <a:gridCol w="2541182">
                  <a:extLst>
                    <a:ext uri="{9D8B030D-6E8A-4147-A177-3AD203B41FA5}">
                      <a16:colId xmlns:a16="http://schemas.microsoft.com/office/drawing/2014/main" val="1527660162"/>
                    </a:ext>
                  </a:extLst>
                </a:gridCol>
                <a:gridCol w="6555784">
                  <a:extLst>
                    <a:ext uri="{9D8B030D-6E8A-4147-A177-3AD203B41FA5}">
                      <a16:colId xmlns:a16="http://schemas.microsoft.com/office/drawing/2014/main" val="4170444267"/>
                    </a:ext>
                  </a:extLst>
                </a:gridCol>
              </a:tblGrid>
              <a:tr h="259009">
                <a:tc>
                  <a:txBody>
                    <a:bodyPr/>
                    <a:lstStyle/>
                    <a:p>
                      <a:pPr marL="0" algn="ctr" defTabSz="914400" rtl="0" eaLnBrk="1" latinLnBrk="0" hangingPunct="1"/>
                      <a:r>
                        <a:rPr lang="en-AU" sz="1100" b="1" kern="1200" noProof="0" dirty="0">
                          <a:solidFill>
                            <a:schemeClr val="bg1"/>
                          </a:solidFill>
                          <a:latin typeface="+mn-lt"/>
                          <a:ea typeface="+mn-ea"/>
                          <a:cs typeface="+mn-cs"/>
                        </a:rPr>
                        <a:t>Objective</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en-AU" sz="1100" noProof="0" dirty="0"/>
                        <a:t>Role</a:t>
                      </a:r>
                    </a:p>
                  </a:txBody>
                  <a:tcPr>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en-AU" sz="1100" noProof="0" dirty="0"/>
                        <a:t>Responsibilities</a:t>
                      </a: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2762411159"/>
                  </a:ext>
                </a:extLst>
              </a:tr>
              <a:tr h="457074">
                <a:tc rowSpan="5">
                  <a:txBody>
                    <a:bodyPr/>
                    <a:lstStyle/>
                    <a:p>
                      <a:pPr marL="0" algn="r" defTabSz="914400" rtl="0" eaLnBrk="1" latinLnBrk="0" hangingPunct="1"/>
                      <a:r>
                        <a:rPr lang="en-AU" sz="800" b="1" kern="1200" noProof="0" dirty="0">
                          <a:solidFill>
                            <a:schemeClr val="bg1"/>
                          </a:solidFill>
                          <a:latin typeface="+mn-lt"/>
                          <a:ea typeface="+mn-ea"/>
                          <a:cs typeface="+mn-cs"/>
                        </a:rPr>
                        <a:t>Identify and Structure</a:t>
                      </a: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Program Sponsor</a:t>
                      </a:r>
                    </a:p>
                  </a:txBody>
                  <a:tcPr>
                    <a:lnR w="9525"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Accountable for obtaining business context and driving the development of a Benefits Realisation Plan. This includes identifying key stakeholders, identifying and agreeing on desired outcomes and benefits, leading benefits discovery and review workshops, and identifying appropriate Benefits Owners.</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83848033"/>
                  </a:ext>
                </a:extLst>
              </a:tr>
              <a:tr h="335188">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tc>
                <a:tc>
                  <a:txBody>
                    <a:bodyPr/>
                    <a:lstStyle/>
                    <a:p>
                      <a:r>
                        <a:rPr lang="en-AU" sz="800" noProof="0" dirty="0"/>
                        <a:t>Program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Responsible for obtaining business context, identifying stakeholders, identify and aligning on desired outcomes and benefits. Consulted on the development of the Benefits Realisation Plan, including identifying benefit owners and organising benefits discovery workshops.</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262865878"/>
                  </a:ext>
                </a:extLst>
              </a:tr>
              <a:tr h="335188">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Benefits Owner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Responsible for obtaining business context and identifying stakeholders. Contributes to the development of the Benefits Realisation Plan, aligning on desired outcomes and benefits, facilitating benefits discovery workshops, and identifying Benefits Owners. </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228586308"/>
                  </a:ext>
                </a:extLst>
              </a:tr>
              <a:tr h="335188">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Benefits Realisation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Responsible for developing the Benefits Realisation Plan, facilitating benefits discovery workshops, and identifying appropriate benefit owners. Consulted on the business context of benefits and the identification of key stakeholders.</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86189974"/>
                  </a:ext>
                </a:extLst>
              </a:tr>
              <a:tr h="278950">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lumMod val="50000"/>
                      </a:schemeClr>
                    </a:solidFill>
                  </a:tcPr>
                </a:tc>
                <a:tc>
                  <a:txBody>
                    <a:bodyPr/>
                    <a:lstStyle/>
                    <a:p>
                      <a:pPr marL="0" algn="l" defTabSz="914400" rtl="0" eaLnBrk="1" latinLnBrk="0" hangingPunct="1"/>
                      <a:r>
                        <a:rPr lang="en-AU" sz="800" kern="1200" noProof="0" dirty="0">
                          <a:solidFill>
                            <a:schemeClr val="dk1"/>
                          </a:solidFill>
                          <a:latin typeface="+mn-lt"/>
                          <a:ea typeface="+mn-ea"/>
                          <a:cs typeface="+mn-cs"/>
                        </a:rPr>
                        <a:t>TMO Lead/ Transformation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noProof="0" dirty="0"/>
                        <a:t>Consulted in benefits discovery workshops and identifying appropriate benefit owners.</a:t>
                      </a:r>
                      <a:endParaRPr lang="en-AU" sz="800" kern="1200" noProof="0" dirty="0">
                        <a:solidFill>
                          <a:schemeClr val="dk1"/>
                        </a:solidFill>
                        <a:latin typeface="+mn-lt"/>
                        <a:ea typeface="+mn-ea"/>
                        <a:cs typeface="+mn-cs"/>
                      </a:endParaRP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192800911"/>
                  </a:ext>
                </a:extLst>
              </a:tr>
              <a:tr h="335188">
                <a:tc rowSpan="5">
                  <a:txBody>
                    <a:bodyPr/>
                    <a:lstStyle/>
                    <a:p>
                      <a:pPr marL="0" algn="r" defTabSz="914400" rtl="0" eaLnBrk="1" latinLnBrk="0" hangingPunct="1"/>
                      <a:r>
                        <a:rPr lang="en-AU" sz="800" b="1" kern="1200" noProof="0" dirty="0">
                          <a:solidFill>
                            <a:schemeClr val="bg1"/>
                          </a:solidFill>
                          <a:latin typeface="+mn-lt"/>
                          <a:ea typeface="+mn-ea"/>
                          <a:cs typeface="+mn-cs"/>
                        </a:rPr>
                        <a:t>Plan and Communicate</a:t>
                      </a: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Program Sponsor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noProof="0" dirty="0"/>
                        <a:t>Accountable for establishing benefits governance, confirming benefit ownership, developing benefit profiles and establishing benefits register. Provides consultation on prioritising benefits to focus on the delivery of high-impact benefits.</a:t>
                      </a:r>
                      <a:endParaRPr lang="en-AU" sz="800" kern="1200" noProof="0" dirty="0">
                        <a:solidFill>
                          <a:schemeClr val="dk1"/>
                        </a:solidFill>
                        <a:latin typeface="+mn-lt"/>
                        <a:ea typeface="+mn-ea"/>
                        <a:cs typeface="+mn-cs"/>
                      </a:endParaRP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259937675"/>
                  </a:ext>
                </a:extLst>
              </a:tr>
              <a:tr h="383554">
                <a:tc vMerge="1">
                  <a:txBody>
                    <a:bodyPr/>
                    <a:lstStyle/>
                    <a:p>
                      <a:pPr marL="0" algn="r" defTabSz="914400" rtl="0" eaLnBrk="1" latinLnBrk="0" hangingPunct="1"/>
                      <a:endParaRPr lang="en-AU" sz="10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lumMod val="50000"/>
                      </a:schemeClr>
                    </a:solidFill>
                  </a:tcPr>
                </a:tc>
                <a:tc>
                  <a:txBody>
                    <a:bodyPr/>
                    <a:lstStyle/>
                    <a:p>
                      <a:r>
                        <a:rPr lang="en-AU" sz="800" noProof="0" dirty="0"/>
                        <a:t>Program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noProof="0" dirty="0"/>
                        <a:t>Responsible for confirming benefit ownership and providing consultation on benefits governance, planning, prioritisation and the business case.</a:t>
                      </a:r>
                      <a:endParaRPr lang="en-AU" sz="800" kern="1200" noProof="0" dirty="0">
                        <a:solidFill>
                          <a:schemeClr val="dk1"/>
                        </a:solidFill>
                        <a:latin typeface="+mn-lt"/>
                        <a:ea typeface="+mn-ea"/>
                        <a:cs typeface="+mn-cs"/>
                      </a:endParaRP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60369778"/>
                  </a:ext>
                </a:extLst>
              </a:tr>
              <a:tr h="334800">
                <a:tc vMerge="1">
                  <a:txBody>
                    <a:bodyPr/>
                    <a:lstStyle/>
                    <a:p>
                      <a:pPr marL="0" algn="r" defTabSz="914400" rtl="0" eaLnBrk="1" latinLnBrk="0" hangingPunct="1"/>
                      <a:endParaRPr lang="en-US" sz="8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noProof="0" dirty="0"/>
                        <a:t>Benefits Owner</a:t>
                      </a:r>
                    </a:p>
                    <a:p>
                      <a:endParaRPr lang="en-AU" sz="800" noProof="0" dirty="0"/>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Consulted on benefits governance, planning and ownership.</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606572455"/>
                  </a:ext>
                </a:extLst>
              </a:tr>
              <a:tr h="383554">
                <a:tc vMerge="1">
                  <a:txBody>
                    <a:bodyPr/>
                    <a:lstStyle/>
                    <a:p>
                      <a:pPr marL="0" algn="r" defTabSz="914400" rtl="0" eaLnBrk="1" latinLnBrk="0" hangingPunct="1"/>
                      <a:endParaRPr lang="en-US" sz="8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Benefits Realisation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Responsible for all activities in this phase including; establishing benefits governance and a benefits register, developing a detailed Benefits Realisation Plan and benefit profiles, confirming ownership, and prioritising high-impact benefits.</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4633848"/>
                  </a:ext>
                </a:extLst>
              </a:tr>
              <a:tr h="383554">
                <a:tc vMerge="1">
                  <a:txBody>
                    <a:bodyPr/>
                    <a:lstStyle/>
                    <a:p>
                      <a:pPr marL="0" algn="r" defTabSz="914400" rtl="0" eaLnBrk="1" latinLnBrk="0" hangingPunct="1"/>
                      <a:endParaRPr lang="en-US" sz="8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pPr marL="0" algn="l" defTabSz="914400" rtl="0" eaLnBrk="1" latinLnBrk="0" hangingPunct="1"/>
                      <a:r>
                        <a:rPr lang="en-AU" sz="800" kern="1200" noProof="0" dirty="0">
                          <a:solidFill>
                            <a:schemeClr val="dk1"/>
                          </a:solidFill>
                          <a:latin typeface="+mn-lt"/>
                          <a:ea typeface="+mn-ea"/>
                          <a:cs typeface="+mn-cs"/>
                        </a:rPr>
                        <a:t>TMO Lead/ Transformation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Accountable for developing a detailed Benefits Realisation Plan and prioritising benefits. Provides consultation on benefit governance, profiles and register.</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268657897"/>
                  </a:ext>
                </a:extLst>
              </a:tr>
            </a:tbl>
          </a:graphicData>
        </a:graphic>
      </p:graphicFrame>
      <p:sp>
        <p:nvSpPr>
          <p:cNvPr id="2" name="Footer Placeholder 4">
            <a:extLst>
              <a:ext uri="{FF2B5EF4-FFF2-40B4-BE49-F238E27FC236}">
                <a16:creationId xmlns:a16="http://schemas.microsoft.com/office/drawing/2014/main" id="{36273D2F-581E-F526-B51E-A2C08CD7B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5" name="Slide Number Placeholder 4">
            <a:extLst>
              <a:ext uri="{FF2B5EF4-FFF2-40B4-BE49-F238E27FC236}">
                <a16:creationId xmlns:a16="http://schemas.microsoft.com/office/drawing/2014/main" id="{0D817D5F-C95C-E40C-0544-8EBCB9EF0A15}"/>
              </a:ext>
            </a:extLst>
          </p:cNvPr>
          <p:cNvSpPr>
            <a:spLocks noGrp="1"/>
          </p:cNvSpPr>
          <p:nvPr>
            <p:ph type="sldNum" sz="quarter" idx="16"/>
          </p:nvPr>
        </p:nvSpPr>
        <p:spPr/>
        <p:txBody>
          <a:bodyPr/>
          <a:lstStyle/>
          <a:p>
            <a:fld id="{C78C21DC-8AC8-EE42-B241-192DE2D50ED7}" type="slidenum">
              <a:rPr lang="en-AU" noProof="0" smtClean="0"/>
              <a:t>16</a:t>
            </a:fld>
            <a:endParaRPr lang="en-AU" noProof="0" dirty="0"/>
          </a:p>
        </p:txBody>
      </p:sp>
    </p:spTree>
    <p:extLst>
      <p:ext uri="{BB962C8B-B14F-4D97-AF65-F5344CB8AC3E}">
        <p14:creationId xmlns:p14="http://schemas.microsoft.com/office/powerpoint/2010/main" val="35754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09D0-4F39-1B18-DAFE-DE660EFA6D8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3D0E0F3-30A1-7A4D-AABD-974713D5116C}"/>
              </a:ext>
            </a:extLst>
          </p:cNvPr>
          <p:cNvSpPr>
            <a:spLocks noGrp="1"/>
          </p:cNvSpPr>
          <p:nvPr>
            <p:ph type="title"/>
          </p:nvPr>
        </p:nvSpPr>
        <p:spPr/>
        <p:txBody>
          <a:bodyPr/>
          <a:lstStyle/>
          <a:p>
            <a:r>
              <a:rPr lang="en-AU" noProof="0" dirty="0"/>
              <a:t>Establishing Core Roles and Responsibilities (2 of 2)</a:t>
            </a:r>
          </a:p>
        </p:txBody>
      </p:sp>
      <p:sp>
        <p:nvSpPr>
          <p:cNvPr id="8" name="Text Placeholder 7">
            <a:extLst>
              <a:ext uri="{FF2B5EF4-FFF2-40B4-BE49-F238E27FC236}">
                <a16:creationId xmlns:a16="http://schemas.microsoft.com/office/drawing/2014/main" id="{D16416DC-A5A5-EAC8-41A3-FA993961668D}"/>
              </a:ext>
            </a:extLst>
          </p:cNvPr>
          <p:cNvSpPr>
            <a:spLocks noGrp="1"/>
          </p:cNvSpPr>
          <p:nvPr>
            <p:ph type="body" sz="quarter" idx="13"/>
          </p:nvPr>
        </p:nvSpPr>
        <p:spPr/>
        <p:txBody>
          <a:bodyPr/>
          <a:lstStyle/>
          <a:p>
            <a:r>
              <a:rPr lang="en-AU" noProof="0" dirty="0"/>
              <a:t>Establishing roles and responsibilities for Benefits Realisation Management ensures clear accountability, drives strategic alignment and enables effective decision-making. It also facilitates the realisation of intended outcomes and supports the effective management of risks, resources and stakeholder expectations. </a:t>
            </a:r>
          </a:p>
        </p:txBody>
      </p:sp>
      <p:sp>
        <p:nvSpPr>
          <p:cNvPr id="14" name="Rectangle 13">
            <a:extLst>
              <a:ext uri="{FF2B5EF4-FFF2-40B4-BE49-F238E27FC236}">
                <a16:creationId xmlns:a16="http://schemas.microsoft.com/office/drawing/2014/main" id="{A655F51D-38A8-8F25-7E40-CAB20F924188}"/>
              </a:ext>
            </a:extLst>
          </p:cNvPr>
          <p:cNvSpPr/>
          <p:nvPr/>
        </p:nvSpPr>
        <p:spPr>
          <a:xfrm>
            <a:off x="479424" y="1844674"/>
            <a:ext cx="11233150" cy="367407"/>
          </a:xfrm>
          <a:prstGeom prst="rect">
            <a:avLst/>
          </a:prstGeom>
          <a:solidFill>
            <a:schemeClr val="accent4">
              <a:lumMod val="40000"/>
              <a:lumOff val="60000"/>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noProof="0" dirty="0">
                <a:solidFill>
                  <a:schemeClr val="tx1"/>
                </a:solidFill>
              </a:rPr>
              <a:t>Benefits Realisation Management typically encompasses a variety of roles, each tailored to support its objectives. The table below provides an example of how core roles and responsibilities can be structured. It is important to note that the applicability of these roles may differ across Agencies, depending on their unique organisational contexts.</a:t>
            </a:r>
          </a:p>
        </p:txBody>
      </p:sp>
      <p:graphicFrame>
        <p:nvGraphicFramePr>
          <p:cNvPr id="9" name="Table 9" descr="Continuation of the table from previous slide. Objective 3: 'Monitor and Modify' and Objective 4 'Evaluate, Realise and Learn' also list the same five roles as the previous objectives (1 and 2) and the responsibilities relevant to each objective. ">
            <a:extLst>
              <a:ext uri="{FF2B5EF4-FFF2-40B4-BE49-F238E27FC236}">
                <a16:creationId xmlns:a16="http://schemas.microsoft.com/office/drawing/2014/main" id="{152261DA-A882-FEC9-0F4F-9B31FD8CE4B6}"/>
              </a:ext>
            </a:extLst>
          </p:cNvPr>
          <p:cNvGraphicFramePr>
            <a:graphicFrameLocks noGrp="1"/>
          </p:cNvGraphicFramePr>
          <p:nvPr>
            <p:extLst>
              <p:ext uri="{D42A27DB-BD31-4B8C-83A1-F6EECF244321}">
                <p14:modId xmlns:p14="http://schemas.microsoft.com/office/powerpoint/2010/main" val="1455556016"/>
              </p:ext>
            </p:extLst>
          </p:nvPr>
        </p:nvGraphicFramePr>
        <p:xfrm>
          <a:off x="479425" y="2341325"/>
          <a:ext cx="11233150" cy="4013378"/>
        </p:xfrm>
        <a:graphic>
          <a:graphicData uri="http://schemas.openxmlformats.org/drawingml/2006/table">
            <a:tbl>
              <a:tblPr firstRow="1" bandRow="1">
                <a:tableStyleId>{5C22544A-7EE6-4342-B048-85BDC9FD1C3A}</a:tableStyleId>
              </a:tblPr>
              <a:tblGrid>
                <a:gridCol w="2136184">
                  <a:extLst>
                    <a:ext uri="{9D8B030D-6E8A-4147-A177-3AD203B41FA5}">
                      <a16:colId xmlns:a16="http://schemas.microsoft.com/office/drawing/2014/main" val="3861527545"/>
                    </a:ext>
                  </a:extLst>
                </a:gridCol>
                <a:gridCol w="2530549">
                  <a:extLst>
                    <a:ext uri="{9D8B030D-6E8A-4147-A177-3AD203B41FA5}">
                      <a16:colId xmlns:a16="http://schemas.microsoft.com/office/drawing/2014/main" val="1527660162"/>
                    </a:ext>
                  </a:extLst>
                </a:gridCol>
                <a:gridCol w="6566417">
                  <a:extLst>
                    <a:ext uri="{9D8B030D-6E8A-4147-A177-3AD203B41FA5}">
                      <a16:colId xmlns:a16="http://schemas.microsoft.com/office/drawing/2014/main" val="4170444267"/>
                    </a:ext>
                  </a:extLst>
                </a:gridCol>
              </a:tblGrid>
              <a:tr h="259161">
                <a:tc>
                  <a:txBody>
                    <a:bodyPr/>
                    <a:lstStyle/>
                    <a:p>
                      <a:pPr marL="0" algn="ctr" defTabSz="914400" rtl="0" eaLnBrk="1" latinLnBrk="0" hangingPunct="1"/>
                      <a:r>
                        <a:rPr lang="en-AU" sz="1100" b="1" kern="1200" noProof="0" dirty="0">
                          <a:solidFill>
                            <a:schemeClr val="bg1"/>
                          </a:solidFill>
                          <a:latin typeface="+mn-lt"/>
                          <a:ea typeface="+mn-ea"/>
                          <a:cs typeface="+mn-cs"/>
                        </a:rPr>
                        <a:t>Objective</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en-AU" sz="1100" noProof="0" dirty="0"/>
                        <a:t>Role</a:t>
                      </a:r>
                    </a:p>
                  </a:txBody>
                  <a:tcPr>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en-AU" sz="1100" noProof="0" dirty="0"/>
                        <a:t>Responsibilities</a:t>
                      </a: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2762411159"/>
                  </a:ext>
                </a:extLst>
              </a:tr>
              <a:tr h="457342">
                <a:tc rowSpan="5">
                  <a:txBody>
                    <a:bodyPr/>
                    <a:lstStyle/>
                    <a:p>
                      <a:pPr marL="0" algn="r" defTabSz="914400" rtl="0" eaLnBrk="1" latinLnBrk="0" hangingPunct="1"/>
                      <a:r>
                        <a:rPr lang="en-AU" sz="800" b="1" kern="1200" noProof="0" dirty="0">
                          <a:solidFill>
                            <a:schemeClr val="bg1"/>
                          </a:solidFill>
                          <a:latin typeface="+mn-lt"/>
                          <a:ea typeface="+mn-ea"/>
                          <a:cs typeface="+mn-cs"/>
                        </a:rPr>
                        <a:t>Monitor and Modify</a:t>
                      </a: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Program Sponsor</a:t>
                      </a:r>
                    </a:p>
                  </a:txBody>
                  <a:tcPr>
                    <a:lnR w="9525"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Accountable for phase activities including, updating the benefits register, finalising targets with Benefits Owners, reviewing progress against Business Case/ Benefits Realisation Register, establishing benefits tracking mechanisms (outlined in the Benefits Realisation Plan) and transitioning of benefits reporting to BAU teams. Owns the Benefits Management Plan.</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83848033"/>
                  </a:ext>
                </a:extLst>
              </a:tr>
              <a:tr h="335384">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tc>
                <a:tc>
                  <a:txBody>
                    <a:bodyPr/>
                    <a:lstStyle/>
                    <a:p>
                      <a:r>
                        <a:rPr lang="en-AU" sz="800" noProof="0" dirty="0"/>
                        <a:t>Program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Delivers initiatives which enable the realisation of benefits realisation. Responsible for agreeing on final targets with Benefits Owners and providing consultation on updates to the benefits register and hand over of benefits reporting to BAU teams.</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262865878"/>
                  </a:ext>
                </a:extLst>
              </a:tr>
              <a:tr h="335384">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Benefits Owner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Measures and monitors progress of realising benefits and ensures the Benefit Register is kept to update. Also, responsible for the handing over of benefits reporting to BAU teams and consulting on final target agreements and updates to the Benefit Register.</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228586308"/>
                  </a:ext>
                </a:extLst>
              </a:tr>
              <a:tr h="457342">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Benefits Realisation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r>
                        <a:rPr lang="en-AU" sz="800" noProof="0" dirty="0"/>
                        <a:t>Responsible for phase activities, including updating the Benefit Register and deliverables, finalising targets with Benefits Owners, reviewing progress against Business Case/ Benefits Realisation Register, establishing benefits tracking mechanisms (outlined in the Benefits Realisation Plan) and provides consultation on the hand over of benefits reporting to BAU teams. Owns the Benefit Register and benefits profiles.</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86189974"/>
                  </a:ext>
                </a:extLst>
              </a:tr>
              <a:tr h="335384">
                <a:tc vMerge="1">
                  <a:txBody>
                    <a:bodyPr/>
                    <a:lstStyle/>
                    <a:p>
                      <a:pPr marL="0" algn="ctr" defTabSz="914400" rtl="0" eaLnBrk="1" latinLnBrk="0" hangingPunct="1"/>
                      <a:endParaRPr lang="en-AU" sz="1000" b="0" kern="1200">
                        <a:solidFill>
                          <a:schemeClr val="bg1"/>
                        </a:solidFill>
                        <a:latin typeface="+mn-lt"/>
                        <a:ea typeface="+mn-ea"/>
                        <a:cs typeface="+mn-cs"/>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lumMod val="50000"/>
                      </a:schemeClr>
                    </a:solidFill>
                  </a:tcPr>
                </a:tc>
                <a:tc>
                  <a:txBody>
                    <a:bodyPr/>
                    <a:lstStyle/>
                    <a:p>
                      <a:pPr marL="0" algn="l" defTabSz="914400" rtl="0" eaLnBrk="1" latinLnBrk="0" hangingPunct="1"/>
                      <a:r>
                        <a:rPr lang="en-AU" sz="800" kern="1200" noProof="0" dirty="0">
                          <a:solidFill>
                            <a:schemeClr val="dk1"/>
                          </a:solidFill>
                          <a:latin typeface="+mn-lt"/>
                          <a:ea typeface="+mn-ea"/>
                          <a:cs typeface="+mn-cs"/>
                        </a:rPr>
                        <a:t>TMO Lead/ Transformation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Accountable for updating benefit deliverables and consulted on reviewing progress against the </a:t>
                      </a:r>
                      <a:r>
                        <a:rPr lang="en-AU" sz="800" noProof="0" dirty="0"/>
                        <a:t>Business Case/ Benefits Realisation Register</a:t>
                      </a:r>
                      <a:r>
                        <a:rPr lang="en-AU" sz="800" kern="1200" noProof="0" dirty="0">
                          <a:solidFill>
                            <a:schemeClr val="dk1"/>
                          </a:solidFill>
                          <a:latin typeface="+mn-lt"/>
                          <a:ea typeface="+mn-ea"/>
                          <a:cs typeface="+mn-cs"/>
                        </a:rPr>
                        <a:t>, as well as establishing a benefits tracking mechanisms (outlined in the Benefits Realisation Plan).</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192800911"/>
                  </a:ext>
                </a:extLst>
              </a:tr>
              <a:tr h="335384">
                <a:tc rowSpan="5">
                  <a:txBody>
                    <a:bodyPr/>
                    <a:lstStyle/>
                    <a:p>
                      <a:pPr marL="0" algn="r" defTabSz="914400" rtl="0" eaLnBrk="1" latinLnBrk="0" hangingPunct="1"/>
                      <a:r>
                        <a:rPr lang="en-AU" sz="800" b="1" kern="1200" noProof="0" dirty="0">
                          <a:solidFill>
                            <a:schemeClr val="bg1"/>
                          </a:solidFill>
                          <a:latin typeface="+mn-lt"/>
                          <a:ea typeface="+mn-ea"/>
                          <a:cs typeface="+mn-cs"/>
                        </a:rPr>
                        <a:t>Evaluate, Realise and Learn</a:t>
                      </a: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Program Sponsor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noProof="0" dirty="0"/>
                        <a:t>Accountable for phase activities including, analysing benefits, conducting benefits evaluation meetings with key stakeholders and post-implementation reviews and capturing lessons learned.</a:t>
                      </a:r>
                      <a:endParaRPr lang="en-AU" sz="800" kern="1200" noProof="0" dirty="0">
                        <a:solidFill>
                          <a:schemeClr val="dk1"/>
                        </a:solidFill>
                        <a:latin typeface="+mn-lt"/>
                        <a:ea typeface="+mn-ea"/>
                        <a:cs typeface="+mn-cs"/>
                      </a:endParaRP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259937675"/>
                  </a:ext>
                </a:extLst>
              </a:tr>
              <a:tr h="284103">
                <a:tc vMerge="1">
                  <a:txBody>
                    <a:bodyPr/>
                    <a:lstStyle/>
                    <a:p>
                      <a:pPr marL="0" algn="r" defTabSz="914400" rtl="0" eaLnBrk="1" latinLnBrk="0" hangingPunct="1"/>
                      <a:endParaRPr lang="en-AU" sz="10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lumMod val="50000"/>
                      </a:schemeClr>
                    </a:solidFill>
                  </a:tcPr>
                </a:tc>
                <a:tc>
                  <a:txBody>
                    <a:bodyPr/>
                    <a:lstStyle/>
                    <a:p>
                      <a:r>
                        <a:rPr lang="en-AU" sz="800" noProof="0" dirty="0"/>
                        <a:t>Program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Consults on benefits analysis, stakeholder evaluations and the capture of lessons learned.</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60369778"/>
                  </a:ext>
                </a:extLst>
              </a:tr>
              <a:tr h="335384">
                <a:tc vMerge="1">
                  <a:txBody>
                    <a:bodyPr/>
                    <a:lstStyle/>
                    <a:p>
                      <a:pPr marL="0" algn="r" defTabSz="914400" rtl="0" eaLnBrk="1" latinLnBrk="0" hangingPunct="1"/>
                      <a:endParaRPr lang="en-US" sz="8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noProof="0" dirty="0"/>
                        <a:t>Benefits Owner</a:t>
                      </a:r>
                    </a:p>
                    <a:p>
                      <a:endParaRPr lang="en-AU" sz="800" noProof="0" dirty="0"/>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Responsible for benefits analysis and consulting on stakeholder evaluations and the capture of lessons learned.</a:t>
                      </a: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606572455"/>
                  </a:ext>
                </a:extLst>
              </a:tr>
              <a:tr h="378366">
                <a:tc vMerge="1">
                  <a:txBody>
                    <a:bodyPr/>
                    <a:lstStyle/>
                    <a:p>
                      <a:pPr marL="0" algn="r" defTabSz="914400" rtl="0" eaLnBrk="1" latinLnBrk="0" hangingPunct="1"/>
                      <a:endParaRPr lang="en-US" sz="8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r>
                        <a:rPr lang="en-AU" sz="800" noProof="0" dirty="0"/>
                        <a:t>Benefits Realisation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Responsible for all activities in this phase including, </a:t>
                      </a:r>
                      <a:r>
                        <a:rPr lang="en-AU" sz="800" noProof="0" dirty="0"/>
                        <a:t>analysing benefits, conducting benefits evaluation meetings with key stakeholders and post-implementation reviews, capturing lessons learned and reporting on results.</a:t>
                      </a:r>
                      <a:endParaRPr lang="en-AU" sz="800" kern="1200" noProof="0" dirty="0">
                        <a:solidFill>
                          <a:schemeClr val="dk1"/>
                        </a:solidFill>
                        <a:latin typeface="+mn-lt"/>
                        <a:ea typeface="+mn-ea"/>
                        <a:cs typeface="+mn-cs"/>
                      </a:endParaRP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4633848"/>
                  </a:ext>
                </a:extLst>
              </a:tr>
              <a:tr h="378366">
                <a:tc vMerge="1">
                  <a:txBody>
                    <a:bodyPr/>
                    <a:lstStyle/>
                    <a:p>
                      <a:pPr marL="0" algn="r" defTabSz="914400" rtl="0" eaLnBrk="1" latinLnBrk="0" hangingPunct="1"/>
                      <a:endParaRPr lang="en-US" sz="800" b="1" kern="1200">
                        <a:solidFill>
                          <a:schemeClr val="bg1"/>
                        </a:solidFill>
                        <a:latin typeface="+mn-lt"/>
                        <a:ea typeface="+mn-ea"/>
                        <a:cs typeface="+mn-cs"/>
                      </a:endParaRPr>
                    </a:p>
                  </a:txBody>
                  <a:tcPr anchor="ctr">
                    <a:lnL w="12700" cap="flat" cmpd="sng" algn="ctr">
                      <a:solidFill>
                        <a:schemeClr val="accent3"/>
                      </a:solidFill>
                      <a:prstDash val="solid"/>
                      <a:round/>
                      <a:headEnd type="none" w="med" len="med"/>
                      <a:tailEnd type="none" w="med" len="med"/>
                    </a:lnL>
                    <a:solidFill>
                      <a:schemeClr val="accent4">
                        <a:lumMod val="50000"/>
                      </a:schemeClr>
                    </a:solidFill>
                  </a:tcPr>
                </a:tc>
                <a:tc>
                  <a:txBody>
                    <a:bodyPr/>
                    <a:lstStyle/>
                    <a:p>
                      <a:pPr marL="0" algn="l" defTabSz="914400" rtl="0" eaLnBrk="1" latinLnBrk="0" hangingPunct="1"/>
                      <a:r>
                        <a:rPr lang="en-AU" sz="800" kern="1200" noProof="0" dirty="0">
                          <a:solidFill>
                            <a:schemeClr val="dk1"/>
                          </a:solidFill>
                          <a:latin typeface="+mn-lt"/>
                          <a:ea typeface="+mn-ea"/>
                          <a:cs typeface="+mn-cs"/>
                        </a:rPr>
                        <a:t>TMO Lead/ Transformation Manager</a:t>
                      </a:r>
                    </a:p>
                  </a:txBody>
                  <a:tcPr>
                    <a:lnR w="9525"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algn="l" defTabSz="914400" rtl="0" eaLnBrk="1" latinLnBrk="0" hangingPunct="1"/>
                      <a:r>
                        <a:rPr lang="en-AU" sz="800" kern="1200" noProof="0" dirty="0">
                          <a:solidFill>
                            <a:schemeClr val="dk1"/>
                          </a:solidFill>
                          <a:latin typeface="+mn-lt"/>
                          <a:ea typeface="+mn-ea"/>
                          <a:cs typeface="+mn-cs"/>
                        </a:rPr>
                        <a:t>Accountable for reporting on results and consulting in </a:t>
                      </a:r>
                      <a:r>
                        <a:rPr lang="en-AU" sz="800" noProof="0" dirty="0"/>
                        <a:t>benefits evaluation meetings with key stakeholders as well as post-implementation reviews.</a:t>
                      </a:r>
                      <a:endParaRPr lang="en-AU" sz="800" kern="1200" noProof="0" dirty="0">
                        <a:solidFill>
                          <a:schemeClr val="dk1"/>
                        </a:solidFill>
                        <a:latin typeface="+mn-lt"/>
                        <a:ea typeface="+mn-ea"/>
                        <a:cs typeface="+mn-cs"/>
                      </a:endParaRPr>
                    </a:p>
                  </a:txBody>
                  <a:tcPr>
                    <a:lnL w="9525"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268657897"/>
                  </a:ext>
                </a:extLst>
              </a:tr>
            </a:tbl>
          </a:graphicData>
        </a:graphic>
      </p:graphicFrame>
      <p:sp>
        <p:nvSpPr>
          <p:cNvPr id="2" name="Footer Placeholder 4">
            <a:extLst>
              <a:ext uri="{FF2B5EF4-FFF2-40B4-BE49-F238E27FC236}">
                <a16:creationId xmlns:a16="http://schemas.microsoft.com/office/drawing/2014/main" id="{ADBF0601-9791-11D5-BADB-19DF1CE9E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5" name="Slide Number Placeholder 4">
            <a:extLst>
              <a:ext uri="{FF2B5EF4-FFF2-40B4-BE49-F238E27FC236}">
                <a16:creationId xmlns:a16="http://schemas.microsoft.com/office/drawing/2014/main" id="{A060B801-6221-7F07-A1E0-3299449EB4C5}"/>
              </a:ext>
            </a:extLst>
          </p:cNvPr>
          <p:cNvSpPr>
            <a:spLocks noGrp="1"/>
          </p:cNvSpPr>
          <p:nvPr>
            <p:ph type="sldNum" sz="quarter" idx="16"/>
          </p:nvPr>
        </p:nvSpPr>
        <p:spPr/>
        <p:txBody>
          <a:bodyPr/>
          <a:lstStyle/>
          <a:p>
            <a:fld id="{C78C21DC-8AC8-EE42-B241-192DE2D50ED7}" type="slidenum">
              <a:rPr lang="en-AU" noProof="0" smtClean="0"/>
              <a:t>17</a:t>
            </a:fld>
            <a:endParaRPr lang="en-AU" noProof="0" dirty="0"/>
          </a:p>
        </p:txBody>
      </p:sp>
    </p:spTree>
    <p:extLst>
      <p:ext uri="{BB962C8B-B14F-4D97-AF65-F5344CB8AC3E}">
        <p14:creationId xmlns:p14="http://schemas.microsoft.com/office/powerpoint/2010/main" val="330674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8D12-6054-2BC2-719B-70ECA8DE94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20135A-8A27-D986-4A38-73929008E13E}"/>
              </a:ext>
            </a:extLst>
          </p:cNvPr>
          <p:cNvSpPr>
            <a:spLocks noGrp="1"/>
          </p:cNvSpPr>
          <p:nvPr>
            <p:ph type="title"/>
          </p:nvPr>
        </p:nvSpPr>
        <p:spPr/>
        <p:txBody>
          <a:bodyPr/>
          <a:lstStyle/>
          <a:p>
            <a:r>
              <a:rPr lang="en-AU" noProof="0" dirty="0"/>
              <a:t>Forums and Reporting</a:t>
            </a:r>
          </a:p>
        </p:txBody>
      </p:sp>
      <p:sp>
        <p:nvSpPr>
          <p:cNvPr id="4" name="Text Placeholder 3">
            <a:extLst>
              <a:ext uri="{FF2B5EF4-FFF2-40B4-BE49-F238E27FC236}">
                <a16:creationId xmlns:a16="http://schemas.microsoft.com/office/drawing/2014/main" id="{762BFAE6-F082-0D5D-03AB-90E6B6838B8F}"/>
              </a:ext>
            </a:extLst>
          </p:cNvPr>
          <p:cNvSpPr>
            <a:spLocks noGrp="1"/>
          </p:cNvSpPr>
          <p:nvPr>
            <p:ph type="body" sz="quarter" idx="13"/>
          </p:nvPr>
        </p:nvSpPr>
        <p:spPr/>
        <p:txBody>
          <a:bodyPr>
            <a:normAutofit/>
          </a:bodyPr>
          <a:lstStyle/>
          <a:p>
            <a:r>
              <a:rPr lang="en-AU" noProof="0" dirty="0"/>
              <a:t>The forums listed below are aligned to the DPC ICT Benefits Realisation Framework and provide guidance on the responsibilities and reporting mechanisms for each.</a:t>
            </a:r>
          </a:p>
        </p:txBody>
      </p:sp>
      <p:grpSp>
        <p:nvGrpSpPr>
          <p:cNvPr id="10" name="Group 9" descr="Diagram showing governance structure for ICT Modernisation Benefits Realisation. It outlines four entities: 1) WA Government—reviews initiative progress and benefits delivery, reporting quarterly/monthly; 2) Office of Digital Government (DPC)—owns the framework and supports agencies, reporting bi-monthly/monthly; 3) Agency Project/Program Board—approves benefit plans and monitors realisation, reporting monthly/fortnightly; 4) Program/Project Control Groups—organise reviews and monitor program-level benefits, reporting fortnightly/weekly.">
            <a:extLst>
              <a:ext uri="{FF2B5EF4-FFF2-40B4-BE49-F238E27FC236}">
                <a16:creationId xmlns:a16="http://schemas.microsoft.com/office/drawing/2014/main" id="{5BF2CA6E-786F-6811-3D61-42093D642F59}"/>
              </a:ext>
            </a:extLst>
          </p:cNvPr>
          <p:cNvGrpSpPr/>
          <p:nvPr/>
        </p:nvGrpSpPr>
        <p:grpSpPr>
          <a:xfrm>
            <a:off x="489537" y="1890171"/>
            <a:ext cx="11199949" cy="4504535"/>
            <a:chOff x="489537" y="1890171"/>
            <a:chExt cx="11199949" cy="4504535"/>
          </a:xfrm>
        </p:grpSpPr>
        <p:sp>
          <p:nvSpPr>
            <p:cNvPr id="7" name="Rectangle 6">
              <a:extLst>
                <a:ext uri="{FF2B5EF4-FFF2-40B4-BE49-F238E27FC236}">
                  <a16:creationId xmlns:a16="http://schemas.microsoft.com/office/drawing/2014/main" id="{675EC247-FEFF-8E44-8750-F49766B0A37B}"/>
                </a:ext>
              </a:extLst>
            </p:cNvPr>
            <p:cNvSpPr/>
            <p:nvPr/>
          </p:nvSpPr>
          <p:spPr>
            <a:xfrm>
              <a:off x="492078" y="1890171"/>
              <a:ext cx="11197408" cy="264738"/>
            </a:xfrm>
            <a:prstGeom prst="rect">
              <a:avLst/>
            </a:prstGeom>
            <a:solidFill>
              <a:schemeClr val="accent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Governance Bodies</a:t>
              </a:r>
            </a:p>
          </p:txBody>
        </p:sp>
        <p:sp>
          <p:nvSpPr>
            <p:cNvPr id="11" name="Rectangle 10">
              <a:extLst>
                <a:ext uri="{FF2B5EF4-FFF2-40B4-BE49-F238E27FC236}">
                  <a16:creationId xmlns:a16="http://schemas.microsoft.com/office/drawing/2014/main" id="{FA7117C3-4A92-5B24-A924-2CAF7B074A5A}"/>
                </a:ext>
              </a:extLst>
            </p:cNvPr>
            <p:cNvSpPr/>
            <p:nvPr/>
          </p:nvSpPr>
          <p:spPr bwMode="gray">
            <a:xfrm>
              <a:off x="489537" y="2167901"/>
              <a:ext cx="11199756" cy="2414396"/>
            </a:xfrm>
            <a:prstGeom prst="rect">
              <a:avLst/>
            </a:prstGeom>
            <a:solidFill>
              <a:schemeClr val="accent4">
                <a:lumMod val="20000"/>
                <a:lumOff val="80000"/>
              </a:schemeClr>
            </a:solidFill>
            <a:ln w="19050" algn="ctr">
              <a:noFill/>
              <a:miter lim="800000"/>
              <a:headEnd/>
              <a:tailEnd/>
            </a:ln>
          </p:spPr>
          <p:txBody>
            <a:bodyPr wrap="square" lIns="73152" tIns="91440" rIns="73152" bIns="36576"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1" i="0" u="none" strike="noStrike" kern="0" cap="none" spc="0" normalizeH="0" baseline="0" noProof="0" dirty="0">
                <a:ln>
                  <a:noFill/>
                </a:ln>
                <a:solidFill>
                  <a:prstClr val="black"/>
                </a:solidFill>
                <a:effectLst/>
                <a:uLnTx/>
                <a:uFillTx/>
                <a:ea typeface="MS PGothic"/>
                <a:cs typeface="+mn-cs"/>
              </a:endParaRPr>
            </a:p>
          </p:txBody>
        </p:sp>
        <p:sp>
          <p:nvSpPr>
            <p:cNvPr id="27" name="TextBox 26">
              <a:extLst>
                <a:ext uri="{FF2B5EF4-FFF2-40B4-BE49-F238E27FC236}">
                  <a16:creationId xmlns:a16="http://schemas.microsoft.com/office/drawing/2014/main" id="{A17206FA-C16D-209A-42EE-5502CA420D3D}"/>
                </a:ext>
              </a:extLst>
            </p:cNvPr>
            <p:cNvSpPr txBox="1"/>
            <p:nvPr/>
          </p:nvSpPr>
          <p:spPr>
            <a:xfrm>
              <a:off x="876360" y="2732242"/>
              <a:ext cx="2651760" cy="98488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WA Government</a:t>
              </a:r>
            </a:p>
            <a:p>
              <a:pPr marR="0" lvl="0" algn="ctr" defTabSz="914400" rtl="0" eaLnBrk="1" fontAlgn="auto" latinLnBrk="0" hangingPunct="1">
                <a:lnSpc>
                  <a:spcPct val="100000"/>
                </a:lnSpc>
                <a:spcBef>
                  <a:spcPts val="0"/>
                </a:spcBef>
                <a:spcAft>
                  <a:spcPts val="0"/>
                </a:spcAft>
                <a:buClrTx/>
                <a:buSzTx/>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Decision-making body on ICT Modernisation proposals in lin</a:t>
              </a:r>
              <a:r>
                <a:rPr lang="en-AU" sz="800" i="1" noProof="0" dirty="0">
                  <a:solidFill>
                    <a:srgbClr val="000000"/>
                  </a:solidFill>
                  <a:ea typeface="Open Sans" panose="020B0606030504020204" pitchFamily="34" charset="0"/>
                  <a:cs typeface="Open Sans" panose="020B0606030504020204" pitchFamily="34" charset="0"/>
                </a:rPr>
                <a:t>e with Government priorities and the State Budget process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Reviews </a:t>
              </a:r>
              <a:r>
                <a:rPr lang="en-AU" sz="800" i="1" noProof="0" dirty="0">
                  <a:solidFill>
                    <a:srgbClr val="000000"/>
                  </a:solidFill>
                  <a:ea typeface="Open Sans" panose="020B0606030504020204" pitchFamily="34" charset="0"/>
                  <a:cs typeface="Open Sans" panose="020B0606030504020204" pitchFamily="34" charset="0"/>
                </a:rPr>
                <a:t>progress on initiative delivery, including delivery of benefits</a:t>
              </a:r>
              <a:endPar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grpSp>
          <p:nvGrpSpPr>
            <p:cNvPr id="28" name="Group 749">
              <a:extLst>
                <a:ext uri="{FF2B5EF4-FFF2-40B4-BE49-F238E27FC236}">
                  <a16:creationId xmlns:a16="http://schemas.microsoft.com/office/drawing/2014/main" id="{33BCBA74-2D23-90E3-B105-7D85669C2A97}"/>
                </a:ext>
              </a:extLst>
            </p:cNvPr>
            <p:cNvGrpSpPr>
              <a:grpSpLocks noChangeAspect="1"/>
            </p:cNvGrpSpPr>
            <p:nvPr/>
          </p:nvGrpSpPr>
          <p:grpSpPr bwMode="auto">
            <a:xfrm>
              <a:off x="1998918" y="2312437"/>
              <a:ext cx="406644" cy="406644"/>
              <a:chOff x="3520" y="2686"/>
              <a:chExt cx="340" cy="340"/>
            </a:xfrm>
            <a:solidFill>
              <a:schemeClr val="tx1"/>
            </a:solidFill>
          </p:grpSpPr>
          <p:sp>
            <p:nvSpPr>
              <p:cNvPr id="29" name="Freeform 750">
                <a:extLst>
                  <a:ext uri="{FF2B5EF4-FFF2-40B4-BE49-F238E27FC236}">
                    <a16:creationId xmlns:a16="http://schemas.microsoft.com/office/drawing/2014/main" id="{688FB1CF-211B-EAF5-DBA5-55FD08DD7547}"/>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30" name="Freeform 751">
                <a:extLst>
                  <a:ext uri="{FF2B5EF4-FFF2-40B4-BE49-F238E27FC236}">
                    <a16:creationId xmlns:a16="http://schemas.microsoft.com/office/drawing/2014/main" id="{FF890BA0-D11B-C4A3-433A-CFD71703F5A9}"/>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31" name="Freeform 752">
                <a:extLst>
                  <a:ext uri="{FF2B5EF4-FFF2-40B4-BE49-F238E27FC236}">
                    <a16:creationId xmlns:a16="http://schemas.microsoft.com/office/drawing/2014/main" id="{B7914128-2DFD-B569-A62A-E2E4DE119DCE}"/>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grpSp>
        <p:sp>
          <p:nvSpPr>
            <p:cNvPr id="22" name="TextBox 21">
              <a:extLst>
                <a:ext uri="{FF2B5EF4-FFF2-40B4-BE49-F238E27FC236}">
                  <a16:creationId xmlns:a16="http://schemas.microsoft.com/office/drawing/2014/main" id="{27DB505C-7B6B-9175-C2A1-3D263C508E9C}"/>
                </a:ext>
              </a:extLst>
            </p:cNvPr>
            <p:cNvSpPr txBox="1"/>
            <p:nvPr/>
          </p:nvSpPr>
          <p:spPr>
            <a:xfrm>
              <a:off x="3561494" y="2732242"/>
              <a:ext cx="2651760" cy="861774"/>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Office of Digital Government (DPC)</a:t>
              </a:r>
            </a:p>
            <a:p>
              <a:pPr marR="0" lvl="0" algn="ctr" defTabSz="914400" rtl="0" eaLnBrk="1" fontAlgn="auto" latinLnBrk="0" hangingPunct="1">
                <a:lnSpc>
                  <a:spcPct val="100000"/>
                </a:lnSpc>
                <a:spcBef>
                  <a:spcPts val="0"/>
                </a:spcBef>
                <a:spcAft>
                  <a:spcPts val="0"/>
                </a:spcAft>
                <a:buClrTx/>
                <a:buSzTx/>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Owns the Benefits Realisation Management Framework</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1" noProof="0" dirty="0">
                  <a:solidFill>
                    <a:srgbClr val="000000"/>
                  </a:solidFill>
                  <a:ea typeface="Open Sans" panose="020B0606030504020204" pitchFamily="34" charset="0"/>
                  <a:cs typeface="Open Sans" panose="020B0606030504020204" pitchFamily="34" charset="0"/>
                </a:rPr>
                <a:t>Supports Agencies with the adaption and implementation of the Framework</a:t>
              </a:r>
              <a:endPar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grpSp>
          <p:nvGrpSpPr>
            <p:cNvPr id="23" name="Group 749">
              <a:extLst>
                <a:ext uri="{FF2B5EF4-FFF2-40B4-BE49-F238E27FC236}">
                  <a16:creationId xmlns:a16="http://schemas.microsoft.com/office/drawing/2014/main" id="{F0B74EDA-4C84-696A-9743-1B6AC680A0E6}"/>
                </a:ext>
              </a:extLst>
            </p:cNvPr>
            <p:cNvGrpSpPr>
              <a:grpSpLocks noChangeAspect="1"/>
            </p:cNvGrpSpPr>
            <p:nvPr/>
          </p:nvGrpSpPr>
          <p:grpSpPr bwMode="auto">
            <a:xfrm>
              <a:off x="4693226" y="2312437"/>
              <a:ext cx="406644" cy="406644"/>
              <a:chOff x="3520" y="2686"/>
              <a:chExt cx="340" cy="340"/>
            </a:xfrm>
            <a:solidFill>
              <a:schemeClr val="tx1"/>
            </a:solidFill>
          </p:grpSpPr>
          <p:sp>
            <p:nvSpPr>
              <p:cNvPr id="24" name="Freeform 750">
                <a:extLst>
                  <a:ext uri="{FF2B5EF4-FFF2-40B4-BE49-F238E27FC236}">
                    <a16:creationId xmlns:a16="http://schemas.microsoft.com/office/drawing/2014/main" id="{1E8BC32C-6841-6145-B0D2-5FB6102ACA3E}"/>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25" name="Freeform 751">
                <a:extLst>
                  <a:ext uri="{FF2B5EF4-FFF2-40B4-BE49-F238E27FC236}">
                    <a16:creationId xmlns:a16="http://schemas.microsoft.com/office/drawing/2014/main" id="{B427DDC7-0600-EADE-7CAD-A14175253FB4}"/>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26" name="Freeform 752">
                <a:extLst>
                  <a:ext uri="{FF2B5EF4-FFF2-40B4-BE49-F238E27FC236}">
                    <a16:creationId xmlns:a16="http://schemas.microsoft.com/office/drawing/2014/main" id="{6C659760-718E-49C7-3355-2AD1A9DDE7FB}"/>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grpSp>
        <p:grpSp>
          <p:nvGrpSpPr>
            <p:cNvPr id="17" name="Group 749">
              <a:extLst>
                <a:ext uri="{FF2B5EF4-FFF2-40B4-BE49-F238E27FC236}">
                  <a16:creationId xmlns:a16="http://schemas.microsoft.com/office/drawing/2014/main" id="{1288E73D-C62F-4897-8565-6462EF362B44}"/>
                </a:ext>
              </a:extLst>
            </p:cNvPr>
            <p:cNvGrpSpPr>
              <a:grpSpLocks noChangeAspect="1"/>
            </p:cNvGrpSpPr>
            <p:nvPr/>
          </p:nvGrpSpPr>
          <p:grpSpPr bwMode="auto">
            <a:xfrm>
              <a:off x="7383370" y="2312437"/>
              <a:ext cx="406644" cy="406644"/>
              <a:chOff x="3520" y="2686"/>
              <a:chExt cx="340" cy="340"/>
            </a:xfrm>
            <a:solidFill>
              <a:schemeClr val="tx1"/>
            </a:solidFill>
          </p:grpSpPr>
          <p:sp>
            <p:nvSpPr>
              <p:cNvPr id="19" name="Freeform 750">
                <a:extLst>
                  <a:ext uri="{FF2B5EF4-FFF2-40B4-BE49-F238E27FC236}">
                    <a16:creationId xmlns:a16="http://schemas.microsoft.com/office/drawing/2014/main" id="{CBDA2837-316C-1150-B8DE-3D201505C351}"/>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20" name="Freeform 751">
                <a:extLst>
                  <a:ext uri="{FF2B5EF4-FFF2-40B4-BE49-F238E27FC236}">
                    <a16:creationId xmlns:a16="http://schemas.microsoft.com/office/drawing/2014/main" id="{C85BDE6D-51EE-4F2A-C1C8-CB82CDDF516F}"/>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21" name="Freeform 752">
                <a:extLst>
                  <a:ext uri="{FF2B5EF4-FFF2-40B4-BE49-F238E27FC236}">
                    <a16:creationId xmlns:a16="http://schemas.microsoft.com/office/drawing/2014/main" id="{3B63E70B-80FB-FE48-B4F3-80492DC8FDF3}"/>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grpSp>
        <p:sp>
          <p:nvSpPr>
            <p:cNvPr id="18" name="TextBox 17">
              <a:extLst>
                <a:ext uri="{FF2B5EF4-FFF2-40B4-BE49-F238E27FC236}">
                  <a16:creationId xmlns:a16="http://schemas.microsoft.com/office/drawing/2014/main" id="{233F1E0F-395E-936A-4A07-46FA54E1D04E}"/>
                </a:ext>
              </a:extLst>
            </p:cNvPr>
            <p:cNvSpPr txBox="1"/>
            <p:nvPr/>
          </p:nvSpPr>
          <p:spPr>
            <a:xfrm>
              <a:off x="6246630" y="2723775"/>
              <a:ext cx="2651760" cy="1738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Agency Project/ Program 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(Sponsoring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Oversees the distribution of investment across the Agency in order to create and maintain a strategically balanced high- value portfolio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1" noProof="0" dirty="0">
                  <a:solidFill>
                    <a:srgbClr val="000000"/>
                  </a:solidFill>
                  <a:ea typeface="Open Sans" panose="020B0606030504020204" pitchFamily="34" charset="0"/>
                  <a:cs typeface="Open Sans" panose="020B0606030504020204" pitchFamily="34" charset="0"/>
                </a:rPr>
                <a:t>Shows visible commitment to the realisation of the end benefits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Approves</a:t>
              </a:r>
              <a:r>
                <a:rPr lang="en-AU" sz="800" i="1" noProof="0" dirty="0">
                  <a:solidFill>
                    <a:srgbClr val="000000"/>
                  </a:solidFill>
                  <a:ea typeface="Open Sans" panose="020B0606030504020204" pitchFamily="34" charset="0"/>
                  <a:cs typeface="Open Sans" panose="020B0606030504020204" pitchFamily="34" charset="0"/>
                </a:rPr>
                <a:t> the Benefit Management Plan</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1" noProof="0" dirty="0">
                  <a:solidFill>
                    <a:srgbClr val="000000"/>
                  </a:solidFill>
                  <a:ea typeface="Open Sans" panose="020B0606030504020204" pitchFamily="34" charset="0"/>
                  <a:cs typeface="Open Sans" panose="020B0606030504020204" pitchFamily="34" charset="0"/>
                </a:rPr>
                <a:t>Receives periodic reports to monitor the status of ICT Modernisation benefits realisation across the Department</a:t>
              </a:r>
              <a:endPar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8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C53246CE-06D6-E1C1-C1BF-F2C97D490865}"/>
                </a:ext>
              </a:extLst>
            </p:cNvPr>
            <p:cNvSpPr/>
            <p:nvPr/>
          </p:nvSpPr>
          <p:spPr>
            <a:xfrm rot="16200000">
              <a:off x="-554373" y="3208011"/>
              <a:ext cx="2419517" cy="3316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noProof="0" dirty="0">
                  <a:solidFill>
                    <a:schemeClr val="bg1"/>
                  </a:solidFill>
                </a:rPr>
                <a:t>Forum</a:t>
              </a:r>
            </a:p>
          </p:txBody>
        </p:sp>
        <p:grpSp>
          <p:nvGrpSpPr>
            <p:cNvPr id="65" name="Group 749">
              <a:extLst>
                <a:ext uri="{FF2B5EF4-FFF2-40B4-BE49-F238E27FC236}">
                  <a16:creationId xmlns:a16="http://schemas.microsoft.com/office/drawing/2014/main" id="{929784D1-5771-3A24-415F-62B03CBE1023}"/>
                </a:ext>
              </a:extLst>
            </p:cNvPr>
            <p:cNvGrpSpPr>
              <a:grpSpLocks noChangeAspect="1"/>
            </p:cNvGrpSpPr>
            <p:nvPr/>
          </p:nvGrpSpPr>
          <p:grpSpPr bwMode="auto">
            <a:xfrm>
              <a:off x="10073514" y="2312437"/>
              <a:ext cx="406644" cy="406644"/>
              <a:chOff x="3520" y="2686"/>
              <a:chExt cx="340" cy="340"/>
            </a:xfrm>
            <a:solidFill>
              <a:schemeClr val="tx1"/>
            </a:solidFill>
          </p:grpSpPr>
          <p:sp>
            <p:nvSpPr>
              <p:cNvPr id="67" name="Freeform 750">
                <a:extLst>
                  <a:ext uri="{FF2B5EF4-FFF2-40B4-BE49-F238E27FC236}">
                    <a16:creationId xmlns:a16="http://schemas.microsoft.com/office/drawing/2014/main" id="{2F5C1523-7982-9CFC-17A7-F394BA116AE3}"/>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68" name="Freeform 751">
                <a:extLst>
                  <a:ext uri="{FF2B5EF4-FFF2-40B4-BE49-F238E27FC236}">
                    <a16:creationId xmlns:a16="http://schemas.microsoft.com/office/drawing/2014/main" id="{195E7B0A-2BB0-BC70-8689-07258464D3B8}"/>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sp>
            <p:nvSpPr>
              <p:cNvPr id="69" name="Freeform 752">
                <a:extLst>
                  <a:ext uri="{FF2B5EF4-FFF2-40B4-BE49-F238E27FC236}">
                    <a16:creationId xmlns:a16="http://schemas.microsoft.com/office/drawing/2014/main" id="{06619752-E459-B8CE-88A0-74528785F5C2}"/>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ea typeface="+mn-ea"/>
                  <a:cs typeface="+mn-cs"/>
                </a:endParaRPr>
              </a:p>
            </p:txBody>
          </p:sp>
        </p:grpSp>
        <p:sp>
          <p:nvSpPr>
            <p:cNvPr id="66" name="TextBox 65">
              <a:extLst>
                <a:ext uri="{FF2B5EF4-FFF2-40B4-BE49-F238E27FC236}">
                  <a16:creationId xmlns:a16="http://schemas.microsoft.com/office/drawing/2014/main" id="{E066C4DB-4DA3-A1BD-4C0E-55AD3065B6F9}"/>
                </a:ext>
              </a:extLst>
            </p:cNvPr>
            <p:cNvSpPr txBox="1"/>
            <p:nvPr/>
          </p:nvSpPr>
          <p:spPr>
            <a:xfrm>
              <a:off x="8950956" y="2723775"/>
              <a:ext cx="265176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Program/ Project Control Groups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1" noProof="0" dirty="0">
                  <a:solidFill>
                    <a:srgbClr val="000000"/>
                  </a:solidFill>
                  <a:ea typeface="Open Sans" panose="020B0606030504020204" pitchFamily="34" charset="0"/>
                  <a:cs typeface="Open Sans" panose="020B0606030504020204" pitchFamily="34" charset="0"/>
                </a:rPr>
                <a:t>Ensures Gateway Reviews are organised when required, including Benefits Realisation Gateway Reviews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Receive periodic reports to mo</a:t>
              </a:r>
              <a:r>
                <a:rPr lang="en-AU" sz="800" i="1" noProof="0" dirty="0">
                  <a:solidFill>
                    <a:srgbClr val="000000"/>
                  </a:solidFill>
                  <a:ea typeface="Open Sans" panose="020B0606030504020204" pitchFamily="34" charset="0"/>
                  <a:cs typeface="Open Sans" panose="020B0606030504020204" pitchFamily="34" charset="0"/>
                </a:rPr>
                <a:t>nitor the status of  ICT Modernisation benefits realisation within the program</a:t>
              </a:r>
              <a:endParaRPr kumimoji="0" lang="en-AU" sz="800"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BFA6E4AA-9C8B-0996-1E08-D7CE93FDF8C2}"/>
                </a:ext>
              </a:extLst>
            </p:cNvPr>
            <p:cNvSpPr/>
            <p:nvPr/>
          </p:nvSpPr>
          <p:spPr bwMode="gray">
            <a:xfrm>
              <a:off x="489537" y="4609667"/>
              <a:ext cx="11197408" cy="1546276"/>
            </a:xfrm>
            <a:prstGeom prst="rect">
              <a:avLst/>
            </a:prstGeom>
            <a:solidFill>
              <a:schemeClr val="accent4">
                <a:lumMod val="40000"/>
                <a:lumOff val="60000"/>
              </a:schemeClr>
            </a:solidFill>
            <a:ln w="19050" algn="ctr">
              <a:noFill/>
              <a:miter lim="800000"/>
              <a:headEnd/>
              <a:tailEnd/>
            </a:ln>
          </p:spPr>
          <p:txBody>
            <a:bodyPr wrap="square" lIns="73152" tIns="91440" rIns="73152" bIns="36576"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1" i="0" u="none" strike="noStrike" kern="0" cap="none" spc="0" normalizeH="0" baseline="0" noProof="0" dirty="0">
                <a:ln>
                  <a:noFill/>
                </a:ln>
                <a:solidFill>
                  <a:prstClr val="black"/>
                </a:solidFill>
                <a:effectLst/>
                <a:uLnTx/>
                <a:uFillTx/>
                <a:ea typeface="MS PGothic"/>
                <a:cs typeface="+mn-cs"/>
              </a:endParaRPr>
            </a:p>
          </p:txBody>
        </p:sp>
        <p:sp>
          <p:nvSpPr>
            <p:cNvPr id="105" name="Rectangle 104">
              <a:extLst>
                <a:ext uri="{FF2B5EF4-FFF2-40B4-BE49-F238E27FC236}">
                  <a16:creationId xmlns:a16="http://schemas.microsoft.com/office/drawing/2014/main" id="{6F7D0D60-DE71-8C24-7480-450BB84DB236}"/>
                </a:ext>
              </a:extLst>
            </p:cNvPr>
            <p:cNvSpPr/>
            <p:nvPr/>
          </p:nvSpPr>
          <p:spPr>
            <a:xfrm rot="16200000">
              <a:off x="-117753" y="5216956"/>
              <a:ext cx="1546276" cy="3316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noProof="0" dirty="0">
                  <a:solidFill>
                    <a:schemeClr val="bg1"/>
                  </a:solidFill>
                </a:rPr>
                <a:t>Reporting </a:t>
              </a:r>
            </a:p>
          </p:txBody>
        </p:sp>
        <p:sp>
          <p:nvSpPr>
            <p:cNvPr id="119" name="TextBox 118">
              <a:extLst>
                <a:ext uri="{FF2B5EF4-FFF2-40B4-BE49-F238E27FC236}">
                  <a16:creationId xmlns:a16="http://schemas.microsoft.com/office/drawing/2014/main" id="{9A3292FA-6C64-11A0-32AE-5B74E06A1BC6}"/>
                </a:ext>
              </a:extLst>
            </p:cNvPr>
            <p:cNvSpPr txBox="1"/>
            <p:nvPr/>
          </p:nvSpPr>
          <p:spPr>
            <a:xfrm>
              <a:off x="1095816" y="5160063"/>
              <a:ext cx="2212848" cy="600164"/>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Reporting: </a:t>
              </a:r>
              <a:r>
                <a:rPr kumimoji="0" lang="en-AU" sz="800" b="0" i="1" u="non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Benefit Realisation Gateway Review, Benefit Dashboard / Tooling*</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Frequency: </a:t>
              </a: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Quarterly / Monthly</a:t>
              </a:r>
            </a:p>
          </p:txBody>
        </p:sp>
        <p:sp>
          <p:nvSpPr>
            <p:cNvPr id="125" name="TextBox 124">
              <a:extLst>
                <a:ext uri="{FF2B5EF4-FFF2-40B4-BE49-F238E27FC236}">
                  <a16:creationId xmlns:a16="http://schemas.microsoft.com/office/drawing/2014/main" id="{B6DF1BC1-BBAA-D64F-3CF4-54D9366698B0}"/>
                </a:ext>
              </a:extLst>
            </p:cNvPr>
            <p:cNvSpPr txBox="1"/>
            <p:nvPr/>
          </p:nvSpPr>
          <p:spPr>
            <a:xfrm>
              <a:off x="3782113" y="5160063"/>
              <a:ext cx="2210522" cy="477054"/>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Reporting: </a:t>
              </a: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Benefit Dashboard / Tooling*</a:t>
              </a:r>
              <a:endParaRPr lang="en-AU" sz="800" i="1" noProof="0" dirty="0">
                <a:solidFill>
                  <a:srgbClr val="000000"/>
                </a:solidFill>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Frequency: </a:t>
              </a:r>
              <a:r>
                <a:rPr lang="en-AU" sz="800" i="1" noProof="0" dirty="0">
                  <a:solidFill>
                    <a:srgbClr val="000000"/>
                  </a:solidFill>
                  <a:ea typeface="Open Sans" panose="020B0606030504020204" pitchFamily="34" charset="0"/>
                  <a:cs typeface="Open Sans" panose="020B0606030504020204" pitchFamily="34" charset="0"/>
                </a:rPr>
                <a:t>Bi-Monthly / Monthly</a:t>
              </a:r>
              <a:endPar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sp>
          <p:nvSpPr>
            <p:cNvPr id="132" name="TextBox 131">
              <a:extLst>
                <a:ext uri="{FF2B5EF4-FFF2-40B4-BE49-F238E27FC236}">
                  <a16:creationId xmlns:a16="http://schemas.microsoft.com/office/drawing/2014/main" id="{57E49986-4DFB-F852-7EA4-78F72398023C}"/>
                </a:ext>
              </a:extLst>
            </p:cNvPr>
            <p:cNvSpPr txBox="1"/>
            <p:nvPr/>
          </p:nvSpPr>
          <p:spPr>
            <a:xfrm>
              <a:off x="6466086" y="5151596"/>
              <a:ext cx="2212848" cy="8463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Reporting: </a:t>
              </a: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Benefit Management Plan, Benefits Profile Template, Benefit Dashboard / Tooling*</a:t>
              </a:r>
              <a:endParaRPr lang="en-AU" sz="800" i="1" noProof="0" dirty="0">
                <a:solidFill>
                  <a:srgbClr val="000000"/>
                </a:solidFill>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Frequency</a:t>
              </a: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 </a:t>
              </a:r>
              <a:r>
                <a:rPr lang="en-AU" sz="800" i="1" noProof="0" dirty="0">
                  <a:solidFill>
                    <a:srgbClr val="000000"/>
                  </a:solidFill>
                  <a:ea typeface="Open Sans" panose="020B0606030504020204" pitchFamily="34" charset="0"/>
                  <a:cs typeface="Open Sans" panose="020B0606030504020204" pitchFamily="34" charset="0"/>
                </a:rPr>
                <a:t>Monthly / Fortnightly </a:t>
              </a:r>
              <a:endPar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8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sp>
          <p:nvSpPr>
            <p:cNvPr id="138" name="TextBox 137">
              <a:extLst>
                <a:ext uri="{FF2B5EF4-FFF2-40B4-BE49-F238E27FC236}">
                  <a16:creationId xmlns:a16="http://schemas.microsoft.com/office/drawing/2014/main" id="{A789E33D-A724-3A19-B2A1-F28A6BAA3372}"/>
                </a:ext>
              </a:extLst>
            </p:cNvPr>
            <p:cNvSpPr txBox="1"/>
            <p:nvPr/>
          </p:nvSpPr>
          <p:spPr>
            <a:xfrm>
              <a:off x="9170412" y="5151596"/>
              <a:ext cx="221284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Reporting</a:t>
              </a: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 </a:t>
              </a:r>
              <a:r>
                <a:rPr kumimoji="0" lang="en-AU" sz="800" b="0" i="1" u="non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Benefit Realisation Gateway Review</a:t>
              </a:r>
              <a:r>
                <a:rPr lang="en-AU" sz="800" i="1" noProof="0" dirty="0">
                  <a:solidFill>
                    <a:srgbClr val="000000"/>
                  </a:solidFill>
                  <a:ea typeface="Open Sans" panose="020B0606030504020204" pitchFamily="34" charset="0"/>
                  <a:cs typeface="Open Sans" panose="020B0606030504020204" pitchFamily="34" charset="0"/>
                </a:rPr>
                <a:t>, </a:t>
              </a:r>
              <a:r>
                <a:rPr kumimoji="0" lang="en-AU" sz="800" b="0" i="1" u="non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Benefit </a:t>
              </a: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Profile Template</a:t>
              </a:r>
              <a:endParaRPr lang="en-AU" sz="800" i="1" noProof="0" dirty="0">
                <a:solidFill>
                  <a:srgbClr val="000000"/>
                </a:solidFill>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800" b="1"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Frequency: </a:t>
              </a:r>
              <a:r>
                <a:rPr kumimoji="0" lang="en-AU" sz="800" b="0" i="1"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Fortnightly / Weekly</a:t>
              </a:r>
            </a:p>
          </p:txBody>
        </p:sp>
        <p:sp>
          <p:nvSpPr>
            <p:cNvPr id="2" name="TextBox 1">
              <a:extLst>
                <a:ext uri="{FF2B5EF4-FFF2-40B4-BE49-F238E27FC236}">
                  <a16:creationId xmlns:a16="http://schemas.microsoft.com/office/drawing/2014/main" id="{CE93293C-7230-42AD-248F-489B08D3838C}"/>
                </a:ext>
              </a:extLst>
            </p:cNvPr>
            <p:cNvSpPr txBox="1"/>
            <p:nvPr/>
          </p:nvSpPr>
          <p:spPr>
            <a:xfrm>
              <a:off x="489537" y="6194651"/>
              <a:ext cx="3324225" cy="200055"/>
            </a:xfrm>
            <a:prstGeom prst="rect">
              <a:avLst/>
            </a:prstGeom>
            <a:noFill/>
          </p:spPr>
          <p:txBody>
            <a:bodyPr wrap="square" rtlCol="0">
              <a:spAutoFit/>
            </a:bodyPr>
            <a:lstStyle/>
            <a:p>
              <a:r>
                <a:rPr lang="en-AU" sz="700" noProof="0" dirty="0"/>
                <a:t>*Please see appendix for a benefit dashboard/tooling example on slide 23. </a:t>
              </a:r>
            </a:p>
          </p:txBody>
        </p:sp>
        <p:grpSp>
          <p:nvGrpSpPr>
            <p:cNvPr id="3" name="Graphic 1100">
              <a:extLst>
                <a:ext uri="{FF2B5EF4-FFF2-40B4-BE49-F238E27FC236}">
                  <a16:creationId xmlns:a16="http://schemas.microsoft.com/office/drawing/2014/main" id="{DDFC4BA6-792B-8349-075E-D80B517471E2}"/>
                </a:ext>
              </a:extLst>
            </p:cNvPr>
            <p:cNvGrpSpPr/>
            <p:nvPr/>
          </p:nvGrpSpPr>
          <p:grpSpPr>
            <a:xfrm>
              <a:off x="1996500" y="4767871"/>
              <a:ext cx="411480" cy="411480"/>
              <a:chOff x="5708769" y="1406717"/>
              <a:chExt cx="362312" cy="361971"/>
            </a:xfrm>
            <a:solidFill>
              <a:srgbClr val="00ABAB"/>
            </a:solidFill>
          </p:grpSpPr>
          <p:sp>
            <p:nvSpPr>
              <p:cNvPr id="9" name="Graphic 1100">
                <a:extLst>
                  <a:ext uri="{FF2B5EF4-FFF2-40B4-BE49-F238E27FC236}">
                    <a16:creationId xmlns:a16="http://schemas.microsoft.com/office/drawing/2014/main" id="{4192A1EF-9BFD-4976-F68B-7FF2963E84B4}"/>
                  </a:ext>
                </a:extLst>
              </p:cNvPr>
              <p:cNvSpPr/>
              <p:nvPr/>
            </p:nvSpPr>
            <p:spPr>
              <a:xfrm>
                <a:off x="5708769" y="1406717"/>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8565 h 361971"/>
                  <a:gd name="connsiteX8" fmla="*/ 12780 w 362312"/>
                  <a:gd name="connsiteY8" fmla="*/ 180667 h 361971"/>
                  <a:gd name="connsiteX9" fmla="*/ 180835 w 362312"/>
                  <a:gd name="connsiteY9" fmla="*/ 12130 h 361971"/>
                  <a:gd name="connsiteX10" fmla="*/ 349529 w 362312"/>
                  <a:gd name="connsiteY10" fmla="*/ 180028 h 361971"/>
                  <a:gd name="connsiteX11" fmla="*/ 349529 w 362312"/>
                  <a:gd name="connsiteY11" fmla="*/ 180028 h 361971"/>
                  <a:gd name="connsiteX12" fmla="*/ 181474 w 362312"/>
                  <a:gd name="connsiteY12" fmla="*/ 3485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0438"/>
                      <a:pt x="281796" y="0"/>
                      <a:pt x="181474" y="0"/>
                    </a:cubicBezTo>
                    <a:lnTo>
                      <a:pt x="181474" y="0"/>
                    </a:lnTo>
                    <a:close/>
                    <a:moveTo>
                      <a:pt x="181474" y="348565"/>
                    </a:moveTo>
                    <a:cubicBezTo>
                      <a:pt x="88181" y="348565"/>
                      <a:pt x="12780" y="273234"/>
                      <a:pt x="12780" y="180667"/>
                    </a:cubicBezTo>
                    <a:cubicBezTo>
                      <a:pt x="12780" y="88099"/>
                      <a:pt x="88181" y="12130"/>
                      <a:pt x="180835" y="12130"/>
                    </a:cubicBezTo>
                    <a:cubicBezTo>
                      <a:pt x="274128" y="12130"/>
                      <a:pt x="349529" y="87461"/>
                      <a:pt x="349529" y="180028"/>
                    </a:cubicBezTo>
                    <a:cubicBezTo>
                      <a:pt x="349529" y="180028"/>
                      <a:pt x="349529" y="180028"/>
                      <a:pt x="349529" y="180028"/>
                    </a:cubicBezTo>
                    <a:cubicBezTo>
                      <a:pt x="350168" y="273234"/>
                      <a:pt x="274767" y="348565"/>
                      <a:pt x="181474" y="34856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13" name="Graphic 1100">
                <a:extLst>
                  <a:ext uri="{FF2B5EF4-FFF2-40B4-BE49-F238E27FC236}">
                    <a16:creationId xmlns:a16="http://schemas.microsoft.com/office/drawing/2014/main" id="{AC621831-3EE9-6556-5004-7663746B6757}"/>
                  </a:ext>
                </a:extLst>
              </p:cNvPr>
              <p:cNvSpPr/>
              <p:nvPr/>
            </p:nvSpPr>
            <p:spPr>
              <a:xfrm>
                <a:off x="5810369" y="1478218"/>
                <a:ext cx="159748" cy="218332"/>
              </a:xfrm>
              <a:custGeom>
                <a:avLst/>
                <a:gdLst>
                  <a:gd name="connsiteX0" fmla="*/ 153998 w 159748"/>
                  <a:gd name="connsiteY0" fmla="*/ 73416 h 218332"/>
                  <a:gd name="connsiteX1" fmla="*/ 145052 w 159748"/>
                  <a:gd name="connsiteY1" fmla="*/ 73416 h 218332"/>
                  <a:gd name="connsiteX2" fmla="*/ 145052 w 159748"/>
                  <a:gd name="connsiteY2" fmla="*/ 21067 h 218332"/>
                  <a:gd name="connsiteX3" fmla="*/ 138662 w 159748"/>
                  <a:gd name="connsiteY3" fmla="*/ 14683 h 218332"/>
                  <a:gd name="connsiteX4" fmla="*/ 115658 w 159748"/>
                  <a:gd name="connsiteY4" fmla="*/ 14683 h 218332"/>
                  <a:gd name="connsiteX5" fmla="*/ 115658 w 159748"/>
                  <a:gd name="connsiteY5" fmla="*/ 6384 h 218332"/>
                  <a:gd name="connsiteX6" fmla="*/ 109268 w 159748"/>
                  <a:gd name="connsiteY6" fmla="*/ 0 h 218332"/>
                  <a:gd name="connsiteX7" fmla="*/ 35784 w 159748"/>
                  <a:gd name="connsiteY7" fmla="*/ 0 h 218332"/>
                  <a:gd name="connsiteX8" fmla="*/ 29394 w 159748"/>
                  <a:gd name="connsiteY8" fmla="*/ 6384 h 218332"/>
                  <a:gd name="connsiteX9" fmla="*/ 29394 w 159748"/>
                  <a:gd name="connsiteY9" fmla="*/ 14683 h 218332"/>
                  <a:gd name="connsiteX10" fmla="*/ 6390 w 159748"/>
                  <a:gd name="connsiteY10" fmla="*/ 14683 h 218332"/>
                  <a:gd name="connsiteX11" fmla="*/ 0 w 159748"/>
                  <a:gd name="connsiteY11" fmla="*/ 21067 h 218332"/>
                  <a:gd name="connsiteX12" fmla="*/ 0 w 159748"/>
                  <a:gd name="connsiteY12" fmla="*/ 211948 h 218332"/>
                  <a:gd name="connsiteX13" fmla="*/ 6390 w 159748"/>
                  <a:gd name="connsiteY13" fmla="*/ 218332 h 218332"/>
                  <a:gd name="connsiteX14" fmla="*/ 153358 w 159748"/>
                  <a:gd name="connsiteY14" fmla="*/ 218332 h 218332"/>
                  <a:gd name="connsiteX15" fmla="*/ 159748 w 159748"/>
                  <a:gd name="connsiteY15" fmla="*/ 211948 h 218332"/>
                  <a:gd name="connsiteX16" fmla="*/ 159748 w 159748"/>
                  <a:gd name="connsiteY16" fmla="*/ 79800 h 218332"/>
                  <a:gd name="connsiteX17" fmla="*/ 153998 w 159748"/>
                  <a:gd name="connsiteY17" fmla="*/ 73416 h 218332"/>
                  <a:gd name="connsiteX18" fmla="*/ 42174 w 159748"/>
                  <a:gd name="connsiteY18" fmla="*/ 12768 h 218332"/>
                  <a:gd name="connsiteX19" fmla="*/ 102878 w 159748"/>
                  <a:gd name="connsiteY19" fmla="*/ 12768 h 218332"/>
                  <a:gd name="connsiteX20" fmla="*/ 102878 w 159748"/>
                  <a:gd name="connsiteY20" fmla="*/ 29366 h 218332"/>
                  <a:gd name="connsiteX21" fmla="*/ 42174 w 159748"/>
                  <a:gd name="connsiteY21" fmla="*/ 29366 h 218332"/>
                  <a:gd name="connsiteX22" fmla="*/ 42174 w 159748"/>
                  <a:gd name="connsiteY22" fmla="*/ 12768 h 218332"/>
                  <a:gd name="connsiteX23" fmla="*/ 12780 w 159748"/>
                  <a:gd name="connsiteY23" fmla="*/ 27451 h 218332"/>
                  <a:gd name="connsiteX24" fmla="*/ 29394 w 159748"/>
                  <a:gd name="connsiteY24" fmla="*/ 27451 h 218332"/>
                  <a:gd name="connsiteX25" fmla="*/ 29394 w 159748"/>
                  <a:gd name="connsiteY25" fmla="*/ 35750 h 218332"/>
                  <a:gd name="connsiteX26" fmla="*/ 35784 w 159748"/>
                  <a:gd name="connsiteY26" fmla="*/ 42134 h 218332"/>
                  <a:gd name="connsiteX27" fmla="*/ 109268 w 159748"/>
                  <a:gd name="connsiteY27" fmla="*/ 42134 h 218332"/>
                  <a:gd name="connsiteX28" fmla="*/ 115658 w 159748"/>
                  <a:gd name="connsiteY28" fmla="*/ 35750 h 218332"/>
                  <a:gd name="connsiteX29" fmla="*/ 115658 w 159748"/>
                  <a:gd name="connsiteY29" fmla="*/ 27451 h 218332"/>
                  <a:gd name="connsiteX30" fmla="*/ 132272 w 159748"/>
                  <a:gd name="connsiteY30" fmla="*/ 27451 h 218332"/>
                  <a:gd name="connsiteX31" fmla="*/ 132272 w 159748"/>
                  <a:gd name="connsiteY31" fmla="*/ 73416 h 218332"/>
                  <a:gd name="connsiteX32" fmla="*/ 50481 w 159748"/>
                  <a:gd name="connsiteY32" fmla="*/ 73416 h 218332"/>
                  <a:gd name="connsiteX33" fmla="*/ 44091 w 159748"/>
                  <a:gd name="connsiteY33" fmla="*/ 79800 h 218332"/>
                  <a:gd name="connsiteX34" fmla="*/ 44091 w 159748"/>
                  <a:gd name="connsiteY34" fmla="*/ 205564 h 218332"/>
                  <a:gd name="connsiteX35" fmla="*/ 12780 w 159748"/>
                  <a:gd name="connsiteY35" fmla="*/ 205564 h 218332"/>
                  <a:gd name="connsiteX36" fmla="*/ 12780 w 159748"/>
                  <a:gd name="connsiteY36" fmla="*/ 27451 h 218332"/>
                  <a:gd name="connsiteX37" fmla="*/ 146969 w 159748"/>
                  <a:gd name="connsiteY37" fmla="*/ 205564 h 218332"/>
                  <a:gd name="connsiteX38" fmla="*/ 56871 w 159748"/>
                  <a:gd name="connsiteY38" fmla="*/ 205564 h 218332"/>
                  <a:gd name="connsiteX39" fmla="*/ 56871 w 159748"/>
                  <a:gd name="connsiteY39" fmla="*/ 86184 h 218332"/>
                  <a:gd name="connsiteX40" fmla="*/ 146969 w 159748"/>
                  <a:gd name="connsiteY40" fmla="*/ 86184 h 218332"/>
                  <a:gd name="connsiteX41" fmla="*/ 146969 w 159748"/>
                  <a:gd name="connsiteY41" fmla="*/ 205564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9748" h="218332">
                    <a:moveTo>
                      <a:pt x="153998" y="73416"/>
                    </a:moveTo>
                    <a:lnTo>
                      <a:pt x="145052" y="73416"/>
                    </a:lnTo>
                    <a:lnTo>
                      <a:pt x="145052" y="21067"/>
                    </a:lnTo>
                    <a:cubicBezTo>
                      <a:pt x="145052" y="17237"/>
                      <a:pt x="142496" y="14683"/>
                      <a:pt x="138662" y="14683"/>
                    </a:cubicBezTo>
                    <a:lnTo>
                      <a:pt x="115658" y="14683"/>
                    </a:lnTo>
                    <a:lnTo>
                      <a:pt x="115658" y="6384"/>
                    </a:lnTo>
                    <a:cubicBezTo>
                      <a:pt x="115658" y="2554"/>
                      <a:pt x="113102" y="0"/>
                      <a:pt x="109268" y="0"/>
                    </a:cubicBezTo>
                    <a:lnTo>
                      <a:pt x="35784" y="0"/>
                    </a:lnTo>
                    <a:cubicBezTo>
                      <a:pt x="31950" y="0"/>
                      <a:pt x="29394" y="2554"/>
                      <a:pt x="29394" y="6384"/>
                    </a:cubicBezTo>
                    <a:lnTo>
                      <a:pt x="29394" y="14683"/>
                    </a:lnTo>
                    <a:lnTo>
                      <a:pt x="6390" y="14683"/>
                    </a:lnTo>
                    <a:cubicBezTo>
                      <a:pt x="2556" y="14683"/>
                      <a:pt x="0" y="17237"/>
                      <a:pt x="0" y="21067"/>
                    </a:cubicBezTo>
                    <a:lnTo>
                      <a:pt x="0" y="211948"/>
                    </a:lnTo>
                    <a:cubicBezTo>
                      <a:pt x="0" y="215779"/>
                      <a:pt x="2556" y="218332"/>
                      <a:pt x="6390" y="218332"/>
                    </a:cubicBezTo>
                    <a:lnTo>
                      <a:pt x="153358" y="218332"/>
                    </a:lnTo>
                    <a:cubicBezTo>
                      <a:pt x="157193" y="218332"/>
                      <a:pt x="159748" y="215779"/>
                      <a:pt x="159748" y="211948"/>
                    </a:cubicBezTo>
                    <a:lnTo>
                      <a:pt x="159748" y="79800"/>
                    </a:lnTo>
                    <a:cubicBezTo>
                      <a:pt x="159748" y="76608"/>
                      <a:pt x="157193" y="73416"/>
                      <a:pt x="153998" y="73416"/>
                    </a:cubicBezTo>
                    <a:close/>
                    <a:moveTo>
                      <a:pt x="42174" y="12768"/>
                    </a:moveTo>
                    <a:lnTo>
                      <a:pt x="102878" y="12768"/>
                    </a:lnTo>
                    <a:lnTo>
                      <a:pt x="102878" y="29366"/>
                    </a:lnTo>
                    <a:lnTo>
                      <a:pt x="42174" y="29366"/>
                    </a:lnTo>
                    <a:lnTo>
                      <a:pt x="42174" y="12768"/>
                    </a:lnTo>
                    <a:close/>
                    <a:moveTo>
                      <a:pt x="12780" y="27451"/>
                    </a:moveTo>
                    <a:lnTo>
                      <a:pt x="29394" y="27451"/>
                    </a:lnTo>
                    <a:lnTo>
                      <a:pt x="29394" y="35750"/>
                    </a:lnTo>
                    <a:cubicBezTo>
                      <a:pt x="29394" y="39581"/>
                      <a:pt x="31950" y="42134"/>
                      <a:pt x="35784" y="42134"/>
                    </a:cubicBezTo>
                    <a:lnTo>
                      <a:pt x="109268" y="42134"/>
                    </a:lnTo>
                    <a:cubicBezTo>
                      <a:pt x="113102" y="42134"/>
                      <a:pt x="115658" y="39581"/>
                      <a:pt x="115658" y="35750"/>
                    </a:cubicBezTo>
                    <a:lnTo>
                      <a:pt x="115658" y="27451"/>
                    </a:lnTo>
                    <a:lnTo>
                      <a:pt x="132272" y="27451"/>
                    </a:lnTo>
                    <a:lnTo>
                      <a:pt x="132272" y="73416"/>
                    </a:lnTo>
                    <a:lnTo>
                      <a:pt x="50481" y="73416"/>
                    </a:lnTo>
                    <a:cubicBezTo>
                      <a:pt x="46646" y="73416"/>
                      <a:pt x="44091" y="75969"/>
                      <a:pt x="44091" y="79800"/>
                    </a:cubicBezTo>
                    <a:lnTo>
                      <a:pt x="44091" y="205564"/>
                    </a:lnTo>
                    <a:lnTo>
                      <a:pt x="12780" y="205564"/>
                    </a:lnTo>
                    <a:lnTo>
                      <a:pt x="12780" y="27451"/>
                    </a:lnTo>
                    <a:close/>
                    <a:moveTo>
                      <a:pt x="146969" y="205564"/>
                    </a:moveTo>
                    <a:lnTo>
                      <a:pt x="56871" y="205564"/>
                    </a:lnTo>
                    <a:lnTo>
                      <a:pt x="56871" y="86184"/>
                    </a:lnTo>
                    <a:lnTo>
                      <a:pt x="146969" y="86184"/>
                    </a:lnTo>
                    <a:lnTo>
                      <a:pt x="146969" y="2055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14" name="Graphic 1100">
                <a:extLst>
                  <a:ext uri="{FF2B5EF4-FFF2-40B4-BE49-F238E27FC236}">
                    <a16:creationId xmlns:a16="http://schemas.microsoft.com/office/drawing/2014/main" id="{88667CC6-6B8F-C7B8-D811-8027EEC9015F}"/>
                  </a:ext>
                </a:extLst>
              </p:cNvPr>
              <p:cNvSpPr/>
              <p:nvPr/>
            </p:nvSpPr>
            <p:spPr>
              <a:xfrm>
                <a:off x="5884493" y="1588022"/>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15" name="Graphic 1100">
                <a:extLst>
                  <a:ext uri="{FF2B5EF4-FFF2-40B4-BE49-F238E27FC236}">
                    <a16:creationId xmlns:a16="http://schemas.microsoft.com/office/drawing/2014/main" id="{2F893FF7-C71E-5EE2-230C-BB2BD57F1A97}"/>
                  </a:ext>
                </a:extLst>
              </p:cNvPr>
              <p:cNvSpPr/>
              <p:nvPr/>
            </p:nvSpPr>
            <p:spPr>
              <a:xfrm>
                <a:off x="5884493" y="1617388"/>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32" name="Graphic 1100">
                <a:extLst>
                  <a:ext uri="{FF2B5EF4-FFF2-40B4-BE49-F238E27FC236}">
                    <a16:creationId xmlns:a16="http://schemas.microsoft.com/office/drawing/2014/main" id="{65DE150C-EAA8-6B6A-1BB7-96DA3BC7A6CA}"/>
                  </a:ext>
                </a:extLst>
              </p:cNvPr>
              <p:cNvSpPr/>
              <p:nvPr/>
            </p:nvSpPr>
            <p:spPr>
              <a:xfrm>
                <a:off x="5884493" y="1647393"/>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grpSp>
        <p:grpSp>
          <p:nvGrpSpPr>
            <p:cNvPr id="45" name="Graphic 1100">
              <a:extLst>
                <a:ext uri="{FF2B5EF4-FFF2-40B4-BE49-F238E27FC236}">
                  <a16:creationId xmlns:a16="http://schemas.microsoft.com/office/drawing/2014/main" id="{593B68A7-4B7B-6E34-3966-963F772B9EC2}"/>
                </a:ext>
              </a:extLst>
            </p:cNvPr>
            <p:cNvGrpSpPr/>
            <p:nvPr/>
          </p:nvGrpSpPr>
          <p:grpSpPr>
            <a:xfrm>
              <a:off x="4681634" y="4767871"/>
              <a:ext cx="411480" cy="411480"/>
              <a:chOff x="5708769" y="1406717"/>
              <a:chExt cx="362312" cy="361971"/>
            </a:xfrm>
            <a:solidFill>
              <a:srgbClr val="00ABAB"/>
            </a:solidFill>
          </p:grpSpPr>
          <p:sp>
            <p:nvSpPr>
              <p:cNvPr id="46" name="Graphic 1100">
                <a:extLst>
                  <a:ext uri="{FF2B5EF4-FFF2-40B4-BE49-F238E27FC236}">
                    <a16:creationId xmlns:a16="http://schemas.microsoft.com/office/drawing/2014/main" id="{03E79201-36CA-74F1-36BB-B51B1E91B645}"/>
                  </a:ext>
                </a:extLst>
              </p:cNvPr>
              <p:cNvSpPr/>
              <p:nvPr/>
            </p:nvSpPr>
            <p:spPr>
              <a:xfrm>
                <a:off x="5708769" y="1406717"/>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8565 h 361971"/>
                  <a:gd name="connsiteX8" fmla="*/ 12780 w 362312"/>
                  <a:gd name="connsiteY8" fmla="*/ 180667 h 361971"/>
                  <a:gd name="connsiteX9" fmla="*/ 180835 w 362312"/>
                  <a:gd name="connsiteY9" fmla="*/ 12130 h 361971"/>
                  <a:gd name="connsiteX10" fmla="*/ 349529 w 362312"/>
                  <a:gd name="connsiteY10" fmla="*/ 180028 h 361971"/>
                  <a:gd name="connsiteX11" fmla="*/ 349529 w 362312"/>
                  <a:gd name="connsiteY11" fmla="*/ 180028 h 361971"/>
                  <a:gd name="connsiteX12" fmla="*/ 181474 w 362312"/>
                  <a:gd name="connsiteY12" fmla="*/ 3485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0438"/>
                      <a:pt x="281796" y="0"/>
                      <a:pt x="181474" y="0"/>
                    </a:cubicBezTo>
                    <a:lnTo>
                      <a:pt x="181474" y="0"/>
                    </a:lnTo>
                    <a:close/>
                    <a:moveTo>
                      <a:pt x="181474" y="348565"/>
                    </a:moveTo>
                    <a:cubicBezTo>
                      <a:pt x="88181" y="348565"/>
                      <a:pt x="12780" y="273234"/>
                      <a:pt x="12780" y="180667"/>
                    </a:cubicBezTo>
                    <a:cubicBezTo>
                      <a:pt x="12780" y="88099"/>
                      <a:pt x="88181" y="12130"/>
                      <a:pt x="180835" y="12130"/>
                    </a:cubicBezTo>
                    <a:cubicBezTo>
                      <a:pt x="274128" y="12130"/>
                      <a:pt x="349529" y="87461"/>
                      <a:pt x="349529" y="180028"/>
                    </a:cubicBezTo>
                    <a:cubicBezTo>
                      <a:pt x="349529" y="180028"/>
                      <a:pt x="349529" y="180028"/>
                      <a:pt x="349529" y="180028"/>
                    </a:cubicBezTo>
                    <a:cubicBezTo>
                      <a:pt x="350168" y="273234"/>
                      <a:pt x="274767" y="348565"/>
                      <a:pt x="181474" y="34856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47" name="Graphic 1100">
                <a:extLst>
                  <a:ext uri="{FF2B5EF4-FFF2-40B4-BE49-F238E27FC236}">
                    <a16:creationId xmlns:a16="http://schemas.microsoft.com/office/drawing/2014/main" id="{53CEF1F3-7EBA-E11A-3DD5-4FB4B1636237}"/>
                  </a:ext>
                </a:extLst>
              </p:cNvPr>
              <p:cNvSpPr/>
              <p:nvPr/>
            </p:nvSpPr>
            <p:spPr>
              <a:xfrm>
                <a:off x="5810369" y="1478218"/>
                <a:ext cx="159748" cy="218332"/>
              </a:xfrm>
              <a:custGeom>
                <a:avLst/>
                <a:gdLst>
                  <a:gd name="connsiteX0" fmla="*/ 153998 w 159748"/>
                  <a:gd name="connsiteY0" fmla="*/ 73416 h 218332"/>
                  <a:gd name="connsiteX1" fmla="*/ 145052 w 159748"/>
                  <a:gd name="connsiteY1" fmla="*/ 73416 h 218332"/>
                  <a:gd name="connsiteX2" fmla="*/ 145052 w 159748"/>
                  <a:gd name="connsiteY2" fmla="*/ 21067 h 218332"/>
                  <a:gd name="connsiteX3" fmla="*/ 138662 w 159748"/>
                  <a:gd name="connsiteY3" fmla="*/ 14683 h 218332"/>
                  <a:gd name="connsiteX4" fmla="*/ 115658 w 159748"/>
                  <a:gd name="connsiteY4" fmla="*/ 14683 h 218332"/>
                  <a:gd name="connsiteX5" fmla="*/ 115658 w 159748"/>
                  <a:gd name="connsiteY5" fmla="*/ 6384 h 218332"/>
                  <a:gd name="connsiteX6" fmla="*/ 109268 w 159748"/>
                  <a:gd name="connsiteY6" fmla="*/ 0 h 218332"/>
                  <a:gd name="connsiteX7" fmla="*/ 35784 w 159748"/>
                  <a:gd name="connsiteY7" fmla="*/ 0 h 218332"/>
                  <a:gd name="connsiteX8" fmla="*/ 29394 w 159748"/>
                  <a:gd name="connsiteY8" fmla="*/ 6384 h 218332"/>
                  <a:gd name="connsiteX9" fmla="*/ 29394 w 159748"/>
                  <a:gd name="connsiteY9" fmla="*/ 14683 h 218332"/>
                  <a:gd name="connsiteX10" fmla="*/ 6390 w 159748"/>
                  <a:gd name="connsiteY10" fmla="*/ 14683 h 218332"/>
                  <a:gd name="connsiteX11" fmla="*/ 0 w 159748"/>
                  <a:gd name="connsiteY11" fmla="*/ 21067 h 218332"/>
                  <a:gd name="connsiteX12" fmla="*/ 0 w 159748"/>
                  <a:gd name="connsiteY12" fmla="*/ 211948 h 218332"/>
                  <a:gd name="connsiteX13" fmla="*/ 6390 w 159748"/>
                  <a:gd name="connsiteY13" fmla="*/ 218332 h 218332"/>
                  <a:gd name="connsiteX14" fmla="*/ 153358 w 159748"/>
                  <a:gd name="connsiteY14" fmla="*/ 218332 h 218332"/>
                  <a:gd name="connsiteX15" fmla="*/ 159748 w 159748"/>
                  <a:gd name="connsiteY15" fmla="*/ 211948 h 218332"/>
                  <a:gd name="connsiteX16" fmla="*/ 159748 w 159748"/>
                  <a:gd name="connsiteY16" fmla="*/ 79800 h 218332"/>
                  <a:gd name="connsiteX17" fmla="*/ 153998 w 159748"/>
                  <a:gd name="connsiteY17" fmla="*/ 73416 h 218332"/>
                  <a:gd name="connsiteX18" fmla="*/ 42174 w 159748"/>
                  <a:gd name="connsiteY18" fmla="*/ 12768 h 218332"/>
                  <a:gd name="connsiteX19" fmla="*/ 102878 w 159748"/>
                  <a:gd name="connsiteY19" fmla="*/ 12768 h 218332"/>
                  <a:gd name="connsiteX20" fmla="*/ 102878 w 159748"/>
                  <a:gd name="connsiteY20" fmla="*/ 29366 h 218332"/>
                  <a:gd name="connsiteX21" fmla="*/ 42174 w 159748"/>
                  <a:gd name="connsiteY21" fmla="*/ 29366 h 218332"/>
                  <a:gd name="connsiteX22" fmla="*/ 42174 w 159748"/>
                  <a:gd name="connsiteY22" fmla="*/ 12768 h 218332"/>
                  <a:gd name="connsiteX23" fmla="*/ 12780 w 159748"/>
                  <a:gd name="connsiteY23" fmla="*/ 27451 h 218332"/>
                  <a:gd name="connsiteX24" fmla="*/ 29394 w 159748"/>
                  <a:gd name="connsiteY24" fmla="*/ 27451 h 218332"/>
                  <a:gd name="connsiteX25" fmla="*/ 29394 w 159748"/>
                  <a:gd name="connsiteY25" fmla="*/ 35750 h 218332"/>
                  <a:gd name="connsiteX26" fmla="*/ 35784 w 159748"/>
                  <a:gd name="connsiteY26" fmla="*/ 42134 h 218332"/>
                  <a:gd name="connsiteX27" fmla="*/ 109268 w 159748"/>
                  <a:gd name="connsiteY27" fmla="*/ 42134 h 218332"/>
                  <a:gd name="connsiteX28" fmla="*/ 115658 w 159748"/>
                  <a:gd name="connsiteY28" fmla="*/ 35750 h 218332"/>
                  <a:gd name="connsiteX29" fmla="*/ 115658 w 159748"/>
                  <a:gd name="connsiteY29" fmla="*/ 27451 h 218332"/>
                  <a:gd name="connsiteX30" fmla="*/ 132272 w 159748"/>
                  <a:gd name="connsiteY30" fmla="*/ 27451 h 218332"/>
                  <a:gd name="connsiteX31" fmla="*/ 132272 w 159748"/>
                  <a:gd name="connsiteY31" fmla="*/ 73416 h 218332"/>
                  <a:gd name="connsiteX32" fmla="*/ 50481 w 159748"/>
                  <a:gd name="connsiteY32" fmla="*/ 73416 h 218332"/>
                  <a:gd name="connsiteX33" fmla="*/ 44091 w 159748"/>
                  <a:gd name="connsiteY33" fmla="*/ 79800 h 218332"/>
                  <a:gd name="connsiteX34" fmla="*/ 44091 w 159748"/>
                  <a:gd name="connsiteY34" fmla="*/ 205564 h 218332"/>
                  <a:gd name="connsiteX35" fmla="*/ 12780 w 159748"/>
                  <a:gd name="connsiteY35" fmla="*/ 205564 h 218332"/>
                  <a:gd name="connsiteX36" fmla="*/ 12780 w 159748"/>
                  <a:gd name="connsiteY36" fmla="*/ 27451 h 218332"/>
                  <a:gd name="connsiteX37" fmla="*/ 146969 w 159748"/>
                  <a:gd name="connsiteY37" fmla="*/ 205564 h 218332"/>
                  <a:gd name="connsiteX38" fmla="*/ 56871 w 159748"/>
                  <a:gd name="connsiteY38" fmla="*/ 205564 h 218332"/>
                  <a:gd name="connsiteX39" fmla="*/ 56871 w 159748"/>
                  <a:gd name="connsiteY39" fmla="*/ 86184 h 218332"/>
                  <a:gd name="connsiteX40" fmla="*/ 146969 w 159748"/>
                  <a:gd name="connsiteY40" fmla="*/ 86184 h 218332"/>
                  <a:gd name="connsiteX41" fmla="*/ 146969 w 159748"/>
                  <a:gd name="connsiteY41" fmla="*/ 205564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9748" h="218332">
                    <a:moveTo>
                      <a:pt x="153998" y="73416"/>
                    </a:moveTo>
                    <a:lnTo>
                      <a:pt x="145052" y="73416"/>
                    </a:lnTo>
                    <a:lnTo>
                      <a:pt x="145052" y="21067"/>
                    </a:lnTo>
                    <a:cubicBezTo>
                      <a:pt x="145052" y="17237"/>
                      <a:pt x="142496" y="14683"/>
                      <a:pt x="138662" y="14683"/>
                    </a:cubicBezTo>
                    <a:lnTo>
                      <a:pt x="115658" y="14683"/>
                    </a:lnTo>
                    <a:lnTo>
                      <a:pt x="115658" y="6384"/>
                    </a:lnTo>
                    <a:cubicBezTo>
                      <a:pt x="115658" y="2554"/>
                      <a:pt x="113102" y="0"/>
                      <a:pt x="109268" y="0"/>
                    </a:cubicBezTo>
                    <a:lnTo>
                      <a:pt x="35784" y="0"/>
                    </a:lnTo>
                    <a:cubicBezTo>
                      <a:pt x="31950" y="0"/>
                      <a:pt x="29394" y="2554"/>
                      <a:pt x="29394" y="6384"/>
                    </a:cubicBezTo>
                    <a:lnTo>
                      <a:pt x="29394" y="14683"/>
                    </a:lnTo>
                    <a:lnTo>
                      <a:pt x="6390" y="14683"/>
                    </a:lnTo>
                    <a:cubicBezTo>
                      <a:pt x="2556" y="14683"/>
                      <a:pt x="0" y="17237"/>
                      <a:pt x="0" y="21067"/>
                    </a:cubicBezTo>
                    <a:lnTo>
                      <a:pt x="0" y="211948"/>
                    </a:lnTo>
                    <a:cubicBezTo>
                      <a:pt x="0" y="215779"/>
                      <a:pt x="2556" y="218332"/>
                      <a:pt x="6390" y="218332"/>
                    </a:cubicBezTo>
                    <a:lnTo>
                      <a:pt x="153358" y="218332"/>
                    </a:lnTo>
                    <a:cubicBezTo>
                      <a:pt x="157193" y="218332"/>
                      <a:pt x="159748" y="215779"/>
                      <a:pt x="159748" y="211948"/>
                    </a:cubicBezTo>
                    <a:lnTo>
                      <a:pt x="159748" y="79800"/>
                    </a:lnTo>
                    <a:cubicBezTo>
                      <a:pt x="159748" y="76608"/>
                      <a:pt x="157193" y="73416"/>
                      <a:pt x="153998" y="73416"/>
                    </a:cubicBezTo>
                    <a:close/>
                    <a:moveTo>
                      <a:pt x="42174" y="12768"/>
                    </a:moveTo>
                    <a:lnTo>
                      <a:pt x="102878" y="12768"/>
                    </a:lnTo>
                    <a:lnTo>
                      <a:pt x="102878" y="29366"/>
                    </a:lnTo>
                    <a:lnTo>
                      <a:pt x="42174" y="29366"/>
                    </a:lnTo>
                    <a:lnTo>
                      <a:pt x="42174" y="12768"/>
                    </a:lnTo>
                    <a:close/>
                    <a:moveTo>
                      <a:pt x="12780" y="27451"/>
                    </a:moveTo>
                    <a:lnTo>
                      <a:pt x="29394" y="27451"/>
                    </a:lnTo>
                    <a:lnTo>
                      <a:pt x="29394" y="35750"/>
                    </a:lnTo>
                    <a:cubicBezTo>
                      <a:pt x="29394" y="39581"/>
                      <a:pt x="31950" y="42134"/>
                      <a:pt x="35784" y="42134"/>
                    </a:cubicBezTo>
                    <a:lnTo>
                      <a:pt x="109268" y="42134"/>
                    </a:lnTo>
                    <a:cubicBezTo>
                      <a:pt x="113102" y="42134"/>
                      <a:pt x="115658" y="39581"/>
                      <a:pt x="115658" y="35750"/>
                    </a:cubicBezTo>
                    <a:lnTo>
                      <a:pt x="115658" y="27451"/>
                    </a:lnTo>
                    <a:lnTo>
                      <a:pt x="132272" y="27451"/>
                    </a:lnTo>
                    <a:lnTo>
                      <a:pt x="132272" y="73416"/>
                    </a:lnTo>
                    <a:lnTo>
                      <a:pt x="50481" y="73416"/>
                    </a:lnTo>
                    <a:cubicBezTo>
                      <a:pt x="46646" y="73416"/>
                      <a:pt x="44091" y="75969"/>
                      <a:pt x="44091" y="79800"/>
                    </a:cubicBezTo>
                    <a:lnTo>
                      <a:pt x="44091" y="205564"/>
                    </a:lnTo>
                    <a:lnTo>
                      <a:pt x="12780" y="205564"/>
                    </a:lnTo>
                    <a:lnTo>
                      <a:pt x="12780" y="27451"/>
                    </a:lnTo>
                    <a:close/>
                    <a:moveTo>
                      <a:pt x="146969" y="205564"/>
                    </a:moveTo>
                    <a:lnTo>
                      <a:pt x="56871" y="205564"/>
                    </a:lnTo>
                    <a:lnTo>
                      <a:pt x="56871" y="86184"/>
                    </a:lnTo>
                    <a:lnTo>
                      <a:pt x="146969" y="86184"/>
                    </a:lnTo>
                    <a:lnTo>
                      <a:pt x="146969" y="2055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48" name="Graphic 1100">
                <a:extLst>
                  <a:ext uri="{FF2B5EF4-FFF2-40B4-BE49-F238E27FC236}">
                    <a16:creationId xmlns:a16="http://schemas.microsoft.com/office/drawing/2014/main" id="{A71B2745-E6DF-83ED-354C-131E0405FFAC}"/>
                  </a:ext>
                </a:extLst>
              </p:cNvPr>
              <p:cNvSpPr/>
              <p:nvPr/>
            </p:nvSpPr>
            <p:spPr>
              <a:xfrm>
                <a:off x="5884493" y="1588022"/>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49" name="Graphic 1100">
                <a:extLst>
                  <a:ext uri="{FF2B5EF4-FFF2-40B4-BE49-F238E27FC236}">
                    <a16:creationId xmlns:a16="http://schemas.microsoft.com/office/drawing/2014/main" id="{A77F3A46-1DD8-03FE-67BC-016CF731FD77}"/>
                  </a:ext>
                </a:extLst>
              </p:cNvPr>
              <p:cNvSpPr/>
              <p:nvPr/>
            </p:nvSpPr>
            <p:spPr>
              <a:xfrm>
                <a:off x="5884493" y="1617388"/>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50" name="Graphic 1100">
                <a:extLst>
                  <a:ext uri="{FF2B5EF4-FFF2-40B4-BE49-F238E27FC236}">
                    <a16:creationId xmlns:a16="http://schemas.microsoft.com/office/drawing/2014/main" id="{D110C064-5E01-0779-46A9-8633B5DA940C}"/>
                  </a:ext>
                </a:extLst>
              </p:cNvPr>
              <p:cNvSpPr/>
              <p:nvPr/>
            </p:nvSpPr>
            <p:spPr>
              <a:xfrm>
                <a:off x="5884493" y="1647393"/>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grpSp>
        <p:grpSp>
          <p:nvGrpSpPr>
            <p:cNvPr id="51" name="Graphic 1100">
              <a:extLst>
                <a:ext uri="{FF2B5EF4-FFF2-40B4-BE49-F238E27FC236}">
                  <a16:creationId xmlns:a16="http://schemas.microsoft.com/office/drawing/2014/main" id="{F93BC87D-40A8-32D0-D479-B1C0637496E1}"/>
                </a:ext>
              </a:extLst>
            </p:cNvPr>
            <p:cNvGrpSpPr/>
            <p:nvPr/>
          </p:nvGrpSpPr>
          <p:grpSpPr>
            <a:xfrm>
              <a:off x="10071096" y="4767871"/>
              <a:ext cx="411480" cy="411480"/>
              <a:chOff x="5708769" y="1406717"/>
              <a:chExt cx="362312" cy="361971"/>
            </a:xfrm>
            <a:solidFill>
              <a:srgbClr val="00ABAB"/>
            </a:solidFill>
          </p:grpSpPr>
          <p:sp>
            <p:nvSpPr>
              <p:cNvPr id="52" name="Graphic 1100">
                <a:extLst>
                  <a:ext uri="{FF2B5EF4-FFF2-40B4-BE49-F238E27FC236}">
                    <a16:creationId xmlns:a16="http://schemas.microsoft.com/office/drawing/2014/main" id="{469D9E4C-C369-151C-F023-D3EF3FB87E59}"/>
                  </a:ext>
                </a:extLst>
              </p:cNvPr>
              <p:cNvSpPr/>
              <p:nvPr/>
            </p:nvSpPr>
            <p:spPr>
              <a:xfrm>
                <a:off x="5708769" y="1406717"/>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8565 h 361971"/>
                  <a:gd name="connsiteX8" fmla="*/ 12780 w 362312"/>
                  <a:gd name="connsiteY8" fmla="*/ 180667 h 361971"/>
                  <a:gd name="connsiteX9" fmla="*/ 180835 w 362312"/>
                  <a:gd name="connsiteY9" fmla="*/ 12130 h 361971"/>
                  <a:gd name="connsiteX10" fmla="*/ 349529 w 362312"/>
                  <a:gd name="connsiteY10" fmla="*/ 180028 h 361971"/>
                  <a:gd name="connsiteX11" fmla="*/ 349529 w 362312"/>
                  <a:gd name="connsiteY11" fmla="*/ 180028 h 361971"/>
                  <a:gd name="connsiteX12" fmla="*/ 181474 w 362312"/>
                  <a:gd name="connsiteY12" fmla="*/ 3485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0438"/>
                      <a:pt x="281796" y="0"/>
                      <a:pt x="181474" y="0"/>
                    </a:cubicBezTo>
                    <a:lnTo>
                      <a:pt x="181474" y="0"/>
                    </a:lnTo>
                    <a:close/>
                    <a:moveTo>
                      <a:pt x="181474" y="348565"/>
                    </a:moveTo>
                    <a:cubicBezTo>
                      <a:pt x="88181" y="348565"/>
                      <a:pt x="12780" y="273234"/>
                      <a:pt x="12780" y="180667"/>
                    </a:cubicBezTo>
                    <a:cubicBezTo>
                      <a:pt x="12780" y="88099"/>
                      <a:pt x="88181" y="12130"/>
                      <a:pt x="180835" y="12130"/>
                    </a:cubicBezTo>
                    <a:cubicBezTo>
                      <a:pt x="274128" y="12130"/>
                      <a:pt x="349529" y="87461"/>
                      <a:pt x="349529" y="180028"/>
                    </a:cubicBezTo>
                    <a:cubicBezTo>
                      <a:pt x="349529" y="180028"/>
                      <a:pt x="349529" y="180028"/>
                      <a:pt x="349529" y="180028"/>
                    </a:cubicBezTo>
                    <a:cubicBezTo>
                      <a:pt x="350168" y="273234"/>
                      <a:pt x="274767" y="348565"/>
                      <a:pt x="181474" y="34856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53" name="Graphic 1100">
                <a:extLst>
                  <a:ext uri="{FF2B5EF4-FFF2-40B4-BE49-F238E27FC236}">
                    <a16:creationId xmlns:a16="http://schemas.microsoft.com/office/drawing/2014/main" id="{8EBE2454-8D2E-6D18-BABF-CFCAB3B47DFB}"/>
                  </a:ext>
                </a:extLst>
              </p:cNvPr>
              <p:cNvSpPr/>
              <p:nvPr/>
            </p:nvSpPr>
            <p:spPr>
              <a:xfrm>
                <a:off x="5810369" y="1478218"/>
                <a:ext cx="159748" cy="218332"/>
              </a:xfrm>
              <a:custGeom>
                <a:avLst/>
                <a:gdLst>
                  <a:gd name="connsiteX0" fmla="*/ 153998 w 159748"/>
                  <a:gd name="connsiteY0" fmla="*/ 73416 h 218332"/>
                  <a:gd name="connsiteX1" fmla="*/ 145052 w 159748"/>
                  <a:gd name="connsiteY1" fmla="*/ 73416 h 218332"/>
                  <a:gd name="connsiteX2" fmla="*/ 145052 w 159748"/>
                  <a:gd name="connsiteY2" fmla="*/ 21067 h 218332"/>
                  <a:gd name="connsiteX3" fmla="*/ 138662 w 159748"/>
                  <a:gd name="connsiteY3" fmla="*/ 14683 h 218332"/>
                  <a:gd name="connsiteX4" fmla="*/ 115658 w 159748"/>
                  <a:gd name="connsiteY4" fmla="*/ 14683 h 218332"/>
                  <a:gd name="connsiteX5" fmla="*/ 115658 w 159748"/>
                  <a:gd name="connsiteY5" fmla="*/ 6384 h 218332"/>
                  <a:gd name="connsiteX6" fmla="*/ 109268 w 159748"/>
                  <a:gd name="connsiteY6" fmla="*/ 0 h 218332"/>
                  <a:gd name="connsiteX7" fmla="*/ 35784 w 159748"/>
                  <a:gd name="connsiteY7" fmla="*/ 0 h 218332"/>
                  <a:gd name="connsiteX8" fmla="*/ 29394 w 159748"/>
                  <a:gd name="connsiteY8" fmla="*/ 6384 h 218332"/>
                  <a:gd name="connsiteX9" fmla="*/ 29394 w 159748"/>
                  <a:gd name="connsiteY9" fmla="*/ 14683 h 218332"/>
                  <a:gd name="connsiteX10" fmla="*/ 6390 w 159748"/>
                  <a:gd name="connsiteY10" fmla="*/ 14683 h 218332"/>
                  <a:gd name="connsiteX11" fmla="*/ 0 w 159748"/>
                  <a:gd name="connsiteY11" fmla="*/ 21067 h 218332"/>
                  <a:gd name="connsiteX12" fmla="*/ 0 w 159748"/>
                  <a:gd name="connsiteY12" fmla="*/ 211948 h 218332"/>
                  <a:gd name="connsiteX13" fmla="*/ 6390 w 159748"/>
                  <a:gd name="connsiteY13" fmla="*/ 218332 h 218332"/>
                  <a:gd name="connsiteX14" fmla="*/ 153358 w 159748"/>
                  <a:gd name="connsiteY14" fmla="*/ 218332 h 218332"/>
                  <a:gd name="connsiteX15" fmla="*/ 159748 w 159748"/>
                  <a:gd name="connsiteY15" fmla="*/ 211948 h 218332"/>
                  <a:gd name="connsiteX16" fmla="*/ 159748 w 159748"/>
                  <a:gd name="connsiteY16" fmla="*/ 79800 h 218332"/>
                  <a:gd name="connsiteX17" fmla="*/ 153998 w 159748"/>
                  <a:gd name="connsiteY17" fmla="*/ 73416 h 218332"/>
                  <a:gd name="connsiteX18" fmla="*/ 42174 w 159748"/>
                  <a:gd name="connsiteY18" fmla="*/ 12768 h 218332"/>
                  <a:gd name="connsiteX19" fmla="*/ 102878 w 159748"/>
                  <a:gd name="connsiteY19" fmla="*/ 12768 h 218332"/>
                  <a:gd name="connsiteX20" fmla="*/ 102878 w 159748"/>
                  <a:gd name="connsiteY20" fmla="*/ 29366 h 218332"/>
                  <a:gd name="connsiteX21" fmla="*/ 42174 w 159748"/>
                  <a:gd name="connsiteY21" fmla="*/ 29366 h 218332"/>
                  <a:gd name="connsiteX22" fmla="*/ 42174 w 159748"/>
                  <a:gd name="connsiteY22" fmla="*/ 12768 h 218332"/>
                  <a:gd name="connsiteX23" fmla="*/ 12780 w 159748"/>
                  <a:gd name="connsiteY23" fmla="*/ 27451 h 218332"/>
                  <a:gd name="connsiteX24" fmla="*/ 29394 w 159748"/>
                  <a:gd name="connsiteY24" fmla="*/ 27451 h 218332"/>
                  <a:gd name="connsiteX25" fmla="*/ 29394 w 159748"/>
                  <a:gd name="connsiteY25" fmla="*/ 35750 h 218332"/>
                  <a:gd name="connsiteX26" fmla="*/ 35784 w 159748"/>
                  <a:gd name="connsiteY26" fmla="*/ 42134 h 218332"/>
                  <a:gd name="connsiteX27" fmla="*/ 109268 w 159748"/>
                  <a:gd name="connsiteY27" fmla="*/ 42134 h 218332"/>
                  <a:gd name="connsiteX28" fmla="*/ 115658 w 159748"/>
                  <a:gd name="connsiteY28" fmla="*/ 35750 h 218332"/>
                  <a:gd name="connsiteX29" fmla="*/ 115658 w 159748"/>
                  <a:gd name="connsiteY29" fmla="*/ 27451 h 218332"/>
                  <a:gd name="connsiteX30" fmla="*/ 132272 w 159748"/>
                  <a:gd name="connsiteY30" fmla="*/ 27451 h 218332"/>
                  <a:gd name="connsiteX31" fmla="*/ 132272 w 159748"/>
                  <a:gd name="connsiteY31" fmla="*/ 73416 h 218332"/>
                  <a:gd name="connsiteX32" fmla="*/ 50481 w 159748"/>
                  <a:gd name="connsiteY32" fmla="*/ 73416 h 218332"/>
                  <a:gd name="connsiteX33" fmla="*/ 44091 w 159748"/>
                  <a:gd name="connsiteY33" fmla="*/ 79800 h 218332"/>
                  <a:gd name="connsiteX34" fmla="*/ 44091 w 159748"/>
                  <a:gd name="connsiteY34" fmla="*/ 205564 h 218332"/>
                  <a:gd name="connsiteX35" fmla="*/ 12780 w 159748"/>
                  <a:gd name="connsiteY35" fmla="*/ 205564 h 218332"/>
                  <a:gd name="connsiteX36" fmla="*/ 12780 w 159748"/>
                  <a:gd name="connsiteY36" fmla="*/ 27451 h 218332"/>
                  <a:gd name="connsiteX37" fmla="*/ 146969 w 159748"/>
                  <a:gd name="connsiteY37" fmla="*/ 205564 h 218332"/>
                  <a:gd name="connsiteX38" fmla="*/ 56871 w 159748"/>
                  <a:gd name="connsiteY38" fmla="*/ 205564 h 218332"/>
                  <a:gd name="connsiteX39" fmla="*/ 56871 w 159748"/>
                  <a:gd name="connsiteY39" fmla="*/ 86184 h 218332"/>
                  <a:gd name="connsiteX40" fmla="*/ 146969 w 159748"/>
                  <a:gd name="connsiteY40" fmla="*/ 86184 h 218332"/>
                  <a:gd name="connsiteX41" fmla="*/ 146969 w 159748"/>
                  <a:gd name="connsiteY41" fmla="*/ 205564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9748" h="218332">
                    <a:moveTo>
                      <a:pt x="153998" y="73416"/>
                    </a:moveTo>
                    <a:lnTo>
                      <a:pt x="145052" y="73416"/>
                    </a:lnTo>
                    <a:lnTo>
                      <a:pt x="145052" y="21067"/>
                    </a:lnTo>
                    <a:cubicBezTo>
                      <a:pt x="145052" y="17237"/>
                      <a:pt x="142496" y="14683"/>
                      <a:pt x="138662" y="14683"/>
                    </a:cubicBezTo>
                    <a:lnTo>
                      <a:pt x="115658" y="14683"/>
                    </a:lnTo>
                    <a:lnTo>
                      <a:pt x="115658" y="6384"/>
                    </a:lnTo>
                    <a:cubicBezTo>
                      <a:pt x="115658" y="2554"/>
                      <a:pt x="113102" y="0"/>
                      <a:pt x="109268" y="0"/>
                    </a:cubicBezTo>
                    <a:lnTo>
                      <a:pt x="35784" y="0"/>
                    </a:lnTo>
                    <a:cubicBezTo>
                      <a:pt x="31950" y="0"/>
                      <a:pt x="29394" y="2554"/>
                      <a:pt x="29394" y="6384"/>
                    </a:cubicBezTo>
                    <a:lnTo>
                      <a:pt x="29394" y="14683"/>
                    </a:lnTo>
                    <a:lnTo>
                      <a:pt x="6390" y="14683"/>
                    </a:lnTo>
                    <a:cubicBezTo>
                      <a:pt x="2556" y="14683"/>
                      <a:pt x="0" y="17237"/>
                      <a:pt x="0" y="21067"/>
                    </a:cubicBezTo>
                    <a:lnTo>
                      <a:pt x="0" y="211948"/>
                    </a:lnTo>
                    <a:cubicBezTo>
                      <a:pt x="0" y="215779"/>
                      <a:pt x="2556" y="218332"/>
                      <a:pt x="6390" y="218332"/>
                    </a:cubicBezTo>
                    <a:lnTo>
                      <a:pt x="153358" y="218332"/>
                    </a:lnTo>
                    <a:cubicBezTo>
                      <a:pt x="157193" y="218332"/>
                      <a:pt x="159748" y="215779"/>
                      <a:pt x="159748" y="211948"/>
                    </a:cubicBezTo>
                    <a:lnTo>
                      <a:pt x="159748" y="79800"/>
                    </a:lnTo>
                    <a:cubicBezTo>
                      <a:pt x="159748" y="76608"/>
                      <a:pt x="157193" y="73416"/>
                      <a:pt x="153998" y="73416"/>
                    </a:cubicBezTo>
                    <a:close/>
                    <a:moveTo>
                      <a:pt x="42174" y="12768"/>
                    </a:moveTo>
                    <a:lnTo>
                      <a:pt x="102878" y="12768"/>
                    </a:lnTo>
                    <a:lnTo>
                      <a:pt x="102878" y="29366"/>
                    </a:lnTo>
                    <a:lnTo>
                      <a:pt x="42174" y="29366"/>
                    </a:lnTo>
                    <a:lnTo>
                      <a:pt x="42174" y="12768"/>
                    </a:lnTo>
                    <a:close/>
                    <a:moveTo>
                      <a:pt x="12780" y="27451"/>
                    </a:moveTo>
                    <a:lnTo>
                      <a:pt x="29394" y="27451"/>
                    </a:lnTo>
                    <a:lnTo>
                      <a:pt x="29394" y="35750"/>
                    </a:lnTo>
                    <a:cubicBezTo>
                      <a:pt x="29394" y="39581"/>
                      <a:pt x="31950" y="42134"/>
                      <a:pt x="35784" y="42134"/>
                    </a:cubicBezTo>
                    <a:lnTo>
                      <a:pt x="109268" y="42134"/>
                    </a:lnTo>
                    <a:cubicBezTo>
                      <a:pt x="113102" y="42134"/>
                      <a:pt x="115658" y="39581"/>
                      <a:pt x="115658" y="35750"/>
                    </a:cubicBezTo>
                    <a:lnTo>
                      <a:pt x="115658" y="27451"/>
                    </a:lnTo>
                    <a:lnTo>
                      <a:pt x="132272" y="27451"/>
                    </a:lnTo>
                    <a:lnTo>
                      <a:pt x="132272" y="73416"/>
                    </a:lnTo>
                    <a:lnTo>
                      <a:pt x="50481" y="73416"/>
                    </a:lnTo>
                    <a:cubicBezTo>
                      <a:pt x="46646" y="73416"/>
                      <a:pt x="44091" y="75969"/>
                      <a:pt x="44091" y="79800"/>
                    </a:cubicBezTo>
                    <a:lnTo>
                      <a:pt x="44091" y="205564"/>
                    </a:lnTo>
                    <a:lnTo>
                      <a:pt x="12780" y="205564"/>
                    </a:lnTo>
                    <a:lnTo>
                      <a:pt x="12780" y="27451"/>
                    </a:lnTo>
                    <a:close/>
                    <a:moveTo>
                      <a:pt x="146969" y="205564"/>
                    </a:moveTo>
                    <a:lnTo>
                      <a:pt x="56871" y="205564"/>
                    </a:lnTo>
                    <a:lnTo>
                      <a:pt x="56871" y="86184"/>
                    </a:lnTo>
                    <a:lnTo>
                      <a:pt x="146969" y="86184"/>
                    </a:lnTo>
                    <a:lnTo>
                      <a:pt x="146969" y="2055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54" name="Graphic 1100">
                <a:extLst>
                  <a:ext uri="{FF2B5EF4-FFF2-40B4-BE49-F238E27FC236}">
                    <a16:creationId xmlns:a16="http://schemas.microsoft.com/office/drawing/2014/main" id="{CA50B7AE-6F1F-8D56-3609-C6BAF2F7D0DC}"/>
                  </a:ext>
                </a:extLst>
              </p:cNvPr>
              <p:cNvSpPr/>
              <p:nvPr/>
            </p:nvSpPr>
            <p:spPr>
              <a:xfrm>
                <a:off x="5884493" y="1588022"/>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55" name="Graphic 1100">
                <a:extLst>
                  <a:ext uri="{FF2B5EF4-FFF2-40B4-BE49-F238E27FC236}">
                    <a16:creationId xmlns:a16="http://schemas.microsoft.com/office/drawing/2014/main" id="{7FE777E5-5B87-C479-3A49-79783B5CF627}"/>
                  </a:ext>
                </a:extLst>
              </p:cNvPr>
              <p:cNvSpPr/>
              <p:nvPr/>
            </p:nvSpPr>
            <p:spPr>
              <a:xfrm>
                <a:off x="5884493" y="1617388"/>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56" name="Graphic 1100">
                <a:extLst>
                  <a:ext uri="{FF2B5EF4-FFF2-40B4-BE49-F238E27FC236}">
                    <a16:creationId xmlns:a16="http://schemas.microsoft.com/office/drawing/2014/main" id="{ECCBD047-C49E-5E95-4956-644351CFE7C9}"/>
                  </a:ext>
                </a:extLst>
              </p:cNvPr>
              <p:cNvSpPr/>
              <p:nvPr/>
            </p:nvSpPr>
            <p:spPr>
              <a:xfrm>
                <a:off x="5884493" y="1647393"/>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grpSp>
        <p:grpSp>
          <p:nvGrpSpPr>
            <p:cNvPr id="57" name="Graphic 1100">
              <a:extLst>
                <a:ext uri="{FF2B5EF4-FFF2-40B4-BE49-F238E27FC236}">
                  <a16:creationId xmlns:a16="http://schemas.microsoft.com/office/drawing/2014/main" id="{E67668C5-A363-E58A-ACD3-BEF79A038B36}"/>
                </a:ext>
              </a:extLst>
            </p:cNvPr>
            <p:cNvGrpSpPr/>
            <p:nvPr/>
          </p:nvGrpSpPr>
          <p:grpSpPr>
            <a:xfrm>
              <a:off x="7366770" y="4767871"/>
              <a:ext cx="411480" cy="411480"/>
              <a:chOff x="5708769" y="1406717"/>
              <a:chExt cx="362312" cy="361971"/>
            </a:xfrm>
            <a:solidFill>
              <a:srgbClr val="00ABAB"/>
            </a:solidFill>
          </p:grpSpPr>
          <p:sp>
            <p:nvSpPr>
              <p:cNvPr id="58" name="Graphic 1100">
                <a:extLst>
                  <a:ext uri="{FF2B5EF4-FFF2-40B4-BE49-F238E27FC236}">
                    <a16:creationId xmlns:a16="http://schemas.microsoft.com/office/drawing/2014/main" id="{82C8607D-EF44-F742-4B38-FECEA0E40B99}"/>
                  </a:ext>
                </a:extLst>
              </p:cNvPr>
              <p:cNvSpPr/>
              <p:nvPr/>
            </p:nvSpPr>
            <p:spPr>
              <a:xfrm>
                <a:off x="5708769" y="1406717"/>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8565 h 361971"/>
                  <a:gd name="connsiteX8" fmla="*/ 12780 w 362312"/>
                  <a:gd name="connsiteY8" fmla="*/ 180667 h 361971"/>
                  <a:gd name="connsiteX9" fmla="*/ 180835 w 362312"/>
                  <a:gd name="connsiteY9" fmla="*/ 12130 h 361971"/>
                  <a:gd name="connsiteX10" fmla="*/ 349529 w 362312"/>
                  <a:gd name="connsiteY10" fmla="*/ 180028 h 361971"/>
                  <a:gd name="connsiteX11" fmla="*/ 349529 w 362312"/>
                  <a:gd name="connsiteY11" fmla="*/ 180028 h 361971"/>
                  <a:gd name="connsiteX12" fmla="*/ 181474 w 362312"/>
                  <a:gd name="connsiteY12" fmla="*/ 3485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948" y="80438"/>
                      <a:pt x="281796" y="0"/>
                      <a:pt x="181474" y="0"/>
                    </a:cubicBezTo>
                    <a:lnTo>
                      <a:pt x="181474" y="0"/>
                    </a:lnTo>
                    <a:close/>
                    <a:moveTo>
                      <a:pt x="181474" y="348565"/>
                    </a:moveTo>
                    <a:cubicBezTo>
                      <a:pt x="88181" y="348565"/>
                      <a:pt x="12780" y="273234"/>
                      <a:pt x="12780" y="180667"/>
                    </a:cubicBezTo>
                    <a:cubicBezTo>
                      <a:pt x="12780" y="88099"/>
                      <a:pt x="88181" y="12130"/>
                      <a:pt x="180835" y="12130"/>
                    </a:cubicBezTo>
                    <a:cubicBezTo>
                      <a:pt x="274128" y="12130"/>
                      <a:pt x="349529" y="87461"/>
                      <a:pt x="349529" y="180028"/>
                    </a:cubicBezTo>
                    <a:cubicBezTo>
                      <a:pt x="349529" y="180028"/>
                      <a:pt x="349529" y="180028"/>
                      <a:pt x="349529" y="180028"/>
                    </a:cubicBezTo>
                    <a:cubicBezTo>
                      <a:pt x="350168" y="273234"/>
                      <a:pt x="274767" y="348565"/>
                      <a:pt x="181474" y="34856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59" name="Graphic 1100">
                <a:extLst>
                  <a:ext uri="{FF2B5EF4-FFF2-40B4-BE49-F238E27FC236}">
                    <a16:creationId xmlns:a16="http://schemas.microsoft.com/office/drawing/2014/main" id="{4C8C8FA9-51BE-BE0C-EB61-75154B5DC89A}"/>
                  </a:ext>
                </a:extLst>
              </p:cNvPr>
              <p:cNvSpPr/>
              <p:nvPr/>
            </p:nvSpPr>
            <p:spPr>
              <a:xfrm>
                <a:off x="5810369" y="1478218"/>
                <a:ext cx="159748" cy="218332"/>
              </a:xfrm>
              <a:custGeom>
                <a:avLst/>
                <a:gdLst>
                  <a:gd name="connsiteX0" fmla="*/ 153998 w 159748"/>
                  <a:gd name="connsiteY0" fmla="*/ 73416 h 218332"/>
                  <a:gd name="connsiteX1" fmla="*/ 145052 w 159748"/>
                  <a:gd name="connsiteY1" fmla="*/ 73416 h 218332"/>
                  <a:gd name="connsiteX2" fmla="*/ 145052 w 159748"/>
                  <a:gd name="connsiteY2" fmla="*/ 21067 h 218332"/>
                  <a:gd name="connsiteX3" fmla="*/ 138662 w 159748"/>
                  <a:gd name="connsiteY3" fmla="*/ 14683 h 218332"/>
                  <a:gd name="connsiteX4" fmla="*/ 115658 w 159748"/>
                  <a:gd name="connsiteY4" fmla="*/ 14683 h 218332"/>
                  <a:gd name="connsiteX5" fmla="*/ 115658 w 159748"/>
                  <a:gd name="connsiteY5" fmla="*/ 6384 h 218332"/>
                  <a:gd name="connsiteX6" fmla="*/ 109268 w 159748"/>
                  <a:gd name="connsiteY6" fmla="*/ 0 h 218332"/>
                  <a:gd name="connsiteX7" fmla="*/ 35784 w 159748"/>
                  <a:gd name="connsiteY7" fmla="*/ 0 h 218332"/>
                  <a:gd name="connsiteX8" fmla="*/ 29394 w 159748"/>
                  <a:gd name="connsiteY8" fmla="*/ 6384 h 218332"/>
                  <a:gd name="connsiteX9" fmla="*/ 29394 w 159748"/>
                  <a:gd name="connsiteY9" fmla="*/ 14683 h 218332"/>
                  <a:gd name="connsiteX10" fmla="*/ 6390 w 159748"/>
                  <a:gd name="connsiteY10" fmla="*/ 14683 h 218332"/>
                  <a:gd name="connsiteX11" fmla="*/ 0 w 159748"/>
                  <a:gd name="connsiteY11" fmla="*/ 21067 h 218332"/>
                  <a:gd name="connsiteX12" fmla="*/ 0 w 159748"/>
                  <a:gd name="connsiteY12" fmla="*/ 211948 h 218332"/>
                  <a:gd name="connsiteX13" fmla="*/ 6390 w 159748"/>
                  <a:gd name="connsiteY13" fmla="*/ 218332 h 218332"/>
                  <a:gd name="connsiteX14" fmla="*/ 153358 w 159748"/>
                  <a:gd name="connsiteY14" fmla="*/ 218332 h 218332"/>
                  <a:gd name="connsiteX15" fmla="*/ 159748 w 159748"/>
                  <a:gd name="connsiteY15" fmla="*/ 211948 h 218332"/>
                  <a:gd name="connsiteX16" fmla="*/ 159748 w 159748"/>
                  <a:gd name="connsiteY16" fmla="*/ 79800 h 218332"/>
                  <a:gd name="connsiteX17" fmla="*/ 153998 w 159748"/>
                  <a:gd name="connsiteY17" fmla="*/ 73416 h 218332"/>
                  <a:gd name="connsiteX18" fmla="*/ 42174 w 159748"/>
                  <a:gd name="connsiteY18" fmla="*/ 12768 h 218332"/>
                  <a:gd name="connsiteX19" fmla="*/ 102878 w 159748"/>
                  <a:gd name="connsiteY19" fmla="*/ 12768 h 218332"/>
                  <a:gd name="connsiteX20" fmla="*/ 102878 w 159748"/>
                  <a:gd name="connsiteY20" fmla="*/ 29366 h 218332"/>
                  <a:gd name="connsiteX21" fmla="*/ 42174 w 159748"/>
                  <a:gd name="connsiteY21" fmla="*/ 29366 h 218332"/>
                  <a:gd name="connsiteX22" fmla="*/ 42174 w 159748"/>
                  <a:gd name="connsiteY22" fmla="*/ 12768 h 218332"/>
                  <a:gd name="connsiteX23" fmla="*/ 12780 w 159748"/>
                  <a:gd name="connsiteY23" fmla="*/ 27451 h 218332"/>
                  <a:gd name="connsiteX24" fmla="*/ 29394 w 159748"/>
                  <a:gd name="connsiteY24" fmla="*/ 27451 h 218332"/>
                  <a:gd name="connsiteX25" fmla="*/ 29394 w 159748"/>
                  <a:gd name="connsiteY25" fmla="*/ 35750 h 218332"/>
                  <a:gd name="connsiteX26" fmla="*/ 35784 w 159748"/>
                  <a:gd name="connsiteY26" fmla="*/ 42134 h 218332"/>
                  <a:gd name="connsiteX27" fmla="*/ 109268 w 159748"/>
                  <a:gd name="connsiteY27" fmla="*/ 42134 h 218332"/>
                  <a:gd name="connsiteX28" fmla="*/ 115658 w 159748"/>
                  <a:gd name="connsiteY28" fmla="*/ 35750 h 218332"/>
                  <a:gd name="connsiteX29" fmla="*/ 115658 w 159748"/>
                  <a:gd name="connsiteY29" fmla="*/ 27451 h 218332"/>
                  <a:gd name="connsiteX30" fmla="*/ 132272 w 159748"/>
                  <a:gd name="connsiteY30" fmla="*/ 27451 h 218332"/>
                  <a:gd name="connsiteX31" fmla="*/ 132272 w 159748"/>
                  <a:gd name="connsiteY31" fmla="*/ 73416 h 218332"/>
                  <a:gd name="connsiteX32" fmla="*/ 50481 w 159748"/>
                  <a:gd name="connsiteY32" fmla="*/ 73416 h 218332"/>
                  <a:gd name="connsiteX33" fmla="*/ 44091 w 159748"/>
                  <a:gd name="connsiteY33" fmla="*/ 79800 h 218332"/>
                  <a:gd name="connsiteX34" fmla="*/ 44091 w 159748"/>
                  <a:gd name="connsiteY34" fmla="*/ 205564 h 218332"/>
                  <a:gd name="connsiteX35" fmla="*/ 12780 w 159748"/>
                  <a:gd name="connsiteY35" fmla="*/ 205564 h 218332"/>
                  <a:gd name="connsiteX36" fmla="*/ 12780 w 159748"/>
                  <a:gd name="connsiteY36" fmla="*/ 27451 h 218332"/>
                  <a:gd name="connsiteX37" fmla="*/ 146969 w 159748"/>
                  <a:gd name="connsiteY37" fmla="*/ 205564 h 218332"/>
                  <a:gd name="connsiteX38" fmla="*/ 56871 w 159748"/>
                  <a:gd name="connsiteY38" fmla="*/ 205564 h 218332"/>
                  <a:gd name="connsiteX39" fmla="*/ 56871 w 159748"/>
                  <a:gd name="connsiteY39" fmla="*/ 86184 h 218332"/>
                  <a:gd name="connsiteX40" fmla="*/ 146969 w 159748"/>
                  <a:gd name="connsiteY40" fmla="*/ 86184 h 218332"/>
                  <a:gd name="connsiteX41" fmla="*/ 146969 w 159748"/>
                  <a:gd name="connsiteY41" fmla="*/ 205564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9748" h="218332">
                    <a:moveTo>
                      <a:pt x="153998" y="73416"/>
                    </a:moveTo>
                    <a:lnTo>
                      <a:pt x="145052" y="73416"/>
                    </a:lnTo>
                    <a:lnTo>
                      <a:pt x="145052" y="21067"/>
                    </a:lnTo>
                    <a:cubicBezTo>
                      <a:pt x="145052" y="17237"/>
                      <a:pt x="142496" y="14683"/>
                      <a:pt x="138662" y="14683"/>
                    </a:cubicBezTo>
                    <a:lnTo>
                      <a:pt x="115658" y="14683"/>
                    </a:lnTo>
                    <a:lnTo>
                      <a:pt x="115658" y="6384"/>
                    </a:lnTo>
                    <a:cubicBezTo>
                      <a:pt x="115658" y="2554"/>
                      <a:pt x="113102" y="0"/>
                      <a:pt x="109268" y="0"/>
                    </a:cubicBezTo>
                    <a:lnTo>
                      <a:pt x="35784" y="0"/>
                    </a:lnTo>
                    <a:cubicBezTo>
                      <a:pt x="31950" y="0"/>
                      <a:pt x="29394" y="2554"/>
                      <a:pt x="29394" y="6384"/>
                    </a:cubicBezTo>
                    <a:lnTo>
                      <a:pt x="29394" y="14683"/>
                    </a:lnTo>
                    <a:lnTo>
                      <a:pt x="6390" y="14683"/>
                    </a:lnTo>
                    <a:cubicBezTo>
                      <a:pt x="2556" y="14683"/>
                      <a:pt x="0" y="17237"/>
                      <a:pt x="0" y="21067"/>
                    </a:cubicBezTo>
                    <a:lnTo>
                      <a:pt x="0" y="211948"/>
                    </a:lnTo>
                    <a:cubicBezTo>
                      <a:pt x="0" y="215779"/>
                      <a:pt x="2556" y="218332"/>
                      <a:pt x="6390" y="218332"/>
                    </a:cubicBezTo>
                    <a:lnTo>
                      <a:pt x="153358" y="218332"/>
                    </a:lnTo>
                    <a:cubicBezTo>
                      <a:pt x="157193" y="218332"/>
                      <a:pt x="159748" y="215779"/>
                      <a:pt x="159748" y="211948"/>
                    </a:cubicBezTo>
                    <a:lnTo>
                      <a:pt x="159748" y="79800"/>
                    </a:lnTo>
                    <a:cubicBezTo>
                      <a:pt x="159748" y="76608"/>
                      <a:pt x="157193" y="73416"/>
                      <a:pt x="153998" y="73416"/>
                    </a:cubicBezTo>
                    <a:close/>
                    <a:moveTo>
                      <a:pt x="42174" y="12768"/>
                    </a:moveTo>
                    <a:lnTo>
                      <a:pt x="102878" y="12768"/>
                    </a:lnTo>
                    <a:lnTo>
                      <a:pt x="102878" y="29366"/>
                    </a:lnTo>
                    <a:lnTo>
                      <a:pt x="42174" y="29366"/>
                    </a:lnTo>
                    <a:lnTo>
                      <a:pt x="42174" y="12768"/>
                    </a:lnTo>
                    <a:close/>
                    <a:moveTo>
                      <a:pt x="12780" y="27451"/>
                    </a:moveTo>
                    <a:lnTo>
                      <a:pt x="29394" y="27451"/>
                    </a:lnTo>
                    <a:lnTo>
                      <a:pt x="29394" y="35750"/>
                    </a:lnTo>
                    <a:cubicBezTo>
                      <a:pt x="29394" y="39581"/>
                      <a:pt x="31950" y="42134"/>
                      <a:pt x="35784" y="42134"/>
                    </a:cubicBezTo>
                    <a:lnTo>
                      <a:pt x="109268" y="42134"/>
                    </a:lnTo>
                    <a:cubicBezTo>
                      <a:pt x="113102" y="42134"/>
                      <a:pt x="115658" y="39581"/>
                      <a:pt x="115658" y="35750"/>
                    </a:cubicBezTo>
                    <a:lnTo>
                      <a:pt x="115658" y="27451"/>
                    </a:lnTo>
                    <a:lnTo>
                      <a:pt x="132272" y="27451"/>
                    </a:lnTo>
                    <a:lnTo>
                      <a:pt x="132272" y="73416"/>
                    </a:lnTo>
                    <a:lnTo>
                      <a:pt x="50481" y="73416"/>
                    </a:lnTo>
                    <a:cubicBezTo>
                      <a:pt x="46646" y="73416"/>
                      <a:pt x="44091" y="75969"/>
                      <a:pt x="44091" y="79800"/>
                    </a:cubicBezTo>
                    <a:lnTo>
                      <a:pt x="44091" y="205564"/>
                    </a:lnTo>
                    <a:lnTo>
                      <a:pt x="12780" y="205564"/>
                    </a:lnTo>
                    <a:lnTo>
                      <a:pt x="12780" y="27451"/>
                    </a:lnTo>
                    <a:close/>
                    <a:moveTo>
                      <a:pt x="146969" y="205564"/>
                    </a:moveTo>
                    <a:lnTo>
                      <a:pt x="56871" y="205564"/>
                    </a:lnTo>
                    <a:lnTo>
                      <a:pt x="56871" y="86184"/>
                    </a:lnTo>
                    <a:lnTo>
                      <a:pt x="146969" y="86184"/>
                    </a:lnTo>
                    <a:lnTo>
                      <a:pt x="146969" y="2055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60" name="Graphic 1100">
                <a:extLst>
                  <a:ext uri="{FF2B5EF4-FFF2-40B4-BE49-F238E27FC236}">
                    <a16:creationId xmlns:a16="http://schemas.microsoft.com/office/drawing/2014/main" id="{DC5840A4-9B72-C0DD-626A-7FA1DF62C713}"/>
                  </a:ext>
                </a:extLst>
              </p:cNvPr>
              <p:cNvSpPr/>
              <p:nvPr/>
            </p:nvSpPr>
            <p:spPr>
              <a:xfrm>
                <a:off x="5884493" y="1588022"/>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61" name="Graphic 1100">
                <a:extLst>
                  <a:ext uri="{FF2B5EF4-FFF2-40B4-BE49-F238E27FC236}">
                    <a16:creationId xmlns:a16="http://schemas.microsoft.com/office/drawing/2014/main" id="{347ACECE-FF4E-1859-7DFD-2733D7EB5D56}"/>
                  </a:ext>
                </a:extLst>
              </p:cNvPr>
              <p:cNvSpPr/>
              <p:nvPr/>
            </p:nvSpPr>
            <p:spPr>
              <a:xfrm>
                <a:off x="5884493" y="1617388"/>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sp>
            <p:nvSpPr>
              <p:cNvPr id="62" name="Graphic 1100">
                <a:extLst>
                  <a:ext uri="{FF2B5EF4-FFF2-40B4-BE49-F238E27FC236}">
                    <a16:creationId xmlns:a16="http://schemas.microsoft.com/office/drawing/2014/main" id="{3A443724-ABDF-C494-9EAE-8ECD1D9F054B}"/>
                  </a:ext>
                </a:extLst>
              </p:cNvPr>
              <p:cNvSpPr/>
              <p:nvPr/>
            </p:nvSpPr>
            <p:spPr>
              <a:xfrm>
                <a:off x="5884493" y="1647393"/>
                <a:ext cx="56870" cy="12767"/>
              </a:xfrm>
              <a:custGeom>
                <a:avLst/>
                <a:gdLst>
                  <a:gd name="connsiteX0" fmla="*/ 50480 w 56870"/>
                  <a:gd name="connsiteY0" fmla="*/ 0 h 12767"/>
                  <a:gd name="connsiteX1" fmla="*/ 6390 w 56870"/>
                  <a:gd name="connsiteY1" fmla="*/ 0 h 12767"/>
                  <a:gd name="connsiteX2" fmla="*/ 0 w 56870"/>
                  <a:gd name="connsiteY2" fmla="*/ 6384 h 12767"/>
                  <a:gd name="connsiteX3" fmla="*/ 6390 w 56870"/>
                  <a:gd name="connsiteY3" fmla="*/ 12768 h 12767"/>
                  <a:gd name="connsiteX4" fmla="*/ 50480 w 56870"/>
                  <a:gd name="connsiteY4" fmla="*/ 12768 h 12767"/>
                  <a:gd name="connsiteX5" fmla="*/ 56870 w 56870"/>
                  <a:gd name="connsiteY5" fmla="*/ 6384 h 12767"/>
                  <a:gd name="connsiteX6" fmla="*/ 50480 w 56870"/>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 h="12767">
                    <a:moveTo>
                      <a:pt x="50480" y="0"/>
                    </a:moveTo>
                    <a:lnTo>
                      <a:pt x="6390" y="0"/>
                    </a:lnTo>
                    <a:cubicBezTo>
                      <a:pt x="2556" y="0"/>
                      <a:pt x="0" y="2554"/>
                      <a:pt x="0" y="6384"/>
                    </a:cubicBezTo>
                    <a:cubicBezTo>
                      <a:pt x="0" y="10214"/>
                      <a:pt x="2556" y="12768"/>
                      <a:pt x="6390" y="12768"/>
                    </a:cubicBezTo>
                    <a:lnTo>
                      <a:pt x="50480" y="12768"/>
                    </a:lnTo>
                    <a:cubicBezTo>
                      <a:pt x="54314" y="12768"/>
                      <a:pt x="56870" y="10214"/>
                      <a:pt x="56870" y="6384"/>
                    </a:cubicBezTo>
                    <a:cubicBezTo>
                      <a:pt x="56870" y="2554"/>
                      <a:pt x="53675" y="0"/>
                      <a:pt x="50480" y="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AU" noProof="0" dirty="0">
                  <a:solidFill>
                    <a:prstClr val="black"/>
                  </a:solidFill>
                </a:endParaRPr>
              </a:p>
            </p:txBody>
          </p:sp>
        </p:grpSp>
      </p:grpSp>
      <p:sp>
        <p:nvSpPr>
          <p:cNvPr id="6" name="Footer Placeholder 4">
            <a:extLst>
              <a:ext uri="{FF2B5EF4-FFF2-40B4-BE49-F238E27FC236}">
                <a16:creationId xmlns:a16="http://schemas.microsoft.com/office/drawing/2014/main" id="{1915B51F-63C7-7313-E9CD-A66E6DD6E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63" name="Slide Number Placeholder 3">
            <a:extLst>
              <a:ext uri="{FF2B5EF4-FFF2-40B4-BE49-F238E27FC236}">
                <a16:creationId xmlns:a16="http://schemas.microsoft.com/office/drawing/2014/main" id="{AFB414BC-2AA1-1102-749A-DE163B7852B8}"/>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18</a:t>
            </a:fld>
            <a:endParaRPr lang="en-AU" noProof="0" dirty="0"/>
          </a:p>
        </p:txBody>
      </p:sp>
    </p:spTree>
    <p:extLst>
      <p:ext uri="{BB962C8B-B14F-4D97-AF65-F5344CB8AC3E}">
        <p14:creationId xmlns:p14="http://schemas.microsoft.com/office/powerpoint/2010/main" val="298226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CCFAC-A4C2-17A5-70D8-18CBEBE041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754562-7B2C-3E62-076A-176CA19D836E}"/>
              </a:ext>
            </a:extLst>
          </p:cNvPr>
          <p:cNvSpPr txBox="1">
            <a:spLocks noGrp="1"/>
          </p:cNvSpPr>
          <p:nvPr>
            <p:ph type="title" idx="4294967295"/>
          </p:nvPr>
        </p:nvSpPr>
        <p:spPr>
          <a:xfrm>
            <a:off x="326571" y="3198167"/>
            <a:ext cx="517140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Appendix</a:t>
            </a:r>
          </a:p>
        </p:txBody>
      </p:sp>
    </p:spTree>
    <p:extLst>
      <p:ext uri="{BB962C8B-B14F-4D97-AF65-F5344CB8AC3E}">
        <p14:creationId xmlns:p14="http://schemas.microsoft.com/office/powerpoint/2010/main" val="355886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0EDE-CC2B-3D9E-4A96-D0340EE46A72}"/>
              </a:ext>
            </a:extLst>
          </p:cNvPr>
          <p:cNvSpPr>
            <a:spLocks noGrp="1"/>
          </p:cNvSpPr>
          <p:nvPr>
            <p:ph type="title" idx="4294967295"/>
          </p:nvPr>
        </p:nvSpPr>
        <p:spPr>
          <a:xfrm>
            <a:off x="479425" y="-751222"/>
            <a:ext cx="11233150" cy="751222"/>
          </a:xfrm>
        </p:spPr>
        <p:txBody>
          <a:bodyPr vert="horz" lIns="91440" tIns="45720" rIns="91440" bIns="45720" rtlCol="0" anchor="b">
            <a:normAutofit/>
          </a:bodyPr>
          <a:lstStyle/>
          <a:p>
            <a:r>
              <a:rPr lang="en-AU" noProof="0" dirty="0"/>
              <a:t>Contents Page</a:t>
            </a:r>
          </a:p>
        </p:txBody>
      </p:sp>
      <p:graphicFrame>
        <p:nvGraphicFramePr>
          <p:cNvPr id="26" name="Table 25">
            <a:extLst>
              <a:ext uri="{FF2B5EF4-FFF2-40B4-BE49-F238E27FC236}">
                <a16:creationId xmlns:a16="http://schemas.microsoft.com/office/drawing/2014/main" id="{43FB945A-80B8-92C8-B210-8CC2CF404DDA}"/>
              </a:ext>
            </a:extLst>
          </p:cNvPr>
          <p:cNvGraphicFramePr>
            <a:graphicFrameLocks noGrp="1"/>
          </p:cNvGraphicFramePr>
          <p:nvPr>
            <p:extLst>
              <p:ext uri="{D42A27DB-BD31-4B8C-83A1-F6EECF244321}">
                <p14:modId xmlns:p14="http://schemas.microsoft.com/office/powerpoint/2010/main" val="111168725"/>
              </p:ext>
            </p:extLst>
          </p:nvPr>
        </p:nvGraphicFramePr>
        <p:xfrm>
          <a:off x="874644" y="2358541"/>
          <a:ext cx="4863547" cy="3708400"/>
        </p:xfrm>
        <a:graphic>
          <a:graphicData uri="http://schemas.openxmlformats.org/drawingml/2006/table">
            <a:tbl>
              <a:tblPr firstRow="1" bandRow="1">
                <a:tableStyleId>{5C22544A-7EE6-4342-B048-85BDC9FD1C3A}</a:tableStyleId>
              </a:tblPr>
              <a:tblGrid>
                <a:gridCol w="799700">
                  <a:extLst>
                    <a:ext uri="{9D8B030D-6E8A-4147-A177-3AD203B41FA5}">
                      <a16:colId xmlns:a16="http://schemas.microsoft.com/office/drawing/2014/main" val="3042363595"/>
                    </a:ext>
                  </a:extLst>
                </a:gridCol>
                <a:gridCol w="3390675">
                  <a:extLst>
                    <a:ext uri="{9D8B030D-6E8A-4147-A177-3AD203B41FA5}">
                      <a16:colId xmlns:a16="http://schemas.microsoft.com/office/drawing/2014/main" val="3879935206"/>
                    </a:ext>
                  </a:extLst>
                </a:gridCol>
                <a:gridCol w="673172">
                  <a:extLst>
                    <a:ext uri="{9D8B030D-6E8A-4147-A177-3AD203B41FA5}">
                      <a16:colId xmlns:a16="http://schemas.microsoft.com/office/drawing/2014/main" val="4130886484"/>
                    </a:ext>
                  </a:extLst>
                </a:gridCol>
              </a:tblGrid>
              <a:tr h="370840">
                <a:tc>
                  <a:txBody>
                    <a:bodyPr/>
                    <a:lstStyle/>
                    <a:p>
                      <a:pPr algn="l"/>
                      <a:r>
                        <a:rPr lang="en-AU" sz="1200" b="0" noProof="0" dirty="0">
                          <a:solidFill>
                            <a:schemeClr val="tx1"/>
                          </a:solidFill>
                        </a:rPr>
                        <a:t>01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Benefit Realisation Framework Overview</a:t>
                      </a:r>
                      <a:endParaRPr lang="en-AU" noProof="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1370745"/>
                  </a:ext>
                </a:extLst>
              </a:tr>
              <a:tr h="370840">
                <a:tc>
                  <a:txBody>
                    <a:bodyPr/>
                    <a:lstStyle/>
                    <a:p>
                      <a:pPr marL="0" algn="l" defTabSz="914400" rtl="0" eaLnBrk="1" latinLnBrk="0" hangingPunct="1"/>
                      <a:r>
                        <a:rPr lang="en-AU" sz="1200" b="0" kern="1200" noProof="0" dirty="0">
                          <a:solidFill>
                            <a:schemeClr val="tx1"/>
                          </a:solidFill>
                          <a:latin typeface="+mn-lt"/>
                          <a:ea typeface="+mn-ea"/>
                          <a:cs typeface="+mn-cs"/>
                        </a:rPr>
                        <a:t>02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Benefit Realisation Process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049107"/>
                  </a:ext>
                </a:extLst>
              </a:tr>
              <a:tr h="370840">
                <a:tc>
                  <a:txBody>
                    <a:bodyPr/>
                    <a:lstStyle/>
                    <a:p>
                      <a:pPr algn="l"/>
                      <a:r>
                        <a:rPr lang="en-AU" sz="1200" b="0" noProof="0" dirty="0">
                          <a:solidFill>
                            <a:schemeClr val="tx1"/>
                          </a:solidFill>
                        </a:rPr>
                        <a:t>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Operationalisation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7565482"/>
                  </a:ext>
                </a:extLst>
              </a:tr>
              <a:tr h="370840">
                <a:tc>
                  <a:txBody>
                    <a:bodyPr/>
                    <a:lstStyle/>
                    <a:p>
                      <a:pPr marL="0" algn="l" defTabSz="914400" rtl="0" eaLnBrk="1" latinLnBrk="0" hangingPunct="1"/>
                      <a:r>
                        <a:rPr lang="en-AU" sz="1200" b="0" kern="1200" noProof="0" dirty="0">
                          <a:solidFill>
                            <a:schemeClr val="tx1"/>
                          </a:solidFill>
                          <a:latin typeface="+mn-lt"/>
                          <a:ea typeface="+mn-ea"/>
                          <a:cs typeface="+mn-cs"/>
                        </a:rPr>
                        <a:t>04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Appendix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200" b="0" kern="1200" noProof="0" dirty="0">
                          <a:solidFill>
                            <a:schemeClr val="tx1"/>
                          </a:solidFill>
                          <a:latin typeface="+mn-lt"/>
                          <a:ea typeface="+mn-ea"/>
                          <a:cs typeface="+mn-cs"/>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8259612"/>
                  </a:ext>
                </a:extLst>
              </a:tr>
              <a:tr h="370840">
                <a:tc>
                  <a:txBody>
                    <a:bodyPr/>
                    <a:lstStyle/>
                    <a:p>
                      <a:pPr algn="l"/>
                      <a:endParaRPr lang="en-AU" sz="1200" b="0" noProof="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highlight>
                          <a:srgbClr val="FFFF00"/>
                        </a:highligh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1005799"/>
                  </a:ext>
                </a:extLst>
              </a:tr>
              <a:tr h="370840">
                <a:tc>
                  <a:txBody>
                    <a:bodyPr/>
                    <a:lstStyle/>
                    <a:p>
                      <a:pPr marL="0" algn="l" defTabSz="914400" rtl="0" eaLnBrk="1" latinLnBrk="0" hangingPunct="1"/>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highlight>
                          <a:srgbClr val="FFFF00"/>
                        </a:highligh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1564770"/>
                  </a:ext>
                </a:extLst>
              </a:tr>
              <a:tr h="370840">
                <a:tc>
                  <a:txBody>
                    <a:bodyPr/>
                    <a:lstStyle/>
                    <a:p>
                      <a:pPr algn="l"/>
                      <a:endParaRPr lang="en-AU" sz="1200" b="0" noProof="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highlight>
                          <a:srgbClr val="FFFF00"/>
                        </a:highligh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275340"/>
                  </a:ext>
                </a:extLst>
              </a:tr>
              <a:tr h="370840">
                <a:tc>
                  <a:txBody>
                    <a:bodyPr/>
                    <a:lstStyle/>
                    <a:p>
                      <a:pPr marL="0" algn="l" defTabSz="914400" rtl="0" eaLnBrk="1" latinLnBrk="0" hangingPunct="1"/>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highlight>
                          <a:srgbClr val="FFFF00"/>
                        </a:highligh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8172344"/>
                  </a:ext>
                </a:extLst>
              </a:tr>
              <a:tr h="370840">
                <a:tc>
                  <a:txBody>
                    <a:bodyPr/>
                    <a:lstStyle/>
                    <a:p>
                      <a:pPr algn="l"/>
                      <a:endParaRPr lang="en-AU" sz="1200" b="0" noProof="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highlight>
                          <a:srgbClr val="FFFF00"/>
                        </a:highligh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8121865"/>
                  </a:ext>
                </a:extLst>
              </a:tr>
              <a:tr h="370840">
                <a:tc>
                  <a:txBody>
                    <a:bodyPr/>
                    <a:lstStyle/>
                    <a:p>
                      <a:pPr algn="l"/>
                      <a:endParaRPr lang="en-AU" sz="1200" b="0" noProof="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200" b="0" kern="1200" noProof="0" dirty="0">
                        <a:solidFill>
                          <a:schemeClr val="tx1"/>
                        </a:solidFill>
                        <a:highlight>
                          <a:srgbClr val="FFFF00"/>
                        </a:highligh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549821"/>
                  </a:ext>
                </a:extLst>
              </a:tr>
            </a:tbl>
          </a:graphicData>
        </a:graphic>
      </p:graphicFrame>
    </p:spTree>
    <p:extLst>
      <p:ext uri="{BB962C8B-B14F-4D97-AF65-F5344CB8AC3E}">
        <p14:creationId xmlns:p14="http://schemas.microsoft.com/office/powerpoint/2010/main" val="110372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39BF-FE2C-B699-E595-45966F0A8F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068708-BB5F-412D-4685-FD54A7998158}"/>
              </a:ext>
            </a:extLst>
          </p:cNvPr>
          <p:cNvSpPr>
            <a:spLocks noGrp="1"/>
          </p:cNvSpPr>
          <p:nvPr>
            <p:ph type="title"/>
          </p:nvPr>
        </p:nvSpPr>
        <p:spPr/>
        <p:txBody>
          <a:bodyPr/>
          <a:lstStyle/>
          <a:p>
            <a:r>
              <a:rPr lang="en-AU" noProof="0" dirty="0"/>
              <a:t>Key considerations</a:t>
            </a:r>
          </a:p>
        </p:txBody>
      </p:sp>
      <p:sp>
        <p:nvSpPr>
          <p:cNvPr id="4" name="Text Placeholder 3">
            <a:extLst>
              <a:ext uri="{FF2B5EF4-FFF2-40B4-BE49-F238E27FC236}">
                <a16:creationId xmlns:a16="http://schemas.microsoft.com/office/drawing/2014/main" id="{E8FBA963-D21C-C7BC-D23C-2FB698ADEDF8}"/>
              </a:ext>
            </a:extLst>
          </p:cNvPr>
          <p:cNvSpPr>
            <a:spLocks noGrp="1"/>
          </p:cNvSpPr>
          <p:nvPr>
            <p:ph type="body" sz="quarter" idx="13"/>
          </p:nvPr>
        </p:nvSpPr>
        <p:spPr/>
        <p:txBody>
          <a:bodyPr>
            <a:normAutofit/>
          </a:bodyPr>
          <a:lstStyle/>
          <a:p>
            <a:r>
              <a:rPr lang="en-AU" noProof="0" dirty="0"/>
              <a:t>Some key considerations for benefits realisation and the successful management and tracking of value are outlined below:</a:t>
            </a:r>
          </a:p>
        </p:txBody>
      </p:sp>
      <p:grpSp>
        <p:nvGrpSpPr>
          <p:cNvPr id="2" name="Group 1" descr="Graphic outlining five key considerations for benefits realisation: 1) Ineffective traceability post-modernisation due to lack of active tracking; 2) Limited data quality affecting measurement accuracy; 3) Improper control of source data impacting model reliability; 4) Assumption validity degrading over time, increasing forecast uncertainty; 5) Difficulty in realising and tracking efficiency-focused benefits due to variable agency factors.">
            <a:extLst>
              <a:ext uri="{FF2B5EF4-FFF2-40B4-BE49-F238E27FC236}">
                <a16:creationId xmlns:a16="http://schemas.microsoft.com/office/drawing/2014/main" id="{B0BFC175-0609-123E-1E0E-74F0311B00C7}"/>
              </a:ext>
            </a:extLst>
          </p:cNvPr>
          <p:cNvGrpSpPr/>
          <p:nvPr/>
        </p:nvGrpSpPr>
        <p:grpSpPr>
          <a:xfrm>
            <a:off x="479425" y="1684762"/>
            <a:ext cx="11252200" cy="3384867"/>
            <a:chOff x="479425" y="1684762"/>
            <a:chExt cx="11252200" cy="3384867"/>
          </a:xfrm>
        </p:grpSpPr>
        <p:sp>
          <p:nvSpPr>
            <p:cNvPr id="9" name="TextBox 8">
              <a:extLst>
                <a:ext uri="{FF2B5EF4-FFF2-40B4-BE49-F238E27FC236}">
                  <a16:creationId xmlns:a16="http://schemas.microsoft.com/office/drawing/2014/main" id="{A930DE86-8FB7-F217-AE32-DC5A10A25D4C}"/>
                </a:ext>
              </a:extLst>
            </p:cNvPr>
            <p:cNvSpPr txBox="1"/>
            <p:nvPr/>
          </p:nvSpPr>
          <p:spPr>
            <a:xfrm>
              <a:off x="479425" y="1684763"/>
              <a:ext cx="5508000" cy="959459"/>
            </a:xfrm>
            <a:prstGeom prst="roundRect">
              <a:avLst>
                <a:gd name="adj" fmla="val 4406"/>
              </a:avLst>
            </a:prstGeom>
            <a:solidFill>
              <a:srgbClr val="F2F2F2">
                <a:alpha val="50196"/>
              </a:srgbClr>
            </a:solidFill>
          </p:spPr>
          <p:txBody>
            <a:bodyPr wrap="square" lIns="72000" tIns="432000" rIns="72000" bIns="72000" rtlCol="0">
              <a:noAutofit/>
            </a:bodyPr>
            <a:lstStyle/>
            <a:p>
              <a:r>
                <a:rPr lang="en-AU" sz="9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rPr>
                <a:t>The benefits outlined within the framework and model will not materialise without active management and tracking. Without appropriate systems in place to accurately measure the appropriate metrics in a timely manner, there will be no defensible way to tracing metrics back to the Modernisation initiatives. </a:t>
              </a:r>
            </a:p>
            <a:p>
              <a:endParaRPr lang="en-AU" sz="9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endParaRPr>
            </a:p>
            <a:p>
              <a:endParaRPr lang="en-AU" sz="9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FDB203F-FC96-07F9-69FA-164953C6A9FB}"/>
                </a:ext>
              </a:extLst>
            </p:cNvPr>
            <p:cNvSpPr txBox="1"/>
            <p:nvPr/>
          </p:nvSpPr>
          <p:spPr>
            <a:xfrm>
              <a:off x="479425" y="2781021"/>
              <a:ext cx="5508000" cy="1078506"/>
            </a:xfrm>
            <a:prstGeom prst="roundRect">
              <a:avLst>
                <a:gd name="adj" fmla="val 4371"/>
              </a:avLst>
            </a:prstGeom>
            <a:solidFill>
              <a:srgbClr val="F2F2F2">
                <a:alpha val="50196"/>
              </a:srgbClr>
            </a:solidFill>
          </p:spPr>
          <p:txBody>
            <a:bodyPr wrap="square" lIns="72000" tIns="432000" rIns="72000" bIns="72000" rtlCol="0">
              <a:noAutofit/>
            </a:bodyPr>
            <a:lstStyle/>
            <a:p>
              <a:r>
                <a:rPr lang="en-AU" sz="9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rPr>
                <a:t>To simplify the management and upkeep of the Benefits Realisation Model, data may be sourced and maintained in external sources (where the source of truth resides). These links can be sensitive to the structure of the documents from which they are pulling, as well as the naming conventions of the columns. </a:t>
              </a:r>
            </a:p>
          </p:txBody>
        </p:sp>
        <p:sp>
          <p:nvSpPr>
            <p:cNvPr id="12" name="TextBox 11">
              <a:extLst>
                <a:ext uri="{FF2B5EF4-FFF2-40B4-BE49-F238E27FC236}">
                  <a16:creationId xmlns:a16="http://schemas.microsoft.com/office/drawing/2014/main" id="{8409161B-2827-0CB2-119B-9AD1DCE3203F}"/>
                </a:ext>
              </a:extLst>
            </p:cNvPr>
            <p:cNvSpPr txBox="1"/>
            <p:nvPr/>
          </p:nvSpPr>
          <p:spPr>
            <a:xfrm>
              <a:off x="479425" y="1684763"/>
              <a:ext cx="5508000" cy="394651"/>
            </a:xfrm>
            <a:prstGeom prst="roundRect">
              <a:avLst/>
            </a:prstGeom>
            <a:solidFill>
              <a:srgbClr val="65908F"/>
            </a:solidFill>
          </p:spPr>
          <p:txBody>
            <a:bodyPr wrap="square" lIns="612000" tIns="0" rIns="0" bIns="0" rtlCol="0" anchor="ctr">
              <a:noAutofit/>
            </a:bodyPr>
            <a:lstStyle/>
            <a:p>
              <a:r>
                <a:rPr lang="en-AU" sz="1200" noProof="0" dirty="0">
                  <a:latin typeface="Arial" panose="020B0604020202020204" pitchFamily="34" charset="0"/>
                  <a:ea typeface="Open Sans" panose="020B0606030504020204" pitchFamily="34" charset="0"/>
                  <a:cs typeface="Arial" panose="020B0604020202020204" pitchFamily="34" charset="0"/>
                </a:rPr>
                <a:t>Ineffective Traceability of Benefits Post-Modernisation</a:t>
              </a:r>
            </a:p>
          </p:txBody>
        </p:sp>
        <p:sp>
          <p:nvSpPr>
            <p:cNvPr id="13" name="TextBox 12">
              <a:extLst>
                <a:ext uri="{FF2B5EF4-FFF2-40B4-BE49-F238E27FC236}">
                  <a16:creationId xmlns:a16="http://schemas.microsoft.com/office/drawing/2014/main" id="{F91CC739-6E53-B965-E1F4-35AA4BBCA063}"/>
                </a:ext>
              </a:extLst>
            </p:cNvPr>
            <p:cNvSpPr txBox="1"/>
            <p:nvPr/>
          </p:nvSpPr>
          <p:spPr>
            <a:xfrm>
              <a:off x="479425" y="2781021"/>
              <a:ext cx="5508000" cy="394651"/>
            </a:xfrm>
            <a:prstGeom prst="roundRect">
              <a:avLst/>
            </a:prstGeom>
            <a:solidFill>
              <a:srgbClr val="65908F"/>
            </a:solidFill>
          </p:spPr>
          <p:txBody>
            <a:bodyPr wrap="square" lIns="612000" tIns="0" rIns="0" bIns="0" rtlCol="0" anchor="ctr">
              <a:noAutofit/>
            </a:bodyPr>
            <a:lstStyle/>
            <a:p>
              <a:r>
                <a:rPr lang="en-AU" sz="1200" noProof="0" dirty="0">
                  <a:latin typeface="Arial" panose="020B0604020202020204" pitchFamily="34" charset="0"/>
                  <a:ea typeface="Open Sans" panose="020B0606030504020204" pitchFamily="34" charset="0"/>
                  <a:cs typeface="Arial" panose="020B0604020202020204" pitchFamily="34" charset="0"/>
                </a:rPr>
                <a:t>Source Data is Improperly Controlled</a:t>
              </a:r>
            </a:p>
          </p:txBody>
        </p:sp>
        <p:grpSp>
          <p:nvGrpSpPr>
            <p:cNvPr id="14" name="Group 449">
              <a:extLst>
                <a:ext uri="{FF2B5EF4-FFF2-40B4-BE49-F238E27FC236}">
                  <a16:creationId xmlns:a16="http://schemas.microsoft.com/office/drawing/2014/main" id="{FF248C96-A6DD-21C8-345D-1E0AEF261F6D}"/>
                </a:ext>
                <a:ext uri="{C183D7F6-B498-43B3-948B-1728B52AA6E4}">
                  <adec:decorative xmlns:adec="http://schemas.microsoft.com/office/drawing/2017/decorative" val="1"/>
                </a:ext>
              </a:extLst>
            </p:cNvPr>
            <p:cNvGrpSpPr>
              <a:grpSpLocks noChangeAspect="1"/>
            </p:cNvGrpSpPr>
            <p:nvPr/>
          </p:nvGrpSpPr>
          <p:grpSpPr bwMode="auto">
            <a:xfrm>
              <a:off x="704095" y="1742768"/>
              <a:ext cx="278640" cy="278640"/>
              <a:chOff x="2732" y="1561"/>
              <a:chExt cx="340" cy="340"/>
            </a:xfrm>
            <a:solidFill>
              <a:schemeClr val="bg1">
                <a:lumMod val="95000"/>
              </a:schemeClr>
            </a:solidFill>
          </p:grpSpPr>
          <p:sp>
            <p:nvSpPr>
              <p:cNvPr id="33" name="Freeform 450">
                <a:extLst>
                  <a:ext uri="{FF2B5EF4-FFF2-40B4-BE49-F238E27FC236}">
                    <a16:creationId xmlns:a16="http://schemas.microsoft.com/office/drawing/2014/main" id="{7BFFB130-39D2-D555-EE7B-8A0B0DAF584B}"/>
                  </a:ext>
                </a:extLst>
              </p:cNvPr>
              <p:cNvSpPr>
                <a:spLocks noEditPoints="1"/>
              </p:cNvSpPr>
              <p:nvPr/>
            </p:nvSpPr>
            <p:spPr bwMode="auto">
              <a:xfrm>
                <a:off x="2732" y="156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p:txBody>
          </p:sp>
          <p:sp>
            <p:nvSpPr>
              <p:cNvPr id="34" name="Freeform 451">
                <a:extLst>
                  <a:ext uri="{FF2B5EF4-FFF2-40B4-BE49-F238E27FC236}">
                    <a16:creationId xmlns:a16="http://schemas.microsoft.com/office/drawing/2014/main" id="{23012B30-74BA-0DAE-5549-73519B81B40F}"/>
                  </a:ext>
                </a:extLst>
              </p:cNvPr>
              <p:cNvSpPr>
                <a:spLocks noEditPoints="1"/>
              </p:cNvSpPr>
              <p:nvPr/>
            </p:nvSpPr>
            <p:spPr bwMode="auto">
              <a:xfrm>
                <a:off x="2795" y="1630"/>
                <a:ext cx="211" cy="207"/>
              </a:xfrm>
              <a:custGeom>
                <a:avLst/>
                <a:gdLst>
                  <a:gd name="T0" fmla="*/ 132 w 318"/>
                  <a:gd name="T1" fmla="*/ 312 h 312"/>
                  <a:gd name="T2" fmla="*/ 124 w 318"/>
                  <a:gd name="T3" fmla="*/ 309 h 312"/>
                  <a:gd name="T4" fmla="*/ 4 w 318"/>
                  <a:gd name="T5" fmla="*/ 188 h 312"/>
                  <a:gd name="T6" fmla="*/ 4 w 318"/>
                  <a:gd name="T7" fmla="*/ 173 h 312"/>
                  <a:gd name="T8" fmla="*/ 173 w 318"/>
                  <a:gd name="T9" fmla="*/ 4 h 312"/>
                  <a:gd name="T10" fmla="*/ 182 w 318"/>
                  <a:gd name="T11" fmla="*/ 0 h 312"/>
                  <a:gd name="T12" fmla="*/ 292 w 318"/>
                  <a:gd name="T13" fmla="*/ 11 h 312"/>
                  <a:gd name="T14" fmla="*/ 302 w 318"/>
                  <a:gd name="T15" fmla="*/ 20 h 312"/>
                  <a:gd name="T16" fmla="*/ 317 w 318"/>
                  <a:gd name="T17" fmla="*/ 125 h 312"/>
                  <a:gd name="T18" fmla="*/ 314 w 318"/>
                  <a:gd name="T19" fmla="*/ 134 h 312"/>
                  <a:gd name="T20" fmla="*/ 140 w 318"/>
                  <a:gd name="T21" fmla="*/ 309 h 312"/>
                  <a:gd name="T22" fmla="*/ 132 w 318"/>
                  <a:gd name="T23" fmla="*/ 312 h 312"/>
                  <a:gd name="T24" fmla="*/ 26 w 318"/>
                  <a:gd name="T25" fmla="*/ 180 h 312"/>
                  <a:gd name="T26" fmla="*/ 132 w 318"/>
                  <a:gd name="T27" fmla="*/ 286 h 312"/>
                  <a:gd name="T28" fmla="*/ 295 w 318"/>
                  <a:gd name="T29" fmla="*/ 123 h 312"/>
                  <a:gd name="T30" fmla="*/ 282 w 318"/>
                  <a:gd name="T31" fmla="*/ 31 h 312"/>
                  <a:gd name="T32" fmla="*/ 185 w 318"/>
                  <a:gd name="T33" fmla="*/ 22 h 312"/>
                  <a:gd name="T34" fmla="*/ 26 w 318"/>
                  <a:gd name="T35" fmla="*/ 180 h 312"/>
                  <a:gd name="T36" fmla="*/ 245 w 318"/>
                  <a:gd name="T37" fmla="*/ 67 h 312"/>
                  <a:gd name="T38" fmla="*/ 214 w 318"/>
                  <a:gd name="T39" fmla="*/ 67 h 312"/>
                  <a:gd name="T40" fmla="*/ 214 w 318"/>
                  <a:gd name="T41" fmla="*/ 98 h 312"/>
                  <a:gd name="T42" fmla="*/ 245 w 318"/>
                  <a:gd name="T43" fmla="*/ 98 h 312"/>
                  <a:gd name="T44" fmla="*/ 245 w 318"/>
                  <a:gd name="T45" fmla="*/ 6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312">
                    <a:moveTo>
                      <a:pt x="132" y="312"/>
                    </a:moveTo>
                    <a:cubicBezTo>
                      <a:pt x="129" y="312"/>
                      <a:pt x="127" y="311"/>
                      <a:pt x="124" y="309"/>
                    </a:cubicBezTo>
                    <a:cubicBezTo>
                      <a:pt x="4" y="188"/>
                      <a:pt x="4" y="188"/>
                      <a:pt x="4" y="188"/>
                    </a:cubicBezTo>
                    <a:cubicBezTo>
                      <a:pt x="0" y="184"/>
                      <a:pt x="0" y="177"/>
                      <a:pt x="4" y="173"/>
                    </a:cubicBezTo>
                    <a:cubicBezTo>
                      <a:pt x="173" y="4"/>
                      <a:pt x="173" y="4"/>
                      <a:pt x="173" y="4"/>
                    </a:cubicBezTo>
                    <a:cubicBezTo>
                      <a:pt x="175" y="1"/>
                      <a:pt x="178" y="0"/>
                      <a:pt x="182" y="0"/>
                    </a:cubicBezTo>
                    <a:cubicBezTo>
                      <a:pt x="292" y="11"/>
                      <a:pt x="292" y="11"/>
                      <a:pt x="292" y="11"/>
                    </a:cubicBezTo>
                    <a:cubicBezTo>
                      <a:pt x="297" y="11"/>
                      <a:pt x="301" y="15"/>
                      <a:pt x="302" y="20"/>
                    </a:cubicBezTo>
                    <a:cubicBezTo>
                      <a:pt x="317" y="125"/>
                      <a:pt x="317" y="125"/>
                      <a:pt x="317" y="125"/>
                    </a:cubicBezTo>
                    <a:cubicBezTo>
                      <a:pt x="318" y="128"/>
                      <a:pt x="316" y="132"/>
                      <a:pt x="314" y="134"/>
                    </a:cubicBezTo>
                    <a:cubicBezTo>
                      <a:pt x="140" y="309"/>
                      <a:pt x="140" y="309"/>
                      <a:pt x="140" y="309"/>
                    </a:cubicBezTo>
                    <a:cubicBezTo>
                      <a:pt x="137" y="311"/>
                      <a:pt x="135" y="312"/>
                      <a:pt x="132" y="312"/>
                    </a:cubicBezTo>
                    <a:close/>
                    <a:moveTo>
                      <a:pt x="26" y="180"/>
                    </a:moveTo>
                    <a:cubicBezTo>
                      <a:pt x="132" y="286"/>
                      <a:pt x="132" y="286"/>
                      <a:pt x="132" y="286"/>
                    </a:cubicBezTo>
                    <a:cubicBezTo>
                      <a:pt x="295" y="123"/>
                      <a:pt x="295" y="123"/>
                      <a:pt x="295" y="123"/>
                    </a:cubicBezTo>
                    <a:cubicBezTo>
                      <a:pt x="282" y="31"/>
                      <a:pt x="282" y="31"/>
                      <a:pt x="282" y="31"/>
                    </a:cubicBezTo>
                    <a:cubicBezTo>
                      <a:pt x="185" y="22"/>
                      <a:pt x="185" y="22"/>
                      <a:pt x="185" y="22"/>
                    </a:cubicBezTo>
                    <a:lnTo>
                      <a:pt x="26" y="180"/>
                    </a:lnTo>
                    <a:close/>
                    <a:moveTo>
                      <a:pt x="245" y="67"/>
                    </a:moveTo>
                    <a:cubicBezTo>
                      <a:pt x="236" y="58"/>
                      <a:pt x="222" y="58"/>
                      <a:pt x="214" y="67"/>
                    </a:cubicBezTo>
                    <a:cubicBezTo>
                      <a:pt x="205" y="75"/>
                      <a:pt x="205" y="89"/>
                      <a:pt x="214" y="98"/>
                    </a:cubicBezTo>
                    <a:cubicBezTo>
                      <a:pt x="222" y="106"/>
                      <a:pt x="236" y="106"/>
                      <a:pt x="245" y="98"/>
                    </a:cubicBezTo>
                    <a:cubicBezTo>
                      <a:pt x="253" y="89"/>
                      <a:pt x="253" y="75"/>
                      <a:pt x="245"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p:txBody>
          </p:sp>
        </p:grpSp>
        <p:grpSp>
          <p:nvGrpSpPr>
            <p:cNvPr id="15" name="Group 630">
              <a:extLst>
                <a:ext uri="{FF2B5EF4-FFF2-40B4-BE49-F238E27FC236}">
                  <a16:creationId xmlns:a16="http://schemas.microsoft.com/office/drawing/2014/main" id="{2D9E8E55-E20A-6C1D-F2EB-9CFAA74EE8B0}"/>
                </a:ext>
                <a:ext uri="{C183D7F6-B498-43B3-948B-1728B52AA6E4}">
                  <adec:decorative xmlns:adec="http://schemas.microsoft.com/office/drawing/2017/decorative" val="1"/>
                </a:ext>
              </a:extLst>
            </p:cNvPr>
            <p:cNvGrpSpPr>
              <a:grpSpLocks noChangeAspect="1"/>
            </p:cNvGrpSpPr>
            <p:nvPr/>
          </p:nvGrpSpPr>
          <p:grpSpPr bwMode="auto">
            <a:xfrm>
              <a:off x="704108" y="2839026"/>
              <a:ext cx="278641" cy="278641"/>
              <a:chOff x="4593" y="2664"/>
              <a:chExt cx="340" cy="340"/>
            </a:xfrm>
            <a:solidFill>
              <a:schemeClr val="bg1">
                <a:lumMod val="95000"/>
              </a:schemeClr>
            </a:solidFill>
          </p:grpSpPr>
          <p:sp>
            <p:nvSpPr>
              <p:cNvPr id="31" name="Freeform 631">
                <a:extLst>
                  <a:ext uri="{FF2B5EF4-FFF2-40B4-BE49-F238E27FC236}">
                    <a16:creationId xmlns:a16="http://schemas.microsoft.com/office/drawing/2014/main" id="{77FCA392-3BEC-A7DE-A901-0B1BE2B019EA}"/>
                  </a:ext>
                </a:extLst>
              </p:cNvPr>
              <p:cNvSpPr>
                <a:spLocks noEditPoints="1"/>
              </p:cNvSpPr>
              <p:nvPr/>
            </p:nvSpPr>
            <p:spPr bwMode="auto">
              <a:xfrm>
                <a:off x="4685" y="2728"/>
                <a:ext cx="156" cy="21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632">
                <a:extLst>
                  <a:ext uri="{FF2B5EF4-FFF2-40B4-BE49-F238E27FC236}">
                    <a16:creationId xmlns:a16="http://schemas.microsoft.com/office/drawing/2014/main" id="{FCE6178E-EB42-F596-C737-55EF71731902}"/>
                  </a:ext>
                </a:extLst>
              </p:cNvPr>
              <p:cNvSpPr>
                <a:spLocks noEditPoints="1"/>
              </p:cNvSpPr>
              <p:nvPr/>
            </p:nvSpPr>
            <p:spPr bwMode="auto">
              <a:xfrm>
                <a:off x="4593" y="26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F17319C9-5D5A-1B7D-E540-38883C718CF1}"/>
                </a:ext>
              </a:extLst>
            </p:cNvPr>
            <p:cNvSpPr txBox="1"/>
            <p:nvPr/>
          </p:nvSpPr>
          <p:spPr>
            <a:xfrm>
              <a:off x="6223625" y="1684762"/>
              <a:ext cx="5508000" cy="959459"/>
            </a:xfrm>
            <a:prstGeom prst="roundRect">
              <a:avLst>
                <a:gd name="adj" fmla="val 3735"/>
              </a:avLst>
            </a:prstGeom>
            <a:solidFill>
              <a:srgbClr val="F2F2F2">
                <a:alpha val="50196"/>
              </a:srgbClr>
            </a:solidFill>
          </p:spPr>
          <p:txBody>
            <a:bodyPr wrap="square" lIns="72000" tIns="432000" rIns="72000" bIns="36000" rtlCol="0">
              <a:noAutofit/>
            </a:bodyPr>
            <a:lstStyle/>
            <a:p>
              <a:r>
                <a:rPr lang="en-AU" sz="9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rPr>
                <a:t>Data quality and availability may be limited across a number of benefits areas. Assumptions may be used to fill the gaps and provide a forecast view of benefits that could be expected. </a:t>
              </a:r>
            </a:p>
            <a:p>
              <a:endParaRPr lang="en-AU" sz="8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38FD044-1081-C416-C1D5-6AC77A53FEAB}"/>
                </a:ext>
              </a:extLst>
            </p:cNvPr>
            <p:cNvSpPr txBox="1"/>
            <p:nvPr/>
          </p:nvSpPr>
          <p:spPr>
            <a:xfrm>
              <a:off x="6223625" y="1684763"/>
              <a:ext cx="5508000" cy="394651"/>
            </a:xfrm>
            <a:prstGeom prst="roundRect">
              <a:avLst/>
            </a:prstGeom>
            <a:solidFill>
              <a:srgbClr val="65908F"/>
            </a:solidFill>
          </p:spPr>
          <p:txBody>
            <a:bodyPr wrap="square" lIns="612000" tIns="0" rIns="0" bIns="0" rtlCol="0" anchor="ctr">
              <a:noAutofit/>
            </a:bodyPr>
            <a:lstStyle/>
            <a:p>
              <a:r>
                <a:rPr lang="en-AU" sz="1200" noProof="0" dirty="0">
                  <a:latin typeface="Arial" panose="020B0604020202020204" pitchFamily="34" charset="0"/>
                  <a:ea typeface="Open Sans" panose="020B0606030504020204" pitchFamily="34" charset="0"/>
                  <a:cs typeface="Arial" panose="020B0604020202020204" pitchFamily="34" charset="0"/>
                </a:rPr>
                <a:t>Data Quality Limits Tracking Effectiveness</a:t>
              </a:r>
            </a:p>
          </p:txBody>
        </p:sp>
        <p:grpSp>
          <p:nvGrpSpPr>
            <p:cNvPr id="18" name="Group 784">
              <a:extLst>
                <a:ext uri="{FF2B5EF4-FFF2-40B4-BE49-F238E27FC236}">
                  <a16:creationId xmlns:a16="http://schemas.microsoft.com/office/drawing/2014/main" id="{59F55858-63B2-02FA-094D-FFA3B3EBBF60}"/>
                </a:ext>
                <a:ext uri="{C183D7F6-B498-43B3-948B-1728B52AA6E4}">
                  <adec:decorative xmlns:adec="http://schemas.microsoft.com/office/drawing/2017/decorative" val="1"/>
                </a:ext>
              </a:extLst>
            </p:cNvPr>
            <p:cNvGrpSpPr>
              <a:grpSpLocks noChangeAspect="1"/>
            </p:cNvGrpSpPr>
            <p:nvPr/>
          </p:nvGrpSpPr>
          <p:grpSpPr bwMode="auto">
            <a:xfrm>
              <a:off x="6426673" y="1742768"/>
              <a:ext cx="278640" cy="278640"/>
              <a:chOff x="2657" y="3361"/>
              <a:chExt cx="340" cy="340"/>
            </a:xfrm>
            <a:solidFill>
              <a:schemeClr val="bg1">
                <a:lumMod val="95000"/>
              </a:schemeClr>
            </a:solidFill>
          </p:grpSpPr>
          <p:sp>
            <p:nvSpPr>
              <p:cNvPr id="29" name="Freeform 785">
                <a:extLst>
                  <a:ext uri="{FF2B5EF4-FFF2-40B4-BE49-F238E27FC236}">
                    <a16:creationId xmlns:a16="http://schemas.microsoft.com/office/drawing/2014/main" id="{99421EC0-A8AA-B723-28BF-2452534A8ACE}"/>
                  </a:ext>
                </a:extLst>
              </p:cNvPr>
              <p:cNvSpPr>
                <a:spLocks noEditPoints="1"/>
              </p:cNvSpPr>
              <p:nvPr/>
            </p:nvSpPr>
            <p:spPr bwMode="auto">
              <a:xfrm>
                <a:off x="2721" y="3439"/>
                <a:ext cx="212" cy="170"/>
              </a:xfrm>
              <a:custGeom>
                <a:avLst/>
                <a:gdLst>
                  <a:gd name="T0" fmla="*/ 313 w 320"/>
                  <a:gd name="T1" fmla="*/ 33 h 257"/>
                  <a:gd name="T2" fmla="*/ 239 w 320"/>
                  <a:gd name="T3" fmla="*/ 1 h 257"/>
                  <a:gd name="T4" fmla="*/ 230 w 320"/>
                  <a:gd name="T5" fmla="*/ 1 h 257"/>
                  <a:gd name="T6" fmla="*/ 160 w 320"/>
                  <a:gd name="T7" fmla="*/ 31 h 257"/>
                  <a:gd name="T8" fmla="*/ 89 w 320"/>
                  <a:gd name="T9" fmla="*/ 1 h 257"/>
                  <a:gd name="T10" fmla="*/ 81 w 320"/>
                  <a:gd name="T11" fmla="*/ 1 h 257"/>
                  <a:gd name="T12" fmla="*/ 6 w 320"/>
                  <a:gd name="T13" fmla="*/ 33 h 257"/>
                  <a:gd name="T14" fmla="*/ 0 w 320"/>
                  <a:gd name="T15" fmla="*/ 43 h 257"/>
                  <a:gd name="T16" fmla="*/ 0 w 320"/>
                  <a:gd name="T17" fmla="*/ 245 h 257"/>
                  <a:gd name="T18" fmla="*/ 4 w 320"/>
                  <a:gd name="T19" fmla="*/ 254 h 257"/>
                  <a:gd name="T20" fmla="*/ 15 w 320"/>
                  <a:gd name="T21" fmla="*/ 255 h 257"/>
                  <a:gd name="T22" fmla="*/ 85 w 320"/>
                  <a:gd name="T23" fmla="*/ 225 h 257"/>
                  <a:gd name="T24" fmla="*/ 155 w 320"/>
                  <a:gd name="T25" fmla="*/ 255 h 257"/>
                  <a:gd name="T26" fmla="*/ 164 w 320"/>
                  <a:gd name="T27" fmla="*/ 255 h 257"/>
                  <a:gd name="T28" fmla="*/ 234 w 320"/>
                  <a:gd name="T29" fmla="*/ 225 h 257"/>
                  <a:gd name="T30" fmla="*/ 305 w 320"/>
                  <a:gd name="T31" fmla="*/ 255 h 257"/>
                  <a:gd name="T32" fmla="*/ 309 w 320"/>
                  <a:gd name="T33" fmla="*/ 256 h 257"/>
                  <a:gd name="T34" fmla="*/ 315 w 320"/>
                  <a:gd name="T35" fmla="*/ 254 h 257"/>
                  <a:gd name="T36" fmla="*/ 320 w 320"/>
                  <a:gd name="T37" fmla="*/ 245 h 257"/>
                  <a:gd name="T38" fmla="*/ 320 w 320"/>
                  <a:gd name="T39" fmla="*/ 43 h 257"/>
                  <a:gd name="T40" fmla="*/ 313 w 320"/>
                  <a:gd name="T41" fmla="*/ 33 h 257"/>
                  <a:gd name="T42" fmla="*/ 96 w 320"/>
                  <a:gd name="T43" fmla="*/ 27 h 257"/>
                  <a:gd name="T44" fmla="*/ 149 w 320"/>
                  <a:gd name="T45" fmla="*/ 50 h 257"/>
                  <a:gd name="T46" fmla="*/ 149 w 320"/>
                  <a:gd name="T47" fmla="*/ 229 h 257"/>
                  <a:gd name="T48" fmla="*/ 96 w 320"/>
                  <a:gd name="T49" fmla="*/ 206 h 257"/>
                  <a:gd name="T50" fmla="*/ 96 w 320"/>
                  <a:gd name="T51" fmla="*/ 27 h 257"/>
                  <a:gd name="T52" fmla="*/ 170 w 320"/>
                  <a:gd name="T53" fmla="*/ 50 h 257"/>
                  <a:gd name="T54" fmla="*/ 224 w 320"/>
                  <a:gd name="T55" fmla="*/ 27 h 257"/>
                  <a:gd name="T56" fmla="*/ 224 w 320"/>
                  <a:gd name="T57" fmla="*/ 206 h 257"/>
                  <a:gd name="T58" fmla="*/ 170 w 320"/>
                  <a:gd name="T59" fmla="*/ 229 h 257"/>
                  <a:gd name="T60" fmla="*/ 170 w 320"/>
                  <a:gd name="T61" fmla="*/ 50 h 257"/>
                  <a:gd name="T62" fmla="*/ 21 w 320"/>
                  <a:gd name="T63" fmla="*/ 50 h 257"/>
                  <a:gd name="T64" fmla="*/ 74 w 320"/>
                  <a:gd name="T65" fmla="*/ 27 h 257"/>
                  <a:gd name="T66" fmla="*/ 74 w 320"/>
                  <a:gd name="T67" fmla="*/ 206 h 257"/>
                  <a:gd name="T68" fmla="*/ 21 w 320"/>
                  <a:gd name="T69" fmla="*/ 229 h 257"/>
                  <a:gd name="T70" fmla="*/ 21 w 320"/>
                  <a:gd name="T71" fmla="*/ 50 h 257"/>
                  <a:gd name="T72" fmla="*/ 298 w 320"/>
                  <a:gd name="T73" fmla="*/ 229 h 257"/>
                  <a:gd name="T74" fmla="*/ 245 w 320"/>
                  <a:gd name="T75" fmla="*/ 206 h 257"/>
                  <a:gd name="T76" fmla="*/ 245 w 320"/>
                  <a:gd name="T77" fmla="*/ 27 h 257"/>
                  <a:gd name="T78" fmla="*/ 298 w 320"/>
                  <a:gd name="T79" fmla="*/ 50 h 257"/>
                  <a:gd name="T80" fmla="*/ 298 w 320"/>
                  <a:gd name="T81"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57">
                    <a:moveTo>
                      <a:pt x="313" y="33"/>
                    </a:moveTo>
                    <a:cubicBezTo>
                      <a:pt x="239" y="1"/>
                      <a:pt x="239" y="1"/>
                      <a:pt x="239" y="1"/>
                    </a:cubicBezTo>
                    <a:cubicBezTo>
                      <a:pt x="236" y="0"/>
                      <a:pt x="233" y="0"/>
                      <a:pt x="230" y="1"/>
                    </a:cubicBezTo>
                    <a:cubicBezTo>
                      <a:pt x="160" y="31"/>
                      <a:pt x="160" y="31"/>
                      <a:pt x="160" y="31"/>
                    </a:cubicBezTo>
                    <a:cubicBezTo>
                      <a:pt x="89" y="1"/>
                      <a:pt x="89" y="1"/>
                      <a:pt x="89" y="1"/>
                    </a:cubicBezTo>
                    <a:cubicBezTo>
                      <a:pt x="87" y="0"/>
                      <a:pt x="83" y="0"/>
                      <a:pt x="81" y="1"/>
                    </a:cubicBezTo>
                    <a:cubicBezTo>
                      <a:pt x="6" y="33"/>
                      <a:pt x="6" y="33"/>
                      <a:pt x="6" y="33"/>
                    </a:cubicBezTo>
                    <a:cubicBezTo>
                      <a:pt x="2" y="35"/>
                      <a:pt x="0" y="38"/>
                      <a:pt x="0" y="43"/>
                    </a:cubicBezTo>
                    <a:cubicBezTo>
                      <a:pt x="0" y="245"/>
                      <a:pt x="0" y="245"/>
                      <a:pt x="0" y="245"/>
                    </a:cubicBezTo>
                    <a:cubicBezTo>
                      <a:pt x="0" y="249"/>
                      <a:pt x="1" y="252"/>
                      <a:pt x="4" y="254"/>
                    </a:cubicBezTo>
                    <a:cubicBezTo>
                      <a:pt x="7" y="256"/>
                      <a:pt x="11" y="257"/>
                      <a:pt x="15" y="255"/>
                    </a:cubicBezTo>
                    <a:cubicBezTo>
                      <a:pt x="85" y="225"/>
                      <a:pt x="85" y="225"/>
                      <a:pt x="85" y="225"/>
                    </a:cubicBezTo>
                    <a:cubicBezTo>
                      <a:pt x="155" y="255"/>
                      <a:pt x="155" y="255"/>
                      <a:pt x="155" y="255"/>
                    </a:cubicBezTo>
                    <a:cubicBezTo>
                      <a:pt x="158" y="256"/>
                      <a:pt x="161" y="256"/>
                      <a:pt x="164" y="255"/>
                    </a:cubicBezTo>
                    <a:cubicBezTo>
                      <a:pt x="234" y="225"/>
                      <a:pt x="234" y="225"/>
                      <a:pt x="234" y="225"/>
                    </a:cubicBezTo>
                    <a:cubicBezTo>
                      <a:pt x="305" y="255"/>
                      <a:pt x="305" y="255"/>
                      <a:pt x="305" y="255"/>
                    </a:cubicBezTo>
                    <a:cubicBezTo>
                      <a:pt x="306" y="256"/>
                      <a:pt x="308" y="256"/>
                      <a:pt x="309" y="256"/>
                    </a:cubicBezTo>
                    <a:cubicBezTo>
                      <a:pt x="311" y="256"/>
                      <a:pt x="313" y="255"/>
                      <a:pt x="315" y="254"/>
                    </a:cubicBezTo>
                    <a:cubicBezTo>
                      <a:pt x="318" y="252"/>
                      <a:pt x="320" y="249"/>
                      <a:pt x="320" y="245"/>
                    </a:cubicBezTo>
                    <a:cubicBezTo>
                      <a:pt x="320" y="43"/>
                      <a:pt x="320" y="43"/>
                      <a:pt x="320" y="43"/>
                    </a:cubicBezTo>
                    <a:cubicBezTo>
                      <a:pt x="320" y="38"/>
                      <a:pt x="317" y="35"/>
                      <a:pt x="313" y="33"/>
                    </a:cubicBezTo>
                    <a:close/>
                    <a:moveTo>
                      <a:pt x="96" y="27"/>
                    </a:moveTo>
                    <a:cubicBezTo>
                      <a:pt x="149" y="50"/>
                      <a:pt x="149" y="50"/>
                      <a:pt x="149" y="50"/>
                    </a:cubicBezTo>
                    <a:cubicBezTo>
                      <a:pt x="149" y="229"/>
                      <a:pt x="149" y="229"/>
                      <a:pt x="149" y="229"/>
                    </a:cubicBezTo>
                    <a:cubicBezTo>
                      <a:pt x="96" y="206"/>
                      <a:pt x="96" y="206"/>
                      <a:pt x="96" y="206"/>
                    </a:cubicBezTo>
                    <a:lnTo>
                      <a:pt x="96" y="27"/>
                    </a:lnTo>
                    <a:close/>
                    <a:moveTo>
                      <a:pt x="170" y="50"/>
                    </a:moveTo>
                    <a:cubicBezTo>
                      <a:pt x="224" y="27"/>
                      <a:pt x="224" y="27"/>
                      <a:pt x="224" y="27"/>
                    </a:cubicBezTo>
                    <a:cubicBezTo>
                      <a:pt x="224" y="206"/>
                      <a:pt x="224" y="206"/>
                      <a:pt x="224" y="206"/>
                    </a:cubicBezTo>
                    <a:cubicBezTo>
                      <a:pt x="170" y="229"/>
                      <a:pt x="170" y="229"/>
                      <a:pt x="170" y="229"/>
                    </a:cubicBezTo>
                    <a:lnTo>
                      <a:pt x="170" y="50"/>
                    </a:lnTo>
                    <a:close/>
                    <a:moveTo>
                      <a:pt x="21" y="50"/>
                    </a:moveTo>
                    <a:cubicBezTo>
                      <a:pt x="74" y="27"/>
                      <a:pt x="74" y="27"/>
                      <a:pt x="74" y="27"/>
                    </a:cubicBezTo>
                    <a:cubicBezTo>
                      <a:pt x="74" y="206"/>
                      <a:pt x="74" y="206"/>
                      <a:pt x="74" y="206"/>
                    </a:cubicBezTo>
                    <a:cubicBezTo>
                      <a:pt x="21" y="229"/>
                      <a:pt x="21" y="229"/>
                      <a:pt x="21" y="229"/>
                    </a:cubicBezTo>
                    <a:lnTo>
                      <a:pt x="21" y="50"/>
                    </a:lnTo>
                    <a:close/>
                    <a:moveTo>
                      <a:pt x="298" y="229"/>
                    </a:moveTo>
                    <a:cubicBezTo>
                      <a:pt x="245" y="206"/>
                      <a:pt x="245" y="206"/>
                      <a:pt x="245" y="206"/>
                    </a:cubicBezTo>
                    <a:cubicBezTo>
                      <a:pt x="245" y="27"/>
                      <a:pt x="245" y="27"/>
                      <a:pt x="245" y="27"/>
                    </a:cubicBezTo>
                    <a:cubicBezTo>
                      <a:pt x="298" y="50"/>
                      <a:pt x="298" y="50"/>
                      <a:pt x="298" y="50"/>
                    </a:cubicBezTo>
                    <a:lnTo>
                      <a:pt x="298" y="2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786">
                <a:extLst>
                  <a:ext uri="{FF2B5EF4-FFF2-40B4-BE49-F238E27FC236}">
                    <a16:creationId xmlns:a16="http://schemas.microsoft.com/office/drawing/2014/main" id="{0945A286-B393-B1CF-3E14-560CCC5D00B2}"/>
                  </a:ext>
                </a:extLst>
              </p:cNvPr>
              <p:cNvSpPr>
                <a:spLocks noEditPoints="1"/>
              </p:cNvSpPr>
              <p:nvPr/>
            </p:nvSpPr>
            <p:spPr bwMode="auto">
              <a:xfrm>
                <a:off x="2657" y="336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9C6796A6-7DDF-B62B-5462-9C64F5B0B500}"/>
                </a:ext>
              </a:extLst>
            </p:cNvPr>
            <p:cNvSpPr txBox="1"/>
            <p:nvPr/>
          </p:nvSpPr>
          <p:spPr>
            <a:xfrm>
              <a:off x="479425" y="3957286"/>
              <a:ext cx="5508000" cy="1112343"/>
            </a:xfrm>
            <a:prstGeom prst="roundRect">
              <a:avLst>
                <a:gd name="adj" fmla="val 4854"/>
              </a:avLst>
            </a:prstGeom>
            <a:solidFill>
              <a:srgbClr val="F2F2F2">
                <a:alpha val="50196"/>
              </a:srgbClr>
            </a:solidFill>
          </p:spPr>
          <p:txBody>
            <a:bodyPr wrap="square" lIns="72000" tIns="432000" rIns="72000" bIns="36000" rtlCol="0">
              <a:noAutofit/>
            </a:bodyPr>
            <a:lstStyle/>
            <a:p>
              <a:r>
                <a:rPr lang="en-AU" sz="9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rPr>
                <a:t>Benefits may be influenced by a number of factors, including operating model, service model design, processes, and culture. As such, the ability for an Agency to fully realise these benefits is highly variable and dependent on the ability to identify inefficiencies and rectify them. </a:t>
              </a:r>
            </a:p>
          </p:txBody>
        </p:sp>
        <p:sp>
          <p:nvSpPr>
            <p:cNvPr id="20" name="TextBox 19">
              <a:extLst>
                <a:ext uri="{FF2B5EF4-FFF2-40B4-BE49-F238E27FC236}">
                  <a16:creationId xmlns:a16="http://schemas.microsoft.com/office/drawing/2014/main" id="{5293FB4C-0625-2AE3-A56F-95CCE2FD7CDB}"/>
                </a:ext>
              </a:extLst>
            </p:cNvPr>
            <p:cNvSpPr txBox="1"/>
            <p:nvPr/>
          </p:nvSpPr>
          <p:spPr>
            <a:xfrm>
              <a:off x="479425" y="3957287"/>
              <a:ext cx="5508000" cy="394651"/>
            </a:xfrm>
            <a:prstGeom prst="roundRect">
              <a:avLst/>
            </a:prstGeom>
            <a:solidFill>
              <a:srgbClr val="65908F"/>
            </a:solidFill>
          </p:spPr>
          <p:txBody>
            <a:bodyPr wrap="square" lIns="612000" tIns="0" rIns="0" bIns="0" rtlCol="0" anchor="ctr">
              <a:noAutofit/>
            </a:bodyPr>
            <a:lstStyle/>
            <a:p>
              <a:r>
                <a:rPr lang="en-AU" sz="1200" noProof="0" dirty="0">
                  <a:latin typeface="Arial" panose="020B0604020202020204" pitchFamily="34" charset="0"/>
                  <a:cs typeface="Arial" panose="020B0604020202020204" pitchFamily="34" charset="0"/>
                </a:rPr>
                <a:t>Unable to Realise and Track Efficiency Focused Benefits</a:t>
              </a:r>
            </a:p>
          </p:txBody>
        </p:sp>
        <p:grpSp>
          <p:nvGrpSpPr>
            <p:cNvPr id="21" name="Group 547">
              <a:extLst>
                <a:ext uri="{FF2B5EF4-FFF2-40B4-BE49-F238E27FC236}">
                  <a16:creationId xmlns:a16="http://schemas.microsoft.com/office/drawing/2014/main" id="{AF05D047-5ED4-F27B-5551-82EA7EC40FC8}"/>
                </a:ext>
                <a:ext uri="{C183D7F6-B498-43B3-948B-1728B52AA6E4}">
                  <adec:decorative xmlns:adec="http://schemas.microsoft.com/office/drawing/2017/decorative" val="1"/>
                </a:ext>
              </a:extLst>
            </p:cNvPr>
            <p:cNvGrpSpPr>
              <a:grpSpLocks noChangeAspect="1"/>
            </p:cNvGrpSpPr>
            <p:nvPr/>
          </p:nvGrpSpPr>
          <p:grpSpPr bwMode="auto">
            <a:xfrm>
              <a:off x="682465" y="4014884"/>
              <a:ext cx="278640" cy="279457"/>
              <a:chOff x="4310" y="1908"/>
              <a:chExt cx="340" cy="341"/>
            </a:xfrm>
            <a:solidFill>
              <a:schemeClr val="bg1">
                <a:lumMod val="95000"/>
              </a:schemeClr>
            </a:solidFill>
          </p:grpSpPr>
          <p:sp>
            <p:nvSpPr>
              <p:cNvPr id="27" name="Freeform 548">
                <a:extLst>
                  <a:ext uri="{FF2B5EF4-FFF2-40B4-BE49-F238E27FC236}">
                    <a16:creationId xmlns:a16="http://schemas.microsoft.com/office/drawing/2014/main" id="{AC348D62-0A44-A8D7-C273-30E54BD5842F}"/>
                  </a:ext>
                </a:extLst>
              </p:cNvPr>
              <p:cNvSpPr>
                <a:spLocks noEditPoints="1"/>
              </p:cNvSpPr>
              <p:nvPr/>
            </p:nvSpPr>
            <p:spPr bwMode="auto">
              <a:xfrm>
                <a:off x="4310" y="1908"/>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549">
                <a:extLst>
                  <a:ext uri="{FF2B5EF4-FFF2-40B4-BE49-F238E27FC236}">
                    <a16:creationId xmlns:a16="http://schemas.microsoft.com/office/drawing/2014/main" id="{B4767D4C-290E-E348-16A8-E57D004D472E}"/>
                  </a:ext>
                </a:extLst>
              </p:cNvPr>
              <p:cNvSpPr>
                <a:spLocks noEditPoints="1"/>
              </p:cNvSpPr>
              <p:nvPr/>
            </p:nvSpPr>
            <p:spPr bwMode="auto">
              <a:xfrm>
                <a:off x="4388" y="1972"/>
                <a:ext cx="184" cy="198"/>
              </a:xfrm>
              <a:custGeom>
                <a:avLst/>
                <a:gdLst>
                  <a:gd name="T0" fmla="*/ 267 w 277"/>
                  <a:gd name="T1" fmla="*/ 277 h 298"/>
                  <a:gd name="T2" fmla="*/ 245 w 277"/>
                  <a:gd name="T3" fmla="*/ 277 h 298"/>
                  <a:gd name="T4" fmla="*/ 245 w 277"/>
                  <a:gd name="T5" fmla="*/ 274 h 298"/>
                  <a:gd name="T6" fmla="*/ 159 w 277"/>
                  <a:gd name="T7" fmla="*/ 7 h 298"/>
                  <a:gd name="T8" fmla="*/ 149 w 277"/>
                  <a:gd name="T9" fmla="*/ 0 h 298"/>
                  <a:gd name="T10" fmla="*/ 128 w 277"/>
                  <a:gd name="T11" fmla="*/ 0 h 298"/>
                  <a:gd name="T12" fmla="*/ 118 w 277"/>
                  <a:gd name="T13" fmla="*/ 7 h 298"/>
                  <a:gd name="T14" fmla="*/ 33 w 277"/>
                  <a:gd name="T15" fmla="*/ 274 h 298"/>
                  <a:gd name="T16" fmla="*/ 32 w 277"/>
                  <a:gd name="T17" fmla="*/ 277 h 298"/>
                  <a:gd name="T18" fmla="*/ 11 w 277"/>
                  <a:gd name="T19" fmla="*/ 277 h 298"/>
                  <a:gd name="T20" fmla="*/ 0 w 277"/>
                  <a:gd name="T21" fmla="*/ 288 h 298"/>
                  <a:gd name="T22" fmla="*/ 11 w 277"/>
                  <a:gd name="T23" fmla="*/ 298 h 298"/>
                  <a:gd name="T24" fmla="*/ 267 w 277"/>
                  <a:gd name="T25" fmla="*/ 298 h 298"/>
                  <a:gd name="T26" fmla="*/ 277 w 277"/>
                  <a:gd name="T27" fmla="*/ 288 h 298"/>
                  <a:gd name="T28" fmla="*/ 267 w 277"/>
                  <a:gd name="T29" fmla="*/ 277 h 298"/>
                  <a:gd name="T30" fmla="*/ 108 w 277"/>
                  <a:gd name="T31" fmla="*/ 106 h 298"/>
                  <a:gd name="T32" fmla="*/ 169 w 277"/>
                  <a:gd name="T33" fmla="*/ 106 h 298"/>
                  <a:gd name="T34" fmla="*/ 193 w 277"/>
                  <a:gd name="T35" fmla="*/ 181 h 298"/>
                  <a:gd name="T36" fmla="*/ 85 w 277"/>
                  <a:gd name="T37" fmla="*/ 181 h 298"/>
                  <a:gd name="T38" fmla="*/ 108 w 277"/>
                  <a:gd name="T39" fmla="*/ 106 h 298"/>
                  <a:gd name="T40" fmla="*/ 136 w 277"/>
                  <a:gd name="T41" fmla="*/ 21 h 298"/>
                  <a:gd name="T42" fmla="*/ 142 w 277"/>
                  <a:gd name="T43" fmla="*/ 21 h 298"/>
                  <a:gd name="T44" fmla="*/ 162 w 277"/>
                  <a:gd name="T45" fmla="*/ 85 h 298"/>
                  <a:gd name="T46" fmla="*/ 115 w 277"/>
                  <a:gd name="T47" fmla="*/ 85 h 298"/>
                  <a:gd name="T48" fmla="*/ 136 w 277"/>
                  <a:gd name="T49" fmla="*/ 21 h 298"/>
                  <a:gd name="T50" fmla="*/ 78 w 277"/>
                  <a:gd name="T51" fmla="*/ 202 h 298"/>
                  <a:gd name="T52" fmla="*/ 200 w 277"/>
                  <a:gd name="T53" fmla="*/ 202 h 298"/>
                  <a:gd name="T54" fmla="*/ 223 w 277"/>
                  <a:gd name="T55" fmla="*/ 277 h 298"/>
                  <a:gd name="T56" fmla="*/ 54 w 277"/>
                  <a:gd name="T57" fmla="*/ 277 h 298"/>
                  <a:gd name="T58" fmla="*/ 78 w 277"/>
                  <a:gd name="T59" fmla="*/ 20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7" h="298">
                    <a:moveTo>
                      <a:pt x="267" y="277"/>
                    </a:moveTo>
                    <a:cubicBezTo>
                      <a:pt x="245" y="277"/>
                      <a:pt x="245" y="277"/>
                      <a:pt x="245" y="277"/>
                    </a:cubicBezTo>
                    <a:cubicBezTo>
                      <a:pt x="245" y="277"/>
                      <a:pt x="245" y="275"/>
                      <a:pt x="245" y="274"/>
                    </a:cubicBezTo>
                    <a:cubicBezTo>
                      <a:pt x="159" y="7"/>
                      <a:pt x="159" y="7"/>
                      <a:pt x="159" y="7"/>
                    </a:cubicBezTo>
                    <a:cubicBezTo>
                      <a:pt x="158" y="3"/>
                      <a:pt x="154" y="0"/>
                      <a:pt x="149" y="0"/>
                    </a:cubicBezTo>
                    <a:cubicBezTo>
                      <a:pt x="128" y="0"/>
                      <a:pt x="128" y="0"/>
                      <a:pt x="128" y="0"/>
                    </a:cubicBezTo>
                    <a:cubicBezTo>
                      <a:pt x="123" y="0"/>
                      <a:pt x="119" y="3"/>
                      <a:pt x="118" y="7"/>
                    </a:cubicBezTo>
                    <a:cubicBezTo>
                      <a:pt x="33" y="274"/>
                      <a:pt x="33" y="274"/>
                      <a:pt x="33" y="274"/>
                    </a:cubicBezTo>
                    <a:cubicBezTo>
                      <a:pt x="32" y="275"/>
                      <a:pt x="32" y="277"/>
                      <a:pt x="32" y="277"/>
                    </a:cubicBezTo>
                    <a:cubicBezTo>
                      <a:pt x="11" y="277"/>
                      <a:pt x="11" y="277"/>
                      <a:pt x="11" y="277"/>
                    </a:cubicBezTo>
                    <a:cubicBezTo>
                      <a:pt x="5" y="277"/>
                      <a:pt x="0" y="282"/>
                      <a:pt x="0" y="288"/>
                    </a:cubicBezTo>
                    <a:cubicBezTo>
                      <a:pt x="0" y="294"/>
                      <a:pt x="5" y="298"/>
                      <a:pt x="11" y="298"/>
                    </a:cubicBezTo>
                    <a:cubicBezTo>
                      <a:pt x="267" y="298"/>
                      <a:pt x="267" y="298"/>
                      <a:pt x="267" y="298"/>
                    </a:cubicBezTo>
                    <a:cubicBezTo>
                      <a:pt x="273" y="298"/>
                      <a:pt x="277" y="294"/>
                      <a:pt x="277" y="288"/>
                    </a:cubicBezTo>
                    <a:cubicBezTo>
                      <a:pt x="277" y="282"/>
                      <a:pt x="273" y="277"/>
                      <a:pt x="267" y="277"/>
                    </a:cubicBezTo>
                    <a:close/>
                    <a:moveTo>
                      <a:pt x="108" y="106"/>
                    </a:moveTo>
                    <a:cubicBezTo>
                      <a:pt x="169" y="106"/>
                      <a:pt x="169" y="106"/>
                      <a:pt x="169" y="106"/>
                    </a:cubicBezTo>
                    <a:cubicBezTo>
                      <a:pt x="193" y="181"/>
                      <a:pt x="193" y="181"/>
                      <a:pt x="193" y="181"/>
                    </a:cubicBezTo>
                    <a:cubicBezTo>
                      <a:pt x="85" y="181"/>
                      <a:pt x="85" y="181"/>
                      <a:pt x="85" y="181"/>
                    </a:cubicBezTo>
                    <a:lnTo>
                      <a:pt x="108" y="106"/>
                    </a:lnTo>
                    <a:close/>
                    <a:moveTo>
                      <a:pt x="136" y="21"/>
                    </a:moveTo>
                    <a:cubicBezTo>
                      <a:pt x="142" y="21"/>
                      <a:pt x="142" y="21"/>
                      <a:pt x="142" y="21"/>
                    </a:cubicBezTo>
                    <a:cubicBezTo>
                      <a:pt x="162" y="85"/>
                      <a:pt x="162" y="85"/>
                      <a:pt x="162" y="85"/>
                    </a:cubicBezTo>
                    <a:cubicBezTo>
                      <a:pt x="115" y="85"/>
                      <a:pt x="115" y="85"/>
                      <a:pt x="115" y="85"/>
                    </a:cubicBezTo>
                    <a:lnTo>
                      <a:pt x="136" y="21"/>
                    </a:lnTo>
                    <a:close/>
                    <a:moveTo>
                      <a:pt x="78" y="202"/>
                    </a:moveTo>
                    <a:cubicBezTo>
                      <a:pt x="200" y="202"/>
                      <a:pt x="200" y="202"/>
                      <a:pt x="200" y="202"/>
                    </a:cubicBezTo>
                    <a:cubicBezTo>
                      <a:pt x="223" y="277"/>
                      <a:pt x="223" y="277"/>
                      <a:pt x="223" y="277"/>
                    </a:cubicBezTo>
                    <a:cubicBezTo>
                      <a:pt x="54" y="277"/>
                      <a:pt x="54" y="277"/>
                      <a:pt x="54" y="277"/>
                    </a:cubicBezTo>
                    <a:lnTo>
                      <a:pt x="78" y="2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9979C15-CB2D-EAD1-E4D0-4582C19BC44A}"/>
                </a:ext>
              </a:extLst>
            </p:cNvPr>
            <p:cNvSpPr txBox="1"/>
            <p:nvPr/>
          </p:nvSpPr>
          <p:spPr>
            <a:xfrm>
              <a:off x="6223625" y="2781021"/>
              <a:ext cx="5508000" cy="1078506"/>
            </a:xfrm>
            <a:prstGeom prst="roundRect">
              <a:avLst>
                <a:gd name="adj" fmla="val 4035"/>
              </a:avLst>
            </a:prstGeom>
            <a:solidFill>
              <a:srgbClr val="F2F2F2">
                <a:alpha val="50196"/>
              </a:srgbClr>
            </a:solidFill>
          </p:spPr>
          <p:txBody>
            <a:bodyPr wrap="square" lIns="72000" tIns="432000" rIns="72000" bIns="36000" rtlCol="0">
              <a:noAutofit/>
            </a:bodyPr>
            <a:lstStyle/>
            <a:p>
              <a:r>
                <a:rPr lang="en-AU" sz="900" noProof="0" dirty="0">
                  <a:solidFill>
                    <a:schemeClr val="accent5">
                      <a:lumMod val="25000"/>
                    </a:schemeClr>
                  </a:solidFill>
                  <a:latin typeface="Arial" panose="020B0604020202020204" pitchFamily="34" charset="0"/>
                  <a:ea typeface="Open Sans" panose="020B0606030504020204" pitchFamily="34" charset="0"/>
                  <a:cs typeface="Arial" panose="020B0604020202020204" pitchFamily="34" charset="0"/>
                </a:rPr>
                <a:t>The use of assumptions throughout the Benefits Modelling (forecasting) may be necessary to fill gaps in available data as, as well as quantify variables that will ultimately affect the forecasting. As the current state changes and new information becomes available, these assumptions become outdated and introduce increasing uncertainty into forecasts.</a:t>
              </a:r>
            </a:p>
          </p:txBody>
        </p:sp>
        <p:sp>
          <p:nvSpPr>
            <p:cNvPr id="23" name="TextBox 22">
              <a:extLst>
                <a:ext uri="{FF2B5EF4-FFF2-40B4-BE49-F238E27FC236}">
                  <a16:creationId xmlns:a16="http://schemas.microsoft.com/office/drawing/2014/main" id="{2C709B22-276F-AA21-AE97-ED1338F6E921}"/>
                </a:ext>
              </a:extLst>
            </p:cNvPr>
            <p:cNvSpPr txBox="1"/>
            <p:nvPr/>
          </p:nvSpPr>
          <p:spPr>
            <a:xfrm>
              <a:off x="6223625" y="2781021"/>
              <a:ext cx="5508000" cy="394651"/>
            </a:xfrm>
            <a:prstGeom prst="roundRect">
              <a:avLst/>
            </a:prstGeom>
            <a:solidFill>
              <a:srgbClr val="65908F"/>
            </a:solidFill>
          </p:spPr>
          <p:txBody>
            <a:bodyPr wrap="square" lIns="612000" tIns="0" rIns="0" bIns="0" rtlCol="0" anchor="ctr">
              <a:noAutofit/>
            </a:bodyPr>
            <a:lstStyle/>
            <a:p>
              <a:r>
                <a:rPr lang="en-AU" sz="1200" noProof="0" dirty="0">
                  <a:latin typeface="Arial" panose="020B0604020202020204" pitchFamily="34" charset="0"/>
                  <a:ea typeface="Open Sans" panose="020B0606030504020204" pitchFamily="34" charset="0"/>
                  <a:cs typeface="Arial" panose="020B0604020202020204" pitchFamily="34" charset="0"/>
                </a:rPr>
                <a:t>Assumption Validity Degrades Over Time</a:t>
              </a:r>
            </a:p>
          </p:txBody>
        </p:sp>
        <p:grpSp>
          <p:nvGrpSpPr>
            <p:cNvPr id="24" name="Group 611">
              <a:extLst>
                <a:ext uri="{FF2B5EF4-FFF2-40B4-BE49-F238E27FC236}">
                  <a16:creationId xmlns:a16="http://schemas.microsoft.com/office/drawing/2014/main" id="{0FA960EF-C0AE-3532-81CF-6D01A6622C84}"/>
                </a:ext>
                <a:ext uri="{C183D7F6-B498-43B3-948B-1728B52AA6E4}">
                  <adec:decorative xmlns:adec="http://schemas.microsoft.com/office/drawing/2017/decorative" val="1"/>
                </a:ext>
              </a:extLst>
            </p:cNvPr>
            <p:cNvGrpSpPr>
              <a:grpSpLocks noChangeAspect="1"/>
            </p:cNvGrpSpPr>
            <p:nvPr/>
          </p:nvGrpSpPr>
          <p:grpSpPr bwMode="auto">
            <a:xfrm>
              <a:off x="6426665" y="2839026"/>
              <a:ext cx="278640" cy="278640"/>
              <a:chOff x="6597" y="2260"/>
              <a:chExt cx="340" cy="340"/>
            </a:xfrm>
            <a:solidFill>
              <a:schemeClr val="bg1">
                <a:lumMod val="95000"/>
              </a:schemeClr>
            </a:solidFill>
          </p:grpSpPr>
          <p:sp>
            <p:nvSpPr>
              <p:cNvPr id="25" name="Freeform 612">
                <a:extLst>
                  <a:ext uri="{FF2B5EF4-FFF2-40B4-BE49-F238E27FC236}">
                    <a16:creationId xmlns:a16="http://schemas.microsoft.com/office/drawing/2014/main" id="{FACB5CE4-F63B-C8BF-7F0B-D8E0B05518BD}"/>
                  </a:ext>
                </a:extLst>
              </p:cNvPr>
              <p:cNvSpPr>
                <a:spLocks noEditPoints="1"/>
              </p:cNvSpPr>
              <p:nvPr/>
            </p:nvSpPr>
            <p:spPr bwMode="auto">
              <a:xfrm>
                <a:off x="6597" y="226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613">
                <a:extLst>
                  <a:ext uri="{FF2B5EF4-FFF2-40B4-BE49-F238E27FC236}">
                    <a16:creationId xmlns:a16="http://schemas.microsoft.com/office/drawing/2014/main" id="{670614FC-7066-EDA1-E7D0-9A6C553DBB35}"/>
                  </a:ext>
                </a:extLst>
              </p:cNvPr>
              <p:cNvSpPr>
                <a:spLocks noEditPoints="1"/>
              </p:cNvSpPr>
              <p:nvPr/>
            </p:nvSpPr>
            <p:spPr bwMode="auto">
              <a:xfrm>
                <a:off x="6676" y="2339"/>
                <a:ext cx="182" cy="181"/>
              </a:xfrm>
              <a:custGeom>
                <a:avLst/>
                <a:gdLst>
                  <a:gd name="T0" fmla="*/ 262 w 274"/>
                  <a:gd name="T1" fmla="*/ 198 h 273"/>
                  <a:gd name="T2" fmla="*/ 237 w 274"/>
                  <a:gd name="T3" fmla="*/ 222 h 273"/>
                  <a:gd name="T4" fmla="*/ 262 w 274"/>
                  <a:gd name="T5" fmla="*/ 246 h 273"/>
                  <a:gd name="T6" fmla="*/ 262 w 274"/>
                  <a:gd name="T7" fmla="*/ 262 h 273"/>
                  <a:gd name="T8" fmla="*/ 254 w 274"/>
                  <a:gd name="T9" fmla="*/ 265 h 273"/>
                  <a:gd name="T10" fmla="*/ 246 w 274"/>
                  <a:gd name="T11" fmla="*/ 262 h 273"/>
                  <a:gd name="T12" fmla="*/ 222 w 274"/>
                  <a:gd name="T13" fmla="*/ 237 h 273"/>
                  <a:gd name="T14" fmla="*/ 198 w 274"/>
                  <a:gd name="T15" fmla="*/ 262 h 273"/>
                  <a:gd name="T16" fmla="*/ 190 w 274"/>
                  <a:gd name="T17" fmla="*/ 265 h 273"/>
                  <a:gd name="T18" fmla="*/ 182 w 274"/>
                  <a:gd name="T19" fmla="*/ 262 h 273"/>
                  <a:gd name="T20" fmla="*/ 182 w 274"/>
                  <a:gd name="T21" fmla="*/ 246 h 273"/>
                  <a:gd name="T22" fmla="*/ 207 w 274"/>
                  <a:gd name="T23" fmla="*/ 222 h 273"/>
                  <a:gd name="T24" fmla="*/ 182 w 274"/>
                  <a:gd name="T25" fmla="*/ 198 h 273"/>
                  <a:gd name="T26" fmla="*/ 182 w 274"/>
                  <a:gd name="T27" fmla="*/ 182 h 273"/>
                  <a:gd name="T28" fmla="*/ 198 w 274"/>
                  <a:gd name="T29" fmla="*/ 182 h 273"/>
                  <a:gd name="T30" fmla="*/ 222 w 274"/>
                  <a:gd name="T31" fmla="*/ 207 h 273"/>
                  <a:gd name="T32" fmla="*/ 246 w 274"/>
                  <a:gd name="T33" fmla="*/ 182 h 273"/>
                  <a:gd name="T34" fmla="*/ 262 w 274"/>
                  <a:gd name="T35" fmla="*/ 182 h 273"/>
                  <a:gd name="T36" fmla="*/ 262 w 274"/>
                  <a:gd name="T37" fmla="*/ 198 h 273"/>
                  <a:gd name="T38" fmla="*/ 122 w 274"/>
                  <a:gd name="T39" fmla="*/ 197 h 273"/>
                  <a:gd name="T40" fmla="*/ 76 w 274"/>
                  <a:gd name="T41" fmla="*/ 242 h 273"/>
                  <a:gd name="T42" fmla="*/ 54 w 274"/>
                  <a:gd name="T43" fmla="*/ 252 h 273"/>
                  <a:gd name="T44" fmla="*/ 31 w 274"/>
                  <a:gd name="T45" fmla="*/ 242 h 273"/>
                  <a:gd name="T46" fmla="*/ 21 w 274"/>
                  <a:gd name="T47" fmla="*/ 219 h 273"/>
                  <a:gd name="T48" fmla="*/ 31 w 274"/>
                  <a:gd name="T49" fmla="*/ 197 h 273"/>
                  <a:gd name="T50" fmla="*/ 99 w 274"/>
                  <a:gd name="T51" fmla="*/ 129 h 273"/>
                  <a:gd name="T52" fmla="*/ 121 w 274"/>
                  <a:gd name="T53" fmla="*/ 119 h 273"/>
                  <a:gd name="T54" fmla="*/ 144 w 274"/>
                  <a:gd name="T55" fmla="*/ 129 h 273"/>
                  <a:gd name="T56" fmla="*/ 159 w 274"/>
                  <a:gd name="T57" fmla="*/ 129 h 273"/>
                  <a:gd name="T58" fmla="*/ 159 w 274"/>
                  <a:gd name="T59" fmla="*/ 114 h 273"/>
                  <a:gd name="T60" fmla="*/ 120 w 274"/>
                  <a:gd name="T61" fmla="*/ 98 h 273"/>
                  <a:gd name="T62" fmla="*/ 84 w 274"/>
                  <a:gd name="T63" fmla="*/ 114 h 273"/>
                  <a:gd name="T64" fmla="*/ 16 w 274"/>
                  <a:gd name="T65" fmla="*/ 182 h 273"/>
                  <a:gd name="T66" fmla="*/ 0 w 274"/>
                  <a:gd name="T67" fmla="*/ 219 h 273"/>
                  <a:gd name="T68" fmla="*/ 16 w 274"/>
                  <a:gd name="T69" fmla="*/ 257 h 273"/>
                  <a:gd name="T70" fmla="*/ 53 w 274"/>
                  <a:gd name="T71" fmla="*/ 273 h 273"/>
                  <a:gd name="T72" fmla="*/ 55 w 274"/>
                  <a:gd name="T73" fmla="*/ 273 h 273"/>
                  <a:gd name="T74" fmla="*/ 91 w 274"/>
                  <a:gd name="T75" fmla="*/ 257 h 273"/>
                  <a:gd name="T76" fmla="*/ 137 w 274"/>
                  <a:gd name="T77" fmla="*/ 212 h 273"/>
                  <a:gd name="T78" fmla="*/ 137 w 274"/>
                  <a:gd name="T79" fmla="*/ 197 h 273"/>
                  <a:gd name="T80" fmla="*/ 122 w 274"/>
                  <a:gd name="T81" fmla="*/ 197 h 273"/>
                  <a:gd name="T82" fmla="*/ 257 w 274"/>
                  <a:gd name="T83" fmla="*/ 91 h 273"/>
                  <a:gd name="T84" fmla="*/ 273 w 274"/>
                  <a:gd name="T85" fmla="*/ 55 h 273"/>
                  <a:gd name="T86" fmla="*/ 257 w 274"/>
                  <a:gd name="T87" fmla="*/ 16 h 273"/>
                  <a:gd name="T88" fmla="*/ 219 w 274"/>
                  <a:gd name="T89" fmla="*/ 0 h 273"/>
                  <a:gd name="T90" fmla="*/ 182 w 274"/>
                  <a:gd name="T91" fmla="*/ 16 h 273"/>
                  <a:gd name="T92" fmla="*/ 137 w 274"/>
                  <a:gd name="T93" fmla="*/ 61 h 273"/>
                  <a:gd name="T94" fmla="*/ 137 w 274"/>
                  <a:gd name="T95" fmla="*/ 76 h 273"/>
                  <a:gd name="T96" fmla="*/ 152 w 274"/>
                  <a:gd name="T97" fmla="*/ 76 h 273"/>
                  <a:gd name="T98" fmla="*/ 197 w 274"/>
                  <a:gd name="T99" fmla="*/ 31 h 273"/>
                  <a:gd name="T100" fmla="*/ 219 w 274"/>
                  <a:gd name="T101" fmla="*/ 21 h 273"/>
                  <a:gd name="T102" fmla="*/ 242 w 274"/>
                  <a:gd name="T103" fmla="*/ 31 h 273"/>
                  <a:gd name="T104" fmla="*/ 252 w 274"/>
                  <a:gd name="T105" fmla="*/ 54 h 273"/>
                  <a:gd name="T106" fmla="*/ 242 w 274"/>
                  <a:gd name="T107" fmla="*/ 76 h 273"/>
                  <a:gd name="T108" fmla="*/ 174 w 274"/>
                  <a:gd name="T109" fmla="*/ 144 h 273"/>
                  <a:gd name="T110" fmla="*/ 152 w 274"/>
                  <a:gd name="T111" fmla="*/ 154 h 273"/>
                  <a:gd name="T112" fmla="*/ 129 w 274"/>
                  <a:gd name="T113" fmla="*/ 144 h 273"/>
                  <a:gd name="T114" fmla="*/ 114 w 274"/>
                  <a:gd name="T115" fmla="*/ 144 h 273"/>
                  <a:gd name="T116" fmla="*/ 114 w 274"/>
                  <a:gd name="T117" fmla="*/ 159 h 273"/>
                  <a:gd name="T118" fmla="*/ 152 w 274"/>
                  <a:gd name="T119" fmla="*/ 175 h 273"/>
                  <a:gd name="T120" fmla="*/ 153 w 274"/>
                  <a:gd name="T121" fmla="*/ 175 h 273"/>
                  <a:gd name="T122" fmla="*/ 189 w 274"/>
                  <a:gd name="T123" fmla="*/ 159 h 273"/>
                  <a:gd name="T124" fmla="*/ 257 w 274"/>
                  <a:gd name="T125"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262" y="198"/>
                    </a:moveTo>
                    <a:cubicBezTo>
                      <a:pt x="237" y="222"/>
                      <a:pt x="237" y="222"/>
                      <a:pt x="237" y="222"/>
                    </a:cubicBezTo>
                    <a:cubicBezTo>
                      <a:pt x="262" y="246"/>
                      <a:pt x="262" y="246"/>
                      <a:pt x="262" y="246"/>
                    </a:cubicBezTo>
                    <a:cubicBezTo>
                      <a:pt x="266" y="251"/>
                      <a:pt x="266" y="257"/>
                      <a:pt x="262" y="262"/>
                    </a:cubicBezTo>
                    <a:cubicBezTo>
                      <a:pt x="259" y="264"/>
                      <a:pt x="257" y="265"/>
                      <a:pt x="254" y="265"/>
                    </a:cubicBezTo>
                    <a:cubicBezTo>
                      <a:pt x="251" y="265"/>
                      <a:pt x="249" y="264"/>
                      <a:pt x="246" y="262"/>
                    </a:cubicBezTo>
                    <a:cubicBezTo>
                      <a:pt x="222" y="237"/>
                      <a:pt x="222" y="237"/>
                      <a:pt x="222" y="237"/>
                    </a:cubicBezTo>
                    <a:cubicBezTo>
                      <a:pt x="198" y="262"/>
                      <a:pt x="198" y="262"/>
                      <a:pt x="198" y="262"/>
                    </a:cubicBezTo>
                    <a:cubicBezTo>
                      <a:pt x="195" y="264"/>
                      <a:pt x="193" y="265"/>
                      <a:pt x="190" y="265"/>
                    </a:cubicBezTo>
                    <a:cubicBezTo>
                      <a:pt x="187" y="265"/>
                      <a:pt x="185" y="264"/>
                      <a:pt x="182" y="262"/>
                    </a:cubicBezTo>
                    <a:cubicBezTo>
                      <a:pt x="178" y="257"/>
                      <a:pt x="178" y="251"/>
                      <a:pt x="182" y="246"/>
                    </a:cubicBezTo>
                    <a:cubicBezTo>
                      <a:pt x="207" y="222"/>
                      <a:pt x="207" y="222"/>
                      <a:pt x="207" y="222"/>
                    </a:cubicBezTo>
                    <a:cubicBezTo>
                      <a:pt x="182" y="198"/>
                      <a:pt x="182" y="198"/>
                      <a:pt x="182" y="198"/>
                    </a:cubicBezTo>
                    <a:cubicBezTo>
                      <a:pt x="178" y="193"/>
                      <a:pt x="178" y="187"/>
                      <a:pt x="182" y="182"/>
                    </a:cubicBezTo>
                    <a:cubicBezTo>
                      <a:pt x="187" y="178"/>
                      <a:pt x="193" y="178"/>
                      <a:pt x="198" y="182"/>
                    </a:cubicBezTo>
                    <a:cubicBezTo>
                      <a:pt x="222" y="207"/>
                      <a:pt x="222" y="207"/>
                      <a:pt x="222" y="207"/>
                    </a:cubicBezTo>
                    <a:cubicBezTo>
                      <a:pt x="246" y="182"/>
                      <a:pt x="246" y="182"/>
                      <a:pt x="246" y="182"/>
                    </a:cubicBezTo>
                    <a:cubicBezTo>
                      <a:pt x="251" y="178"/>
                      <a:pt x="257" y="178"/>
                      <a:pt x="262" y="182"/>
                    </a:cubicBezTo>
                    <a:cubicBezTo>
                      <a:pt x="266" y="187"/>
                      <a:pt x="266" y="193"/>
                      <a:pt x="262" y="198"/>
                    </a:cubicBezTo>
                    <a:close/>
                    <a:moveTo>
                      <a:pt x="122" y="197"/>
                    </a:moveTo>
                    <a:cubicBezTo>
                      <a:pt x="76" y="242"/>
                      <a:pt x="76" y="242"/>
                      <a:pt x="76" y="242"/>
                    </a:cubicBezTo>
                    <a:cubicBezTo>
                      <a:pt x="70" y="248"/>
                      <a:pt x="62" y="252"/>
                      <a:pt x="54" y="252"/>
                    </a:cubicBezTo>
                    <a:cubicBezTo>
                      <a:pt x="46" y="252"/>
                      <a:pt x="38" y="249"/>
                      <a:pt x="31" y="242"/>
                    </a:cubicBezTo>
                    <a:cubicBezTo>
                      <a:pt x="24" y="236"/>
                      <a:pt x="21" y="228"/>
                      <a:pt x="21" y="219"/>
                    </a:cubicBezTo>
                    <a:cubicBezTo>
                      <a:pt x="22" y="211"/>
                      <a:pt x="25" y="203"/>
                      <a:pt x="31" y="197"/>
                    </a:cubicBezTo>
                    <a:cubicBezTo>
                      <a:pt x="99" y="129"/>
                      <a:pt x="99" y="129"/>
                      <a:pt x="99" y="129"/>
                    </a:cubicBezTo>
                    <a:cubicBezTo>
                      <a:pt x="105" y="123"/>
                      <a:pt x="113" y="120"/>
                      <a:pt x="121" y="119"/>
                    </a:cubicBezTo>
                    <a:cubicBezTo>
                      <a:pt x="130" y="119"/>
                      <a:pt x="138" y="123"/>
                      <a:pt x="144" y="129"/>
                    </a:cubicBezTo>
                    <a:cubicBezTo>
                      <a:pt x="148" y="133"/>
                      <a:pt x="155" y="133"/>
                      <a:pt x="159" y="129"/>
                    </a:cubicBezTo>
                    <a:cubicBezTo>
                      <a:pt x="163" y="125"/>
                      <a:pt x="163" y="118"/>
                      <a:pt x="159" y="114"/>
                    </a:cubicBezTo>
                    <a:cubicBezTo>
                      <a:pt x="149" y="103"/>
                      <a:pt x="135" y="98"/>
                      <a:pt x="120" y="98"/>
                    </a:cubicBezTo>
                    <a:cubicBezTo>
                      <a:pt x="107" y="98"/>
                      <a:pt x="94" y="104"/>
                      <a:pt x="84" y="114"/>
                    </a:cubicBezTo>
                    <a:cubicBezTo>
                      <a:pt x="16" y="182"/>
                      <a:pt x="16" y="182"/>
                      <a:pt x="16" y="182"/>
                    </a:cubicBezTo>
                    <a:cubicBezTo>
                      <a:pt x="6" y="192"/>
                      <a:pt x="0" y="205"/>
                      <a:pt x="0" y="219"/>
                    </a:cubicBezTo>
                    <a:cubicBezTo>
                      <a:pt x="0" y="233"/>
                      <a:pt x="5" y="247"/>
                      <a:pt x="16" y="257"/>
                    </a:cubicBezTo>
                    <a:cubicBezTo>
                      <a:pt x="26" y="268"/>
                      <a:pt x="40" y="273"/>
                      <a:pt x="53" y="273"/>
                    </a:cubicBezTo>
                    <a:cubicBezTo>
                      <a:pt x="54" y="273"/>
                      <a:pt x="54" y="273"/>
                      <a:pt x="55" y="273"/>
                    </a:cubicBezTo>
                    <a:cubicBezTo>
                      <a:pt x="68" y="273"/>
                      <a:pt x="81" y="267"/>
                      <a:pt x="91" y="257"/>
                    </a:cubicBezTo>
                    <a:cubicBezTo>
                      <a:pt x="137" y="212"/>
                      <a:pt x="137" y="212"/>
                      <a:pt x="137" y="212"/>
                    </a:cubicBezTo>
                    <a:cubicBezTo>
                      <a:pt x="141" y="208"/>
                      <a:pt x="141" y="201"/>
                      <a:pt x="137" y="197"/>
                    </a:cubicBezTo>
                    <a:cubicBezTo>
                      <a:pt x="133" y="193"/>
                      <a:pt x="126" y="193"/>
                      <a:pt x="122" y="197"/>
                    </a:cubicBezTo>
                    <a:close/>
                    <a:moveTo>
                      <a:pt x="257" y="91"/>
                    </a:moveTo>
                    <a:cubicBezTo>
                      <a:pt x="267" y="81"/>
                      <a:pt x="273" y="68"/>
                      <a:pt x="273" y="55"/>
                    </a:cubicBezTo>
                    <a:cubicBezTo>
                      <a:pt x="274" y="40"/>
                      <a:pt x="268" y="27"/>
                      <a:pt x="257" y="16"/>
                    </a:cubicBezTo>
                    <a:cubicBezTo>
                      <a:pt x="247" y="5"/>
                      <a:pt x="233" y="0"/>
                      <a:pt x="219" y="0"/>
                    </a:cubicBezTo>
                    <a:cubicBezTo>
                      <a:pt x="205" y="0"/>
                      <a:pt x="192" y="6"/>
                      <a:pt x="182" y="16"/>
                    </a:cubicBezTo>
                    <a:cubicBezTo>
                      <a:pt x="137" y="61"/>
                      <a:pt x="137" y="61"/>
                      <a:pt x="137" y="61"/>
                    </a:cubicBezTo>
                    <a:cubicBezTo>
                      <a:pt x="133" y="65"/>
                      <a:pt x="133" y="72"/>
                      <a:pt x="137" y="76"/>
                    </a:cubicBezTo>
                    <a:cubicBezTo>
                      <a:pt x="141" y="80"/>
                      <a:pt x="148" y="80"/>
                      <a:pt x="152" y="76"/>
                    </a:cubicBezTo>
                    <a:cubicBezTo>
                      <a:pt x="197" y="31"/>
                      <a:pt x="197" y="31"/>
                      <a:pt x="197" y="31"/>
                    </a:cubicBezTo>
                    <a:cubicBezTo>
                      <a:pt x="203" y="25"/>
                      <a:pt x="211" y="22"/>
                      <a:pt x="219" y="21"/>
                    </a:cubicBezTo>
                    <a:cubicBezTo>
                      <a:pt x="228" y="21"/>
                      <a:pt x="236" y="24"/>
                      <a:pt x="242" y="31"/>
                    </a:cubicBezTo>
                    <a:cubicBezTo>
                      <a:pt x="249" y="38"/>
                      <a:pt x="252" y="46"/>
                      <a:pt x="252" y="54"/>
                    </a:cubicBezTo>
                    <a:cubicBezTo>
                      <a:pt x="252" y="62"/>
                      <a:pt x="248" y="70"/>
                      <a:pt x="242" y="76"/>
                    </a:cubicBezTo>
                    <a:cubicBezTo>
                      <a:pt x="174" y="144"/>
                      <a:pt x="174" y="144"/>
                      <a:pt x="174" y="144"/>
                    </a:cubicBezTo>
                    <a:cubicBezTo>
                      <a:pt x="168" y="150"/>
                      <a:pt x="160" y="154"/>
                      <a:pt x="152" y="154"/>
                    </a:cubicBezTo>
                    <a:cubicBezTo>
                      <a:pt x="144" y="154"/>
                      <a:pt x="136" y="151"/>
                      <a:pt x="129" y="144"/>
                    </a:cubicBezTo>
                    <a:cubicBezTo>
                      <a:pt x="125" y="140"/>
                      <a:pt x="118" y="140"/>
                      <a:pt x="114" y="144"/>
                    </a:cubicBezTo>
                    <a:cubicBezTo>
                      <a:pt x="110" y="148"/>
                      <a:pt x="110" y="155"/>
                      <a:pt x="114" y="159"/>
                    </a:cubicBezTo>
                    <a:cubicBezTo>
                      <a:pt x="124" y="170"/>
                      <a:pt x="138" y="175"/>
                      <a:pt x="152" y="175"/>
                    </a:cubicBezTo>
                    <a:cubicBezTo>
                      <a:pt x="152" y="175"/>
                      <a:pt x="152" y="175"/>
                      <a:pt x="153" y="175"/>
                    </a:cubicBezTo>
                    <a:cubicBezTo>
                      <a:pt x="167" y="175"/>
                      <a:pt x="180" y="169"/>
                      <a:pt x="189" y="159"/>
                    </a:cubicBezTo>
                    <a:lnTo>
                      <a:pt x="257" y="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6" name="Footer Placeholder 4">
            <a:extLst>
              <a:ext uri="{FF2B5EF4-FFF2-40B4-BE49-F238E27FC236}">
                <a16:creationId xmlns:a16="http://schemas.microsoft.com/office/drawing/2014/main" id="{4982A010-998D-08AA-CFAA-E93F38CF1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3" name="Slide Number Placeholder 3">
            <a:extLst>
              <a:ext uri="{FF2B5EF4-FFF2-40B4-BE49-F238E27FC236}">
                <a16:creationId xmlns:a16="http://schemas.microsoft.com/office/drawing/2014/main" id="{52AEE018-FA93-7F45-B532-0461BE367E5F}"/>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20</a:t>
            </a:fld>
            <a:endParaRPr lang="en-AU" noProof="0" dirty="0"/>
          </a:p>
        </p:txBody>
      </p:sp>
    </p:spTree>
    <p:extLst>
      <p:ext uri="{BB962C8B-B14F-4D97-AF65-F5344CB8AC3E}">
        <p14:creationId xmlns:p14="http://schemas.microsoft.com/office/powerpoint/2010/main" val="137567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39BF-FE2C-B699-E595-45966F0A8F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068708-BB5F-412D-4685-FD54A7998158}"/>
              </a:ext>
            </a:extLst>
          </p:cNvPr>
          <p:cNvSpPr>
            <a:spLocks noGrp="1"/>
          </p:cNvSpPr>
          <p:nvPr>
            <p:ph type="title"/>
          </p:nvPr>
        </p:nvSpPr>
        <p:spPr/>
        <p:txBody>
          <a:bodyPr/>
          <a:lstStyle/>
          <a:p>
            <a:r>
              <a:rPr lang="en-AU" noProof="0" dirty="0"/>
              <a:t>Benefits Register Template</a:t>
            </a:r>
          </a:p>
        </p:txBody>
      </p:sp>
      <p:sp>
        <p:nvSpPr>
          <p:cNvPr id="4" name="Text Placeholder 3">
            <a:extLst>
              <a:ext uri="{FF2B5EF4-FFF2-40B4-BE49-F238E27FC236}">
                <a16:creationId xmlns:a16="http://schemas.microsoft.com/office/drawing/2014/main" id="{E8FBA963-D21C-C7BC-D23C-2FB698ADEDF8}"/>
              </a:ext>
            </a:extLst>
          </p:cNvPr>
          <p:cNvSpPr>
            <a:spLocks noGrp="1"/>
          </p:cNvSpPr>
          <p:nvPr>
            <p:ph type="body" sz="quarter" idx="13"/>
          </p:nvPr>
        </p:nvSpPr>
        <p:spPr/>
        <p:txBody>
          <a:bodyPr>
            <a:normAutofit/>
          </a:bodyPr>
          <a:lstStyle/>
          <a:p>
            <a:r>
              <a:rPr lang="en-AU" noProof="0" dirty="0"/>
              <a:t>The Benefits Register is a living document that must be regularly updated to track progress of realised benefits throughout the modernisation journey. It is essential for ensuring transformation initiatives deliver value and that benefits are systematically monitored and managed across Agencies.</a:t>
            </a:r>
          </a:p>
        </p:txBody>
      </p:sp>
      <p:graphicFrame>
        <p:nvGraphicFramePr>
          <p:cNvPr id="10" name="Table 34" descr="Table template with the columns: Benefit Tier, Benefit, Description, Benefit Category, Measure, Benefit Owner, Last Updated, Benefit Profile and Notes. The first row has placeholder text demonstrating how the table can be used. The rest of the rows are left blank to be completed.">
            <a:extLst>
              <a:ext uri="{FF2B5EF4-FFF2-40B4-BE49-F238E27FC236}">
                <a16:creationId xmlns:a16="http://schemas.microsoft.com/office/drawing/2014/main" id="{1D2EC76F-0CCE-431E-7DF1-3AF2F100AB11}"/>
              </a:ext>
            </a:extLst>
          </p:cNvPr>
          <p:cNvGraphicFramePr>
            <a:graphicFrameLocks noGrp="1"/>
          </p:cNvGraphicFramePr>
          <p:nvPr>
            <p:extLst>
              <p:ext uri="{D42A27DB-BD31-4B8C-83A1-F6EECF244321}">
                <p14:modId xmlns:p14="http://schemas.microsoft.com/office/powerpoint/2010/main" val="3869486890"/>
              </p:ext>
            </p:extLst>
          </p:nvPr>
        </p:nvGraphicFramePr>
        <p:xfrm>
          <a:off x="588682" y="1987693"/>
          <a:ext cx="10796498" cy="2975117"/>
        </p:xfrm>
        <a:graphic>
          <a:graphicData uri="http://schemas.openxmlformats.org/drawingml/2006/table">
            <a:tbl>
              <a:tblPr firstRow="1" bandRow="1">
                <a:tableStyleId>{5C22544A-7EE6-4342-B048-85BDC9FD1C3A}</a:tableStyleId>
              </a:tblPr>
              <a:tblGrid>
                <a:gridCol w="714025">
                  <a:extLst>
                    <a:ext uri="{9D8B030D-6E8A-4147-A177-3AD203B41FA5}">
                      <a16:colId xmlns:a16="http://schemas.microsoft.com/office/drawing/2014/main" val="3890516174"/>
                    </a:ext>
                  </a:extLst>
                </a:gridCol>
                <a:gridCol w="1064712">
                  <a:extLst>
                    <a:ext uri="{9D8B030D-6E8A-4147-A177-3AD203B41FA5}">
                      <a16:colId xmlns:a16="http://schemas.microsoft.com/office/drawing/2014/main" val="3595133033"/>
                    </a:ext>
                  </a:extLst>
                </a:gridCol>
                <a:gridCol w="1618037">
                  <a:extLst>
                    <a:ext uri="{9D8B030D-6E8A-4147-A177-3AD203B41FA5}">
                      <a16:colId xmlns:a16="http://schemas.microsoft.com/office/drawing/2014/main" val="346616984"/>
                    </a:ext>
                  </a:extLst>
                </a:gridCol>
                <a:gridCol w="799486">
                  <a:extLst>
                    <a:ext uri="{9D8B030D-6E8A-4147-A177-3AD203B41FA5}">
                      <a16:colId xmlns:a16="http://schemas.microsoft.com/office/drawing/2014/main" val="2241427384"/>
                    </a:ext>
                  </a:extLst>
                </a:gridCol>
                <a:gridCol w="2035480">
                  <a:extLst>
                    <a:ext uri="{9D8B030D-6E8A-4147-A177-3AD203B41FA5}">
                      <a16:colId xmlns:a16="http://schemas.microsoft.com/office/drawing/2014/main" val="1629342829"/>
                    </a:ext>
                  </a:extLst>
                </a:gridCol>
                <a:gridCol w="713983">
                  <a:extLst>
                    <a:ext uri="{9D8B030D-6E8A-4147-A177-3AD203B41FA5}">
                      <a16:colId xmlns:a16="http://schemas.microsoft.com/office/drawing/2014/main" val="1343897586"/>
                    </a:ext>
                  </a:extLst>
                </a:gridCol>
                <a:gridCol w="782877">
                  <a:extLst>
                    <a:ext uri="{9D8B030D-6E8A-4147-A177-3AD203B41FA5}">
                      <a16:colId xmlns:a16="http://schemas.microsoft.com/office/drawing/2014/main" val="1697888360"/>
                    </a:ext>
                  </a:extLst>
                </a:gridCol>
                <a:gridCol w="1329462">
                  <a:extLst>
                    <a:ext uri="{9D8B030D-6E8A-4147-A177-3AD203B41FA5}">
                      <a16:colId xmlns:a16="http://schemas.microsoft.com/office/drawing/2014/main" val="2527509897"/>
                    </a:ext>
                  </a:extLst>
                </a:gridCol>
                <a:gridCol w="1738436">
                  <a:extLst>
                    <a:ext uri="{9D8B030D-6E8A-4147-A177-3AD203B41FA5}">
                      <a16:colId xmlns:a16="http://schemas.microsoft.com/office/drawing/2014/main" val="2743007879"/>
                    </a:ext>
                  </a:extLst>
                </a:gridCol>
              </a:tblGrid>
              <a:tr h="441742">
                <a:tc>
                  <a:txBody>
                    <a:bodyPr/>
                    <a:lstStyle/>
                    <a:p>
                      <a:pPr algn="ctr"/>
                      <a:r>
                        <a:rPr lang="en-AU" sz="1100" noProof="0" dirty="0">
                          <a:latin typeface="+mn-lt"/>
                        </a:rPr>
                        <a:t>Benefit Tier</a:t>
                      </a:r>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Benefit </a:t>
                      </a:r>
                    </a:p>
                  </a:txBody>
                  <a:tcPr anchor="ctr">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Description</a:t>
                      </a:r>
                    </a:p>
                  </a:txBody>
                  <a:tcPr anchor="ctr">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Benefit Category</a:t>
                      </a:r>
                    </a:p>
                  </a:txBody>
                  <a:tcPr anchor="ctr">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Measure</a:t>
                      </a:r>
                    </a:p>
                  </a:txBody>
                  <a:tcPr anchor="ctr">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Benefit Owner</a:t>
                      </a:r>
                    </a:p>
                  </a:txBody>
                  <a:tcPr anchor="ctr">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Last Updated</a:t>
                      </a:r>
                    </a:p>
                  </a:txBody>
                  <a:tcPr anchor="ctr">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Benefit Profile</a:t>
                      </a:r>
                    </a:p>
                  </a:txBody>
                  <a:tcPr anchor="ctr">
                    <a:lnT w="6350" cap="flat" cmpd="sng" algn="ctr">
                      <a:solidFill>
                        <a:schemeClr val="bg1">
                          <a:lumMod val="65000"/>
                        </a:schemeClr>
                      </a:solidFill>
                      <a:prstDash val="solid"/>
                      <a:round/>
                      <a:headEnd type="none" w="med" len="med"/>
                      <a:tailEnd type="none" w="med" len="med"/>
                    </a:lnT>
                    <a:solidFill>
                      <a:srgbClr val="0D3E40"/>
                    </a:solidFill>
                  </a:tcPr>
                </a:tc>
                <a:tc>
                  <a:txBody>
                    <a:bodyPr/>
                    <a:lstStyle/>
                    <a:p>
                      <a:pPr algn="ctr"/>
                      <a:r>
                        <a:rPr lang="en-AU" sz="1100" noProof="0" dirty="0">
                          <a:latin typeface="+mn-lt"/>
                        </a:rPr>
                        <a:t>Notes</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rgbClr val="0D3E40"/>
                    </a:solidFill>
                  </a:tcPr>
                </a:tc>
                <a:extLst>
                  <a:ext uri="{0D108BD9-81ED-4DB2-BD59-A6C34878D82A}">
                    <a16:rowId xmlns:a16="http://schemas.microsoft.com/office/drawing/2014/main" val="1130825916"/>
                  </a:ext>
                </a:extLst>
              </a:tr>
              <a:tr h="415235">
                <a:tc>
                  <a:txBody>
                    <a:bodyPr/>
                    <a:lstStyle/>
                    <a:p>
                      <a:r>
                        <a:rPr lang="en-AU" sz="800" i="1" noProof="0" dirty="0">
                          <a:solidFill>
                            <a:schemeClr val="accent5"/>
                          </a:solidFill>
                        </a:rPr>
                        <a:t>Tier 2</a:t>
                      </a:r>
                    </a:p>
                  </a:txBody>
                  <a:tcPr>
                    <a:lnL w="6350"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Change Efficiency</a:t>
                      </a:r>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Reduction in lead time for changes achieved through modernisation and automation.</a:t>
                      </a:r>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Technology</a:t>
                      </a:r>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Lead time for changes</a:t>
                      </a:r>
                    </a:p>
                    <a:p>
                      <a:r>
                        <a:rPr lang="en-AU" sz="800" i="1" noProof="0" dirty="0">
                          <a:solidFill>
                            <a:schemeClr val="accent5"/>
                          </a:solidFill>
                        </a:rPr>
                        <a:t>Development cycle times (working days)</a:t>
                      </a:r>
                    </a:p>
                    <a:p>
                      <a:r>
                        <a:rPr lang="en-AU" sz="800" i="1" noProof="0" dirty="0">
                          <a:solidFill>
                            <a:schemeClr val="accent5"/>
                          </a:solidFill>
                        </a:rPr>
                        <a:t>Feature cycle time (working days)</a:t>
                      </a:r>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John Smith</a:t>
                      </a:r>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10/01/2025</a:t>
                      </a:r>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[Link to profile]</a:t>
                      </a:r>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AU" sz="800" i="1" noProof="0" dirty="0">
                          <a:solidFill>
                            <a:schemeClr val="accent5"/>
                          </a:solidFill>
                        </a:rPr>
                        <a:t>NA</a:t>
                      </a:r>
                    </a:p>
                  </a:txBody>
                  <a:tcPr>
                    <a:lnL w="3175" cap="flat" cmpd="sng" algn="ctr">
                      <a:solidFill>
                        <a:schemeClr val="bg1">
                          <a:lumMod val="65000"/>
                        </a:schemeClr>
                      </a:solidFill>
                      <a:prstDash val="dot"/>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35844755"/>
                  </a:ext>
                </a:extLst>
              </a:tr>
              <a:tr h="415235">
                <a:tc>
                  <a:txBody>
                    <a:bodyPr/>
                    <a:lstStyle/>
                    <a:p>
                      <a:endParaRPr lang="en-AU" sz="1000" noProof="0" dirty="0"/>
                    </a:p>
                  </a:txBody>
                  <a:tcPr>
                    <a:lnL w="6350"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1537299"/>
                  </a:ext>
                </a:extLst>
              </a:tr>
              <a:tr h="415235">
                <a:tc>
                  <a:txBody>
                    <a:bodyPr/>
                    <a:lstStyle/>
                    <a:p>
                      <a:endParaRPr lang="en-AU" sz="1000" noProof="0" dirty="0"/>
                    </a:p>
                  </a:txBody>
                  <a:tcPr>
                    <a:lnL w="6350"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6653153"/>
                  </a:ext>
                </a:extLst>
              </a:tr>
              <a:tr h="415235">
                <a:tc>
                  <a:txBody>
                    <a:bodyPr/>
                    <a:lstStyle/>
                    <a:p>
                      <a:endParaRPr lang="en-AU" sz="1000" noProof="0" dirty="0"/>
                    </a:p>
                  </a:txBody>
                  <a:tcPr>
                    <a:lnL w="6350"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989014"/>
                  </a:ext>
                </a:extLst>
              </a:tr>
              <a:tr h="415235">
                <a:tc>
                  <a:txBody>
                    <a:bodyPr/>
                    <a:lstStyle/>
                    <a:p>
                      <a:endParaRPr lang="en-AU" sz="1000" noProof="0" dirty="0"/>
                    </a:p>
                  </a:txBody>
                  <a:tcPr>
                    <a:lnL w="6350"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5346821"/>
                  </a:ext>
                </a:extLst>
              </a:tr>
              <a:tr h="415235">
                <a:tc>
                  <a:txBody>
                    <a:bodyPr/>
                    <a:lstStyle/>
                    <a:p>
                      <a:endParaRPr lang="en-AU" sz="1000" noProof="0" dirty="0"/>
                    </a:p>
                  </a:txBody>
                  <a:tcPr>
                    <a:lnL w="6350"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3175" cap="flat" cmpd="sng" algn="ctr">
                      <a:solidFill>
                        <a:schemeClr val="bg1">
                          <a:lumMod val="65000"/>
                        </a:schemeClr>
                      </a:solidFill>
                      <a:prstDash val="dot"/>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AU" sz="1000" noProof="0" dirty="0"/>
                    </a:p>
                  </a:txBody>
                  <a:tcPr>
                    <a:lnL w="3175" cap="flat" cmpd="sng" algn="ctr">
                      <a:solidFill>
                        <a:schemeClr val="bg1">
                          <a:lumMod val="65000"/>
                        </a:schemeClr>
                      </a:solidFill>
                      <a:prstDash val="dot"/>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1713964"/>
                  </a:ext>
                </a:extLst>
              </a:tr>
            </a:tbl>
          </a:graphicData>
        </a:graphic>
      </p:graphicFrame>
      <p:sp>
        <p:nvSpPr>
          <p:cNvPr id="6" name="Footer Placeholder 4">
            <a:extLst>
              <a:ext uri="{FF2B5EF4-FFF2-40B4-BE49-F238E27FC236}">
                <a16:creationId xmlns:a16="http://schemas.microsoft.com/office/drawing/2014/main" id="{4982A010-998D-08AA-CFAA-E93F38CF1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2" name="Slide Number Placeholder 3">
            <a:extLst>
              <a:ext uri="{FF2B5EF4-FFF2-40B4-BE49-F238E27FC236}">
                <a16:creationId xmlns:a16="http://schemas.microsoft.com/office/drawing/2014/main" id="{2C8F06E7-4D55-B714-7BA5-FDBE2A68B678}"/>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21</a:t>
            </a:fld>
            <a:endParaRPr lang="en-AU" noProof="0" dirty="0"/>
          </a:p>
        </p:txBody>
      </p:sp>
    </p:spTree>
    <p:extLst>
      <p:ext uri="{BB962C8B-B14F-4D97-AF65-F5344CB8AC3E}">
        <p14:creationId xmlns:p14="http://schemas.microsoft.com/office/powerpoint/2010/main" val="126811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8CCBD-CC83-E19E-586B-BED8F0BC345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B40B3E-5741-8D5E-A6E6-823A7E7B2D3B}"/>
              </a:ext>
            </a:extLst>
          </p:cNvPr>
          <p:cNvSpPr>
            <a:spLocks noGrp="1"/>
          </p:cNvSpPr>
          <p:nvPr>
            <p:ph type="title"/>
          </p:nvPr>
        </p:nvSpPr>
        <p:spPr/>
        <p:txBody>
          <a:bodyPr/>
          <a:lstStyle/>
          <a:p>
            <a:r>
              <a:rPr lang="en-AU" noProof="0" dirty="0"/>
              <a:t>Benefits Realisation Report/ Benefit Profile Template</a:t>
            </a:r>
          </a:p>
        </p:txBody>
      </p:sp>
      <p:sp>
        <p:nvSpPr>
          <p:cNvPr id="4" name="Text Placeholder 3">
            <a:extLst>
              <a:ext uri="{FF2B5EF4-FFF2-40B4-BE49-F238E27FC236}">
                <a16:creationId xmlns:a16="http://schemas.microsoft.com/office/drawing/2014/main" id="{55C89711-89D1-2030-3CBE-9E10A325B54A}"/>
              </a:ext>
            </a:extLst>
          </p:cNvPr>
          <p:cNvSpPr>
            <a:spLocks noGrp="1"/>
          </p:cNvSpPr>
          <p:nvPr>
            <p:ph type="body" sz="quarter" idx="13"/>
          </p:nvPr>
        </p:nvSpPr>
        <p:spPr/>
        <p:txBody>
          <a:bodyPr>
            <a:normAutofit/>
          </a:bodyPr>
          <a:lstStyle/>
          <a:p>
            <a:r>
              <a:rPr lang="en-AU" noProof="0" dirty="0"/>
              <a:t>A Benefits Profile/ Benefits Realisation Report outlines the key attribute details of a benefit identified. It provides a deep-dive of the benefit including data source and success measures for realisation tracking.</a:t>
            </a:r>
          </a:p>
        </p:txBody>
      </p:sp>
      <p:graphicFrame>
        <p:nvGraphicFramePr>
          <p:cNvPr id="7" name="Table 6" descr="Sample template for a Benefits Realisation Report. ">
            <a:extLst>
              <a:ext uri="{FF2B5EF4-FFF2-40B4-BE49-F238E27FC236}">
                <a16:creationId xmlns:a16="http://schemas.microsoft.com/office/drawing/2014/main" id="{1491FEFC-1185-FE30-AB07-256BE0A1CB2E}"/>
              </a:ext>
            </a:extLst>
          </p:cNvPr>
          <p:cNvGraphicFramePr>
            <a:graphicFrameLocks noGrp="1"/>
          </p:cNvGraphicFramePr>
          <p:nvPr>
            <p:extLst>
              <p:ext uri="{D42A27DB-BD31-4B8C-83A1-F6EECF244321}">
                <p14:modId xmlns:p14="http://schemas.microsoft.com/office/powerpoint/2010/main" val="3162231626"/>
              </p:ext>
            </p:extLst>
          </p:nvPr>
        </p:nvGraphicFramePr>
        <p:xfrm>
          <a:off x="479425" y="1853380"/>
          <a:ext cx="11216640" cy="1036320"/>
        </p:xfrm>
        <a:graphic>
          <a:graphicData uri="http://schemas.openxmlformats.org/drawingml/2006/table">
            <a:tbl>
              <a:tblPr firstRow="1" bandRow="1">
                <a:tableStyleId>{5940675A-B579-460E-94D1-54222C63F5DA}</a:tableStyleId>
              </a:tblPr>
              <a:tblGrid>
                <a:gridCol w="2804160">
                  <a:extLst>
                    <a:ext uri="{9D8B030D-6E8A-4147-A177-3AD203B41FA5}">
                      <a16:colId xmlns:a16="http://schemas.microsoft.com/office/drawing/2014/main" val="34358980"/>
                    </a:ext>
                  </a:extLst>
                </a:gridCol>
                <a:gridCol w="2804160">
                  <a:extLst>
                    <a:ext uri="{9D8B030D-6E8A-4147-A177-3AD203B41FA5}">
                      <a16:colId xmlns:a16="http://schemas.microsoft.com/office/drawing/2014/main" val="694712427"/>
                    </a:ext>
                  </a:extLst>
                </a:gridCol>
                <a:gridCol w="2804160">
                  <a:extLst>
                    <a:ext uri="{9D8B030D-6E8A-4147-A177-3AD203B41FA5}">
                      <a16:colId xmlns:a16="http://schemas.microsoft.com/office/drawing/2014/main" val="446332975"/>
                    </a:ext>
                  </a:extLst>
                </a:gridCol>
                <a:gridCol w="2804160">
                  <a:extLst>
                    <a:ext uri="{9D8B030D-6E8A-4147-A177-3AD203B41FA5}">
                      <a16:colId xmlns:a16="http://schemas.microsoft.com/office/drawing/2014/main" val="3052608703"/>
                    </a:ext>
                  </a:extLst>
                </a:gridCol>
              </a:tblGrid>
              <a:tr h="239982">
                <a:tc>
                  <a:txBody>
                    <a:bodyPr/>
                    <a:lstStyle/>
                    <a:p>
                      <a:pPr algn="l"/>
                      <a:r>
                        <a:rPr lang="en-AU" sz="1100" b="1" kern="1200" noProof="0" dirty="0">
                          <a:solidFill>
                            <a:schemeClr val="bg1"/>
                          </a:solidFill>
                          <a:latin typeface="Arial" panose="020B0604020202020204" pitchFamily="34" charset="0"/>
                          <a:ea typeface="+mn-ea"/>
                          <a:cs typeface="Arial" panose="020B0604020202020204" pitchFamily="34" charset="0"/>
                        </a:rPr>
                        <a:t>Success Metric Name</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100" b="0" noProof="0" dirty="0">
                        <a:solidFill>
                          <a:srgbClr val="ED8B00"/>
                        </a:solidFill>
                        <a:latin typeface="Arial" panose="020B0604020202020204" pitchFamily="34" charset="0"/>
                        <a:ea typeface="Open Sans" panose="020B0606030504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b="1" kern="1200" noProof="0" dirty="0">
                          <a:solidFill>
                            <a:schemeClr val="bg1"/>
                          </a:solidFill>
                          <a:latin typeface="Arial" panose="020B0604020202020204" pitchFamily="34" charset="0"/>
                          <a:ea typeface="+mn-ea"/>
                          <a:cs typeface="Arial" panose="020B0604020202020204" pitchFamily="34" charset="0"/>
                        </a:rPr>
                        <a:t>Strategic Objective</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100" b="0" noProof="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4563834"/>
                  </a:ext>
                </a:extLst>
              </a:tr>
              <a:tr h="239982">
                <a:tc>
                  <a:txBody>
                    <a:bodyPr/>
                    <a:lstStyle/>
                    <a:p>
                      <a:pPr algn="l"/>
                      <a:r>
                        <a:rPr lang="en-AU" sz="1100" b="1" kern="1200" noProof="0" dirty="0">
                          <a:solidFill>
                            <a:schemeClr val="bg1"/>
                          </a:solidFill>
                          <a:latin typeface="Arial" panose="020B0604020202020204" pitchFamily="34" charset="0"/>
                          <a:ea typeface="+mn-ea"/>
                          <a:cs typeface="Arial" panose="020B0604020202020204" pitchFamily="34" charset="0"/>
                        </a:rPr>
                        <a:t>Owner</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algn="l"/>
                      <a:endParaRPr lang="en-AU" sz="1100" noProof="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4138790581"/>
                  </a:ext>
                </a:extLst>
              </a:tr>
              <a:tr h="239982">
                <a:tc>
                  <a:txBody>
                    <a:bodyPr/>
                    <a:lstStyle/>
                    <a:p>
                      <a:pPr marL="0" algn="l" defTabSz="685800" rtl="0" eaLnBrk="1" latinLnBrk="0" hangingPunct="1"/>
                      <a:r>
                        <a:rPr lang="en-AU" sz="1100" b="1" kern="1200" noProof="0" dirty="0">
                          <a:solidFill>
                            <a:schemeClr val="bg1"/>
                          </a:solidFill>
                          <a:latin typeface="Arial" panose="020B0604020202020204" pitchFamily="34" charset="0"/>
                          <a:ea typeface="+mn-ea"/>
                          <a:cs typeface="Arial" panose="020B0604020202020204" pitchFamily="34" charset="0"/>
                        </a:rPr>
                        <a:t>Frequency of measurement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algn="l"/>
                      <a:endParaRPr lang="en-AU" sz="1100" noProof="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100" b="1" kern="1200">
                        <a:solidFill>
                          <a:schemeClr val="bg1"/>
                        </a:solidFill>
                        <a:latin typeface="Open Sans" panose="020B0606030504020204"/>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3565A"/>
                    </a:solidFill>
                  </a:tcPr>
                </a:tc>
                <a:tc hMerge="1">
                  <a:txBody>
                    <a:bodyPr/>
                    <a:lstStyle/>
                    <a:p>
                      <a:pPr algn="l"/>
                      <a:endParaRPr lang="en-US" sz="1050">
                        <a:latin typeface="Open Sans" panose="020B0606030504020204"/>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873202952"/>
                  </a:ext>
                </a:extLst>
              </a:tr>
              <a:tr h="239982">
                <a:tc>
                  <a:txBody>
                    <a:bodyPr/>
                    <a:lstStyle/>
                    <a:p>
                      <a:pPr marL="0" algn="l" defTabSz="685800" rtl="0" eaLnBrk="1" latinLnBrk="0" hangingPunct="1"/>
                      <a:r>
                        <a:rPr lang="en-AU" sz="1100" b="1" kern="1200" noProof="0" dirty="0">
                          <a:solidFill>
                            <a:schemeClr val="bg1"/>
                          </a:solidFill>
                          <a:latin typeface="Arial" panose="020B0604020202020204" pitchFamily="34" charset="0"/>
                          <a:ea typeface="+mn-ea"/>
                          <a:cs typeface="Arial" panose="020B0604020202020204" pitchFamily="34" charset="0"/>
                        </a:rPr>
                        <a:t>Baseline</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algn="l"/>
                      <a:endParaRPr lang="en-AU" sz="1100" noProof="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100" b="1" kern="1200">
                        <a:solidFill>
                          <a:schemeClr val="bg1"/>
                        </a:solidFill>
                        <a:latin typeface="Open Sans" panose="020B0606030504020204"/>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3565A"/>
                    </a:solidFill>
                  </a:tcPr>
                </a:tc>
                <a:tc hMerge="1">
                  <a:txBody>
                    <a:bodyPr/>
                    <a:lstStyle/>
                    <a:p>
                      <a:pPr algn="l"/>
                      <a:endParaRPr lang="en-US" sz="1050">
                        <a:latin typeface="Open Sans" panose="020B0606030504020204"/>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24451155"/>
                  </a:ext>
                </a:extLst>
              </a:tr>
            </a:tbl>
          </a:graphicData>
        </a:graphic>
      </p:graphicFrame>
      <p:graphicFrame>
        <p:nvGraphicFramePr>
          <p:cNvPr id="8" name="Table 7">
            <a:extLst>
              <a:ext uri="{FF2B5EF4-FFF2-40B4-BE49-F238E27FC236}">
                <a16:creationId xmlns:a16="http://schemas.microsoft.com/office/drawing/2014/main" id="{D528E7FD-246B-9519-156A-62D8C99A04AF}"/>
              </a:ext>
            </a:extLst>
          </p:cNvPr>
          <p:cNvGraphicFramePr>
            <a:graphicFrameLocks noGrp="1"/>
          </p:cNvGraphicFramePr>
          <p:nvPr>
            <p:extLst>
              <p:ext uri="{D42A27DB-BD31-4B8C-83A1-F6EECF244321}">
                <p14:modId xmlns:p14="http://schemas.microsoft.com/office/powerpoint/2010/main" val="1532721232"/>
              </p:ext>
            </p:extLst>
          </p:nvPr>
        </p:nvGraphicFramePr>
        <p:xfrm>
          <a:off x="479425" y="2943742"/>
          <a:ext cx="11216640" cy="3380733"/>
        </p:xfrm>
        <a:graphic>
          <a:graphicData uri="http://schemas.openxmlformats.org/drawingml/2006/table">
            <a:tbl>
              <a:tblPr firstRow="1" bandRow="1">
                <a:tableStyleId>{5940675A-B579-460E-94D1-54222C63F5DA}</a:tableStyleId>
              </a:tblPr>
              <a:tblGrid>
                <a:gridCol w="5608320">
                  <a:extLst>
                    <a:ext uri="{9D8B030D-6E8A-4147-A177-3AD203B41FA5}">
                      <a16:colId xmlns:a16="http://schemas.microsoft.com/office/drawing/2014/main" val="4245755098"/>
                    </a:ext>
                  </a:extLst>
                </a:gridCol>
                <a:gridCol w="5608320">
                  <a:extLst>
                    <a:ext uri="{9D8B030D-6E8A-4147-A177-3AD203B41FA5}">
                      <a16:colId xmlns:a16="http://schemas.microsoft.com/office/drawing/2014/main" val="2656296326"/>
                    </a:ext>
                  </a:extLst>
                </a:gridCol>
              </a:tblGrid>
              <a:tr h="289522">
                <a:tc gridSpan="2">
                  <a:txBody>
                    <a:bodyPr/>
                    <a:lstStyle/>
                    <a:p>
                      <a:pPr marL="274320" indent="-274320">
                        <a:spcBef>
                          <a:spcPts val="200"/>
                        </a:spcBef>
                        <a:spcAft>
                          <a:spcPts val="200"/>
                        </a:spcAft>
                      </a:pPr>
                      <a:r>
                        <a:rPr lang="en-AU" sz="1100" b="1" noProof="0" dirty="0">
                          <a:solidFill>
                            <a:schemeClr val="bg1"/>
                          </a:solidFill>
                          <a:latin typeface="Arial" panose="020B0604020202020204" pitchFamily="34" charset="0"/>
                          <a:cs typeface="Arial" panose="020B0604020202020204" pitchFamily="34" charset="0"/>
                        </a:rPr>
                        <a:t>Success Metric Description</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4077468567"/>
                  </a:ext>
                </a:extLst>
              </a:tr>
              <a:tr h="623695">
                <a:tc gridSpan="2">
                  <a:txBody>
                    <a:bodyPr/>
                    <a:lstStyle/>
                    <a:p>
                      <a:pPr marL="274320" marR="0" lvl="0" indent="-27432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AU" sz="1100" noProof="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03495358"/>
                  </a:ext>
                </a:extLst>
              </a:tr>
              <a:tr h="289522">
                <a:tc gridSpan="2">
                  <a:txBody>
                    <a:bodyPr/>
                    <a:lstStyle/>
                    <a:p>
                      <a:pPr marL="274320" indent="-274320">
                        <a:spcBef>
                          <a:spcPts val="200"/>
                        </a:spcBef>
                        <a:spcAft>
                          <a:spcPts val="200"/>
                        </a:spcAft>
                      </a:pPr>
                      <a:r>
                        <a:rPr lang="en-AU" sz="1100" b="1" kern="1200" noProof="0" dirty="0">
                          <a:solidFill>
                            <a:schemeClr val="bg1"/>
                          </a:solidFill>
                          <a:latin typeface="Arial" panose="020B0604020202020204" pitchFamily="34" charset="0"/>
                          <a:ea typeface="+mn-ea"/>
                          <a:cs typeface="Arial" panose="020B0604020202020204" pitchFamily="34" charset="0"/>
                        </a:rPr>
                        <a:t>Methodology and Data Source</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1977831350"/>
                  </a:ext>
                </a:extLst>
              </a:tr>
              <a:tr h="444809">
                <a:tc gridSpan="2">
                  <a:txBody>
                    <a:bodyPr/>
                    <a:lstStyle/>
                    <a:p>
                      <a:pPr marL="274320" marR="0" lvl="0" indent="-27432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AU" sz="1100" noProof="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61492534"/>
                  </a:ext>
                </a:extLst>
              </a:tr>
              <a:tr h="444809">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100" b="1" noProof="0" dirty="0">
                          <a:latin typeface="Arial" panose="020B0604020202020204" pitchFamily="34" charset="0"/>
                          <a:cs typeface="Arial" panose="020B0604020202020204" pitchFamily="34" charset="0"/>
                        </a:rPr>
                        <a:t>Data Source:</a:t>
                      </a:r>
                      <a:endParaRPr lang="en-AU" sz="1100" noProof="0" dirty="0">
                        <a:latin typeface="Arial" panose="020B0604020202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050" b="1" noProof="0" dirty="0">
                          <a:latin typeface="+mn-lt"/>
                        </a:rPr>
                        <a:t>Unit of Measure</a:t>
                      </a:r>
                      <a:r>
                        <a:rPr lang="en-AU" sz="1050" noProof="0" dirty="0">
                          <a:latin typeface="+mn-lt"/>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60349105"/>
                  </a:ext>
                </a:extLst>
              </a:tr>
              <a:tr h="289522">
                <a:tc gridSpan="2">
                  <a:txBody>
                    <a:bodyPr/>
                    <a:lstStyle/>
                    <a:p>
                      <a:pPr marL="274320" indent="-274320">
                        <a:spcBef>
                          <a:spcPts val="200"/>
                        </a:spcBef>
                        <a:spcAft>
                          <a:spcPts val="200"/>
                        </a:spcAft>
                      </a:pPr>
                      <a:r>
                        <a:rPr lang="en-AU" sz="1100" b="1" kern="1200" noProof="0" dirty="0">
                          <a:solidFill>
                            <a:schemeClr val="bg1"/>
                          </a:solidFill>
                          <a:latin typeface="Arial" panose="020B0604020202020204" pitchFamily="34" charset="0"/>
                          <a:ea typeface="+mn-ea"/>
                          <a:cs typeface="Arial" panose="020B0604020202020204" pitchFamily="34" charset="0"/>
                        </a:rPr>
                        <a:t>Output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1313748688"/>
                  </a:ext>
                </a:extLst>
              </a:tr>
              <a:tr h="397484">
                <a:tc>
                  <a:txBody>
                    <a:bodyPr/>
                    <a:lstStyle/>
                    <a:p>
                      <a:pPr marL="274320" indent="-274320">
                        <a:spcBef>
                          <a:spcPts val="200"/>
                        </a:spcBef>
                        <a:spcAft>
                          <a:spcPts val="200"/>
                        </a:spcAft>
                        <a:buFont typeface="Arial" panose="020B0604020202020204" pitchFamily="34" charset="0"/>
                        <a:buNone/>
                      </a:pPr>
                      <a:r>
                        <a:rPr lang="en-AU" sz="1100" b="1" noProof="0" dirty="0">
                          <a:solidFill>
                            <a:schemeClr val="tx1"/>
                          </a:solidFill>
                          <a:latin typeface="Arial" panose="020B0604020202020204" pitchFamily="34" charset="0"/>
                          <a:ea typeface="Open Sans" panose="020B0606030504020204" pitchFamily="34" charset="0"/>
                          <a:cs typeface="Arial" panose="020B0604020202020204" pitchFamily="34" charset="0"/>
                        </a:rPr>
                        <a:t>Report:</a:t>
                      </a:r>
                      <a:endParaRPr lang="en-AU" sz="1100" b="0" noProof="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274320" indent="-274320">
                        <a:spcBef>
                          <a:spcPts val="200"/>
                        </a:spcBef>
                        <a:spcAft>
                          <a:spcPts val="200"/>
                        </a:spcAft>
                        <a:buFont typeface="Arial" panose="020B0604020202020204" pitchFamily="34" charset="0"/>
                        <a:buNone/>
                      </a:pPr>
                      <a:r>
                        <a:rPr lang="en-AU" sz="1050" b="1"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Audience</a:t>
                      </a:r>
                      <a:r>
                        <a:rPr lang="en-AU" sz="1050" b="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9237575"/>
                  </a:ext>
                </a:extLst>
              </a:tr>
              <a:tr h="289522">
                <a:tc gridSpan="2">
                  <a:txBody>
                    <a:bodyPr/>
                    <a:lstStyle/>
                    <a:p>
                      <a:pPr marL="274320" marR="0" lvl="0" indent="-27432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100" b="1" kern="1200" noProof="0" dirty="0">
                          <a:solidFill>
                            <a:schemeClr val="bg1"/>
                          </a:solidFill>
                          <a:latin typeface="Arial" panose="020B0604020202020204" pitchFamily="34" charset="0"/>
                          <a:ea typeface="+mn-ea"/>
                          <a:cs typeface="Arial" panose="020B0604020202020204" pitchFamily="34" charset="0"/>
                        </a:rPr>
                        <a:t>Other Comments, if any</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2281233938"/>
                  </a:ext>
                </a:extLst>
              </a:tr>
              <a:tr h="311848">
                <a:tc gridSpan="2">
                  <a:txBody>
                    <a:bodyPr/>
                    <a:lstStyle/>
                    <a:p>
                      <a:pPr marL="274320" marR="0" lvl="0" indent="-27432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endParaRPr lang="en-AU" sz="1100" b="0" noProof="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32740134"/>
                  </a:ext>
                </a:extLst>
              </a:tr>
            </a:tbl>
          </a:graphicData>
        </a:graphic>
      </p:graphicFrame>
      <p:sp>
        <p:nvSpPr>
          <p:cNvPr id="3" name="Footer Placeholder 4">
            <a:extLst>
              <a:ext uri="{FF2B5EF4-FFF2-40B4-BE49-F238E27FC236}">
                <a16:creationId xmlns:a16="http://schemas.microsoft.com/office/drawing/2014/main" id="{19F85B8C-0C2A-FE89-5DB9-573E3424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6" name="Slide Number Placeholder 3">
            <a:extLst>
              <a:ext uri="{FF2B5EF4-FFF2-40B4-BE49-F238E27FC236}">
                <a16:creationId xmlns:a16="http://schemas.microsoft.com/office/drawing/2014/main" id="{496A06B4-5F71-211E-86B8-B0F409DB2F52}"/>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22</a:t>
            </a:fld>
            <a:endParaRPr lang="en-AU" noProof="0" dirty="0"/>
          </a:p>
        </p:txBody>
      </p:sp>
    </p:spTree>
    <p:extLst>
      <p:ext uri="{BB962C8B-B14F-4D97-AF65-F5344CB8AC3E}">
        <p14:creationId xmlns:p14="http://schemas.microsoft.com/office/powerpoint/2010/main" val="21729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39BF-FE2C-B699-E595-45966F0A8F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068708-BB5F-412D-4685-FD54A7998158}"/>
              </a:ext>
            </a:extLst>
          </p:cNvPr>
          <p:cNvSpPr>
            <a:spLocks noGrp="1"/>
          </p:cNvSpPr>
          <p:nvPr>
            <p:ph type="title"/>
          </p:nvPr>
        </p:nvSpPr>
        <p:spPr/>
        <p:txBody>
          <a:bodyPr/>
          <a:lstStyle/>
          <a:p>
            <a:r>
              <a:rPr lang="en-AU" noProof="0" dirty="0"/>
              <a:t>Benefits Dashboard</a:t>
            </a:r>
          </a:p>
        </p:txBody>
      </p:sp>
      <p:sp>
        <p:nvSpPr>
          <p:cNvPr id="4" name="Text Placeholder 3">
            <a:extLst>
              <a:ext uri="{FF2B5EF4-FFF2-40B4-BE49-F238E27FC236}">
                <a16:creationId xmlns:a16="http://schemas.microsoft.com/office/drawing/2014/main" id="{E8FBA963-D21C-C7BC-D23C-2FB698ADEDF8}"/>
              </a:ext>
            </a:extLst>
          </p:cNvPr>
          <p:cNvSpPr>
            <a:spLocks noGrp="1"/>
          </p:cNvSpPr>
          <p:nvPr>
            <p:ph type="body" sz="quarter" idx="13"/>
          </p:nvPr>
        </p:nvSpPr>
        <p:spPr/>
        <p:txBody>
          <a:bodyPr>
            <a:noAutofit/>
          </a:bodyPr>
          <a:lstStyle/>
          <a:p>
            <a:r>
              <a:rPr lang="en-AU" noProof="0" dirty="0"/>
              <a:t>The dashboard will display an overview of the key benefits identified and their current progress towards realisation. The views may vary based on the audience of the dashboard. The below is an example dashboard.  The dashboard may depict several snapshot views, including overarching benefits total, total benefits over time (forecast vs actual), deep dive into each benefit,  benefits per portfolio etc.</a:t>
            </a:r>
          </a:p>
          <a:p>
            <a:endParaRPr lang="en-AU" noProof="0" dirty="0"/>
          </a:p>
        </p:txBody>
      </p:sp>
      <p:grpSp>
        <p:nvGrpSpPr>
          <p:cNvPr id="3" name="Group 2" descr="Sample image of a Benefits Dashboard displaying metrics for ICT Modernisation. Includes total benefits tracked by category, RAG status for optimised spend, comparison of optimised vs unrealised savings, FTE reduction in incident resolution, forecasted cloud and on-premise benefits, hosting benefits by business portfolio, and reductions in testing and change management efforts. Key figures: Total Benefits $2.8M, Cloud $16.9M, On-Premise $18.6M, 21% testing effort saved, 37% reduction in change management.">
            <a:extLst>
              <a:ext uri="{FF2B5EF4-FFF2-40B4-BE49-F238E27FC236}">
                <a16:creationId xmlns:a16="http://schemas.microsoft.com/office/drawing/2014/main" id="{06F54CF2-2F55-D139-3DAA-2A2BCE8788F7}"/>
              </a:ext>
            </a:extLst>
          </p:cNvPr>
          <p:cNvGrpSpPr/>
          <p:nvPr/>
        </p:nvGrpSpPr>
        <p:grpSpPr>
          <a:xfrm>
            <a:off x="254441" y="1814180"/>
            <a:ext cx="11642041" cy="4785057"/>
            <a:chOff x="254441" y="1814180"/>
            <a:chExt cx="11642041" cy="4785057"/>
          </a:xfrm>
        </p:grpSpPr>
        <p:pic>
          <p:nvPicPr>
            <p:cNvPr id="10" name="Picture 9">
              <a:extLst>
                <a:ext uri="{FF2B5EF4-FFF2-40B4-BE49-F238E27FC236}">
                  <a16:creationId xmlns:a16="http://schemas.microsoft.com/office/drawing/2014/main" id="{7677D040-6F2A-0DFB-1E39-F0CC493C0C33}"/>
                </a:ext>
              </a:extLst>
            </p:cNvPr>
            <p:cNvPicPr>
              <a:picLocks noChangeAspect="1"/>
            </p:cNvPicPr>
            <p:nvPr/>
          </p:nvPicPr>
          <p:blipFill>
            <a:blip r:embed="rId3"/>
            <a:stretch>
              <a:fillRect/>
            </a:stretch>
          </p:blipFill>
          <p:spPr>
            <a:xfrm>
              <a:off x="2542535" y="2345143"/>
              <a:ext cx="6817365" cy="3848055"/>
            </a:xfrm>
            <a:prstGeom prst="rect">
              <a:avLst/>
            </a:prstGeom>
          </p:spPr>
        </p:pic>
        <p:sp>
          <p:nvSpPr>
            <p:cNvPr id="11" name="Rectangular Callout 2">
              <a:extLst>
                <a:ext uri="{FF2B5EF4-FFF2-40B4-BE49-F238E27FC236}">
                  <a16:creationId xmlns:a16="http://schemas.microsoft.com/office/drawing/2014/main" id="{F6687057-BA71-F205-B93E-090398D9EC31}"/>
                </a:ext>
              </a:extLst>
            </p:cNvPr>
            <p:cNvSpPr/>
            <p:nvPr/>
          </p:nvSpPr>
          <p:spPr>
            <a:xfrm>
              <a:off x="9680718" y="2697626"/>
              <a:ext cx="2215764" cy="812399"/>
            </a:xfrm>
            <a:prstGeom prst="wedgeRectCallout">
              <a:avLst>
                <a:gd name="adj1" fmla="val -75876"/>
                <a:gd name="adj2" fmla="val 323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noProof="0" dirty="0">
                  <a:solidFill>
                    <a:schemeClr val="tx1">
                      <a:lumMod val="75000"/>
                      <a:lumOff val="25000"/>
                    </a:schemeClr>
                  </a:solidFill>
                  <a:ea typeface="Open Sans Light" panose="020B0606030504020204" pitchFamily="34" charset="0"/>
                  <a:cs typeface="Open Sans Light" panose="020B0606030504020204" pitchFamily="34" charset="0"/>
                </a:rPr>
                <a:t>Total tracked benefits for different hosting options split by business portfolio</a:t>
              </a:r>
            </a:p>
          </p:txBody>
        </p:sp>
        <p:sp>
          <p:nvSpPr>
            <p:cNvPr id="13" name="Rectangular Callout 5">
              <a:extLst>
                <a:ext uri="{FF2B5EF4-FFF2-40B4-BE49-F238E27FC236}">
                  <a16:creationId xmlns:a16="http://schemas.microsoft.com/office/drawing/2014/main" id="{1B172DE5-C20E-70D8-4203-E89E15CA1FA7}"/>
                </a:ext>
              </a:extLst>
            </p:cNvPr>
            <p:cNvSpPr/>
            <p:nvPr/>
          </p:nvSpPr>
          <p:spPr>
            <a:xfrm>
              <a:off x="9680718" y="4269170"/>
              <a:ext cx="2081916" cy="812399"/>
            </a:xfrm>
            <a:prstGeom prst="wedgeRectCallout">
              <a:avLst>
                <a:gd name="adj1" fmla="val -92253"/>
                <a:gd name="adj2" fmla="val 5267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noProof="0" dirty="0">
                  <a:solidFill>
                    <a:schemeClr val="tx1">
                      <a:lumMod val="75000"/>
                      <a:lumOff val="25000"/>
                    </a:schemeClr>
                  </a:solidFill>
                  <a:ea typeface="Open Sans Light" panose="020B0606030504020204" pitchFamily="34" charset="0"/>
                  <a:cs typeface="Open Sans Light" panose="020B0606030504020204" pitchFamily="34" charset="0"/>
                </a:rPr>
                <a:t>Reduction in overall change management or testing efforts by FTEs across organisation</a:t>
              </a:r>
            </a:p>
          </p:txBody>
        </p:sp>
        <p:sp>
          <p:nvSpPr>
            <p:cNvPr id="14" name="Rectangular Callout 6">
              <a:extLst>
                <a:ext uri="{FF2B5EF4-FFF2-40B4-BE49-F238E27FC236}">
                  <a16:creationId xmlns:a16="http://schemas.microsoft.com/office/drawing/2014/main" id="{D8DA4C71-93E7-3604-C0C1-6A4AC72475E7}"/>
                </a:ext>
              </a:extLst>
            </p:cNvPr>
            <p:cNvSpPr/>
            <p:nvPr/>
          </p:nvSpPr>
          <p:spPr>
            <a:xfrm>
              <a:off x="321365" y="5191568"/>
              <a:ext cx="2081916" cy="795502"/>
            </a:xfrm>
            <a:prstGeom prst="wedgeRectCallout">
              <a:avLst>
                <a:gd name="adj1" fmla="val 65555"/>
                <a:gd name="adj2" fmla="val -470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noProof="0" dirty="0">
                  <a:solidFill>
                    <a:schemeClr val="tx1">
                      <a:lumMod val="75000"/>
                      <a:lumOff val="25000"/>
                    </a:schemeClr>
                  </a:solidFill>
                  <a:ea typeface="Open Sans Light" panose="020B0606030504020204" pitchFamily="34" charset="0"/>
                  <a:cs typeface="Open Sans Light" panose="020B0606030504020204" pitchFamily="34" charset="0"/>
                </a:rPr>
                <a:t>Optimised spend vs potential unrealised right size savings</a:t>
              </a:r>
            </a:p>
          </p:txBody>
        </p:sp>
        <p:sp>
          <p:nvSpPr>
            <p:cNvPr id="15" name="Rectangular Callout 7">
              <a:extLst>
                <a:ext uri="{FF2B5EF4-FFF2-40B4-BE49-F238E27FC236}">
                  <a16:creationId xmlns:a16="http://schemas.microsoft.com/office/drawing/2014/main" id="{A92C20D5-5C6F-13F4-D6E7-B4D06D55BDF7}"/>
                </a:ext>
              </a:extLst>
            </p:cNvPr>
            <p:cNvSpPr/>
            <p:nvPr/>
          </p:nvSpPr>
          <p:spPr>
            <a:xfrm>
              <a:off x="254441" y="2577728"/>
              <a:ext cx="2215764" cy="865946"/>
            </a:xfrm>
            <a:prstGeom prst="wedgeRectCallout">
              <a:avLst>
                <a:gd name="adj1" fmla="val 65934"/>
                <a:gd name="adj2" fmla="val 457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noProof="0" dirty="0">
                  <a:solidFill>
                    <a:schemeClr val="tx1">
                      <a:lumMod val="75000"/>
                      <a:lumOff val="25000"/>
                    </a:schemeClr>
                  </a:solidFill>
                  <a:ea typeface="Open Sans Light" panose="020B0606030504020204" pitchFamily="34" charset="0"/>
                  <a:cs typeface="Open Sans Light" panose="020B0606030504020204" pitchFamily="34" charset="0"/>
                </a:rPr>
                <a:t>Total current benefits tracked across benefits realisation framework split by benefits category ($)</a:t>
              </a:r>
            </a:p>
          </p:txBody>
        </p:sp>
        <p:sp>
          <p:nvSpPr>
            <p:cNvPr id="16" name="Rectangular Callout 8">
              <a:extLst>
                <a:ext uri="{FF2B5EF4-FFF2-40B4-BE49-F238E27FC236}">
                  <a16:creationId xmlns:a16="http://schemas.microsoft.com/office/drawing/2014/main" id="{47B6E1F1-7F62-E65D-83DA-9FCCE8A3EBBE}"/>
                </a:ext>
              </a:extLst>
            </p:cNvPr>
            <p:cNvSpPr/>
            <p:nvPr/>
          </p:nvSpPr>
          <p:spPr>
            <a:xfrm>
              <a:off x="6222999" y="1814180"/>
              <a:ext cx="2451763" cy="601896"/>
            </a:xfrm>
            <a:prstGeom prst="wedgeRectCallout">
              <a:avLst>
                <a:gd name="adj1" fmla="val -30867"/>
                <a:gd name="adj2" fmla="val 1030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noProof="0" dirty="0">
                  <a:solidFill>
                    <a:schemeClr val="tx1">
                      <a:lumMod val="75000"/>
                      <a:lumOff val="25000"/>
                    </a:schemeClr>
                  </a:solidFill>
                  <a:ea typeface="Open Sans Light" panose="020B0606030504020204" pitchFamily="34" charset="0"/>
                  <a:cs typeface="Open Sans Light" panose="020B0606030504020204" pitchFamily="34" charset="0"/>
                </a:rPr>
                <a:t>Forecasted benefits split into cloud and on-premise benefits ($)</a:t>
              </a:r>
            </a:p>
          </p:txBody>
        </p:sp>
        <p:sp>
          <p:nvSpPr>
            <p:cNvPr id="17" name="Rectangular Callout 9">
              <a:extLst>
                <a:ext uri="{FF2B5EF4-FFF2-40B4-BE49-F238E27FC236}">
                  <a16:creationId xmlns:a16="http://schemas.microsoft.com/office/drawing/2014/main" id="{0B749845-EE59-7086-E6F5-E9E10F73D8B0}"/>
                </a:ext>
              </a:extLst>
            </p:cNvPr>
            <p:cNvSpPr/>
            <p:nvPr/>
          </p:nvSpPr>
          <p:spPr>
            <a:xfrm>
              <a:off x="1176682" y="6234112"/>
              <a:ext cx="3316213" cy="365125"/>
            </a:xfrm>
            <a:prstGeom prst="wedgeRectCallout">
              <a:avLst>
                <a:gd name="adj1" fmla="val 67653"/>
                <a:gd name="adj2" fmla="val -13468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1">
                      <a:lumMod val="75000"/>
                      <a:lumOff val="25000"/>
                    </a:schemeClr>
                  </a:solidFill>
                  <a:effectLst/>
                  <a:uLnTx/>
                  <a:uFillTx/>
                  <a:ea typeface="Open Sans Light" panose="020B0606030504020204" pitchFamily="34" charset="0"/>
                  <a:cs typeface="Open Sans Light" panose="020B0606030504020204" pitchFamily="34" charset="0"/>
                </a:rPr>
                <a:t>Reduction in FTE spent resolving incidents</a:t>
              </a:r>
            </a:p>
          </p:txBody>
        </p:sp>
        <p:sp>
          <p:nvSpPr>
            <p:cNvPr id="18" name="Rectangular Callout 10">
              <a:extLst>
                <a:ext uri="{FF2B5EF4-FFF2-40B4-BE49-F238E27FC236}">
                  <a16:creationId xmlns:a16="http://schemas.microsoft.com/office/drawing/2014/main" id="{EDF5BB72-A34D-298B-44E9-12C7BC0CCFCD}"/>
                </a:ext>
              </a:extLst>
            </p:cNvPr>
            <p:cNvSpPr/>
            <p:nvPr/>
          </p:nvSpPr>
          <p:spPr>
            <a:xfrm>
              <a:off x="479425" y="3897104"/>
              <a:ext cx="2433099" cy="795502"/>
            </a:xfrm>
            <a:prstGeom prst="wedgeRectCallout">
              <a:avLst>
                <a:gd name="adj1" fmla="val 115171"/>
                <a:gd name="adj2" fmla="val 620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noProof="0" dirty="0">
                  <a:solidFill>
                    <a:schemeClr val="tx1">
                      <a:lumMod val="75000"/>
                      <a:lumOff val="25000"/>
                    </a:schemeClr>
                  </a:solidFill>
                  <a:ea typeface="Open Sans Light" panose="020B0606030504020204" pitchFamily="34" charset="0"/>
                  <a:cs typeface="Open Sans Light" panose="020B0606030504020204" pitchFamily="34" charset="0"/>
                </a:rPr>
                <a:t>Sliding Red/Amber/Green indicator tracking optimised spend</a:t>
              </a:r>
            </a:p>
          </p:txBody>
        </p:sp>
        <p:sp>
          <p:nvSpPr>
            <p:cNvPr id="19" name="Rectangle 18">
              <a:extLst>
                <a:ext uri="{FF2B5EF4-FFF2-40B4-BE49-F238E27FC236}">
                  <a16:creationId xmlns:a16="http://schemas.microsoft.com/office/drawing/2014/main" id="{AB13646E-35A8-8C53-C45D-848396ED0CD9}"/>
                </a:ext>
              </a:extLst>
            </p:cNvPr>
            <p:cNvSpPr/>
            <p:nvPr/>
          </p:nvSpPr>
          <p:spPr>
            <a:xfrm rot="20204019">
              <a:off x="3555455" y="4065981"/>
              <a:ext cx="4498090" cy="57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noProof="0" dirty="0">
                  <a:solidFill>
                    <a:schemeClr val="accent1">
                      <a:alpha val="43810"/>
                    </a:schemeClr>
                  </a:solidFill>
                </a:rPr>
                <a:t>EXAMPLE</a:t>
              </a:r>
            </a:p>
          </p:txBody>
        </p:sp>
      </p:grpSp>
      <p:sp>
        <p:nvSpPr>
          <p:cNvPr id="6" name="Footer Placeholder 4">
            <a:extLst>
              <a:ext uri="{FF2B5EF4-FFF2-40B4-BE49-F238E27FC236}">
                <a16:creationId xmlns:a16="http://schemas.microsoft.com/office/drawing/2014/main" id="{4982A010-998D-08AA-CFAA-E93F38CF1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2" name="Slide Number Placeholder 3">
            <a:extLst>
              <a:ext uri="{FF2B5EF4-FFF2-40B4-BE49-F238E27FC236}">
                <a16:creationId xmlns:a16="http://schemas.microsoft.com/office/drawing/2014/main" id="{AFD19989-3544-1DDE-B1C5-68FFC5A6845F}"/>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23</a:t>
            </a:fld>
            <a:endParaRPr lang="en-AU" noProof="0" dirty="0"/>
          </a:p>
        </p:txBody>
      </p:sp>
    </p:spTree>
    <p:extLst>
      <p:ext uri="{BB962C8B-B14F-4D97-AF65-F5344CB8AC3E}">
        <p14:creationId xmlns:p14="http://schemas.microsoft.com/office/powerpoint/2010/main" val="48169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1FBBF-7241-4BC4-C61C-C788D7F629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F4829B-51B2-D961-CAF5-BBC0C6AF3BC6}"/>
              </a:ext>
            </a:extLst>
          </p:cNvPr>
          <p:cNvSpPr txBox="1">
            <a:spLocks noGrp="1"/>
          </p:cNvSpPr>
          <p:nvPr>
            <p:ph type="title" idx="4294967295"/>
          </p:nvPr>
        </p:nvSpPr>
        <p:spPr>
          <a:xfrm>
            <a:off x="326571" y="3198167"/>
            <a:ext cx="588597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END</a:t>
            </a:r>
          </a:p>
        </p:txBody>
      </p:sp>
    </p:spTree>
    <p:extLst>
      <p:ext uri="{BB962C8B-B14F-4D97-AF65-F5344CB8AC3E}">
        <p14:creationId xmlns:p14="http://schemas.microsoft.com/office/powerpoint/2010/main" val="34092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1E91F-FBCE-22A4-5C1E-383C356919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BC45CD-4F66-E19F-06BB-49C5B1DDC2A1}"/>
              </a:ext>
            </a:extLst>
          </p:cNvPr>
          <p:cNvSpPr txBox="1">
            <a:spLocks noGrp="1"/>
          </p:cNvSpPr>
          <p:nvPr>
            <p:ph type="title" idx="4294967295"/>
          </p:nvPr>
        </p:nvSpPr>
        <p:spPr>
          <a:xfrm>
            <a:off x="326571" y="3198167"/>
            <a:ext cx="517140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Benefits Realisation Overview</a:t>
            </a:r>
          </a:p>
        </p:txBody>
      </p:sp>
    </p:spTree>
    <p:extLst>
      <p:ext uri="{BB962C8B-B14F-4D97-AF65-F5344CB8AC3E}">
        <p14:creationId xmlns:p14="http://schemas.microsoft.com/office/powerpoint/2010/main" val="122624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87E28-3C6F-E1CC-9E74-5B1A37BDF0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44D66E-570B-4BBA-9432-C96507E95326}"/>
              </a:ext>
            </a:extLst>
          </p:cNvPr>
          <p:cNvSpPr>
            <a:spLocks noGrp="1"/>
          </p:cNvSpPr>
          <p:nvPr>
            <p:ph type="title"/>
          </p:nvPr>
        </p:nvSpPr>
        <p:spPr/>
        <p:txBody>
          <a:bodyPr/>
          <a:lstStyle/>
          <a:p>
            <a:r>
              <a:rPr lang="en-AU" noProof="0" dirty="0"/>
              <a:t>Framework Overview</a:t>
            </a:r>
          </a:p>
        </p:txBody>
      </p:sp>
      <p:sp>
        <p:nvSpPr>
          <p:cNvPr id="4" name="Text Placeholder 3">
            <a:extLst>
              <a:ext uri="{FF2B5EF4-FFF2-40B4-BE49-F238E27FC236}">
                <a16:creationId xmlns:a16="http://schemas.microsoft.com/office/drawing/2014/main" id="{008D9AFD-BBE6-263E-0E94-E28E92B498BE}"/>
              </a:ext>
            </a:extLst>
          </p:cNvPr>
          <p:cNvSpPr>
            <a:spLocks noGrp="1"/>
          </p:cNvSpPr>
          <p:nvPr>
            <p:ph type="body" sz="quarter" idx="13"/>
          </p:nvPr>
        </p:nvSpPr>
        <p:spPr/>
        <p:txBody>
          <a:bodyPr>
            <a:normAutofit/>
          </a:bodyPr>
          <a:lstStyle/>
          <a:p>
            <a:r>
              <a:rPr lang="en-AU" noProof="0" dirty="0"/>
              <a:t>The framework acts as a comprehensive guide on how to achieve benefits realisation, tracking and benefits reporting in a structured manner across Agencies, to ensure benefits are consistently realised and effectively communicated. </a:t>
            </a:r>
          </a:p>
        </p:txBody>
      </p:sp>
      <p:grpSp>
        <p:nvGrpSpPr>
          <p:cNvPr id="17" name="Group 16" descr="Text and image graphic titled 'ABOUT THIS DOCUMENT'. Begins with a paragraph describing the framework's purpose—to guide agencies in applying benefits realisation principles, tracking mechanisms, and reporting processes. Underneath this are three sections showing images of each of the templates and intents: 1) Agency ICT Modernisation Benefits Realisation Framework—structured approach for consistent benefit management; 2) Benefits Realisation Report / Benefit Profile Template—systematic reporting tools for stakeholder communication; 3) Enabling Core Roles and Responsibilities—guide to roles, tools, and metrics for monitoring and reporting value from modernisation initiatives.">
            <a:extLst>
              <a:ext uri="{FF2B5EF4-FFF2-40B4-BE49-F238E27FC236}">
                <a16:creationId xmlns:a16="http://schemas.microsoft.com/office/drawing/2014/main" id="{DA01AB0B-A3BA-8775-D4A6-E31FD6A3606E}"/>
              </a:ext>
            </a:extLst>
          </p:cNvPr>
          <p:cNvGrpSpPr/>
          <p:nvPr/>
        </p:nvGrpSpPr>
        <p:grpSpPr>
          <a:xfrm>
            <a:off x="479425" y="2059620"/>
            <a:ext cx="11233150" cy="4060161"/>
            <a:chOff x="479425" y="2059620"/>
            <a:chExt cx="11233150" cy="4060161"/>
          </a:xfrm>
        </p:grpSpPr>
        <p:sp>
          <p:nvSpPr>
            <p:cNvPr id="2" name="Rectangle 1">
              <a:extLst>
                <a:ext uri="{FF2B5EF4-FFF2-40B4-BE49-F238E27FC236}">
                  <a16:creationId xmlns:a16="http://schemas.microsoft.com/office/drawing/2014/main" id="{32F7CAC9-537E-AA7C-1663-EB6C9905373F}"/>
                </a:ext>
              </a:extLst>
            </p:cNvPr>
            <p:cNvSpPr/>
            <p:nvPr/>
          </p:nvSpPr>
          <p:spPr bwMode="gray">
            <a:xfrm>
              <a:off x="479425" y="2059621"/>
              <a:ext cx="11233150" cy="365125"/>
            </a:xfrm>
            <a:prstGeom prst="rect">
              <a:avLst/>
            </a:prstGeom>
            <a:solidFill>
              <a:schemeClr val="accent4">
                <a:lumMod val="50000"/>
              </a:schemeClr>
            </a:solidFill>
            <a:ln w="19050" algn="ctr">
              <a:noFill/>
              <a:miter lim="800000"/>
              <a:headEnd/>
              <a:tailEnd/>
            </a:ln>
          </p:spPr>
          <p:txBody>
            <a:bodyPr wrap="square" lIns="36000" tIns="18000" rIns="36000" bIns="1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ABOUT THIS DOCUMENT</a:t>
              </a:r>
            </a:p>
          </p:txBody>
        </p:sp>
        <p:pic>
          <p:nvPicPr>
            <p:cNvPr id="3" name="Graphic 2">
              <a:extLst>
                <a:ext uri="{FF2B5EF4-FFF2-40B4-BE49-F238E27FC236}">
                  <a16:creationId xmlns:a16="http://schemas.microsoft.com/office/drawing/2014/main" id="{F4537A10-1C08-7EA3-904E-CCA623B2414A}"/>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9147" y="2059620"/>
              <a:ext cx="365125" cy="365125"/>
            </a:xfrm>
            <a:prstGeom prst="rect">
              <a:avLst/>
            </a:prstGeom>
          </p:spPr>
        </p:pic>
        <p:sp>
          <p:nvSpPr>
            <p:cNvPr id="6" name="TextBox 5">
              <a:extLst>
                <a:ext uri="{FF2B5EF4-FFF2-40B4-BE49-F238E27FC236}">
                  <a16:creationId xmlns:a16="http://schemas.microsoft.com/office/drawing/2014/main" id="{02CBBF30-8CD7-4FAE-7764-7BB4B5640B6A}"/>
                </a:ext>
              </a:extLst>
            </p:cNvPr>
            <p:cNvSpPr txBox="1"/>
            <p:nvPr/>
          </p:nvSpPr>
          <p:spPr>
            <a:xfrm>
              <a:off x="479425" y="2424745"/>
              <a:ext cx="11233150" cy="707886"/>
            </a:xfrm>
            <a:prstGeom prst="rect">
              <a:avLst/>
            </a:prstGeom>
            <a:noFill/>
          </p:spPr>
          <p:txBody>
            <a:bodyPr wrap="square" rtlCol="0">
              <a:spAutoFit/>
            </a:bodyPr>
            <a:lstStyle/>
            <a:p>
              <a:r>
                <a:rPr lang="en-AU" sz="1000" noProof="0" dirty="0"/>
                <a:t>The framework provides Agencies with a clear, practical guide to understanding and applying the Benefits Realisation Framework, tracking mechanisms, and reporting processes. </a:t>
              </a:r>
              <a:r>
                <a:rPr lang="en-AU" sz="1000" noProof="0" dirty="0">
                  <a:latin typeface="Arial" panose="020B0604020202020204" pitchFamily="34" charset="0"/>
                  <a:cs typeface="Arial" panose="020B0604020202020204" pitchFamily="34" charset="0"/>
                </a:rPr>
                <a:t>It outlines the tools,  processes and metrics essential for monitoring, measuring and reporting on the value and benefits achieved from transformation initiatives. Acting as a single source of truth, the Benefits Realisation Framework ensures clarity, consistency, and enables Agencies to effectively track value, allowing stakeholders to assess progress throughout the transformation journey. </a:t>
              </a:r>
            </a:p>
            <a:p>
              <a:r>
                <a:rPr lang="en-AU" sz="1000" noProof="0" dirty="0">
                  <a:latin typeface="Arial" panose="020B0604020202020204" pitchFamily="34" charset="0"/>
                  <a:cs typeface="Arial" panose="020B0604020202020204" pitchFamily="34" charset="0"/>
                </a:rPr>
                <a:t>The framework is not intended to replace existing frameworks or established practices, however, provides guidance on how to realise, track and report the value of Modernisation initiatives. </a:t>
              </a:r>
              <a:endParaRPr lang="en-AU" sz="1000" noProof="0" dirty="0"/>
            </a:p>
          </p:txBody>
        </p:sp>
        <p:sp>
          <p:nvSpPr>
            <p:cNvPr id="7" name="Rectangle 6">
              <a:extLst>
                <a:ext uri="{FF2B5EF4-FFF2-40B4-BE49-F238E27FC236}">
                  <a16:creationId xmlns:a16="http://schemas.microsoft.com/office/drawing/2014/main" id="{6512BEE8-0679-E257-C1B0-4C71FF17EA43}"/>
                </a:ext>
              </a:extLst>
            </p:cNvPr>
            <p:cNvSpPr>
              <a:spLocks noChangeArrowheads="1"/>
            </p:cNvSpPr>
            <p:nvPr/>
          </p:nvSpPr>
          <p:spPr bwMode="auto">
            <a:xfrm>
              <a:off x="528381" y="5573478"/>
              <a:ext cx="874936" cy="123111"/>
            </a:xfrm>
            <a:prstGeom prst="rect">
              <a:avLst/>
            </a:prstGeom>
            <a:noFill/>
            <a:ln w="12700" algn="ctr">
              <a:noFill/>
              <a:miter lim="800000"/>
              <a:headEnd type="none" w="sm" len="sm"/>
              <a:tailEnd/>
            </a:ln>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dirty="0">
                  <a:ln>
                    <a:noFill/>
                  </a:ln>
                  <a:solidFill>
                    <a:srgbClr val="4D4D4D"/>
                  </a:solidFill>
                  <a:effectLst/>
                  <a:uLnTx/>
                  <a:uFillTx/>
                  <a:latin typeface="Arial" panose="020B0604020202020204" pitchFamily="34" charset="0"/>
                  <a:ea typeface="Open Sans Light" panose="020B0604020202020204" charset="0"/>
                  <a:cs typeface="Arial" panose="020B0604020202020204" pitchFamily="34" charset="0"/>
                </a:rPr>
                <a:t>INTENT</a:t>
              </a:r>
            </a:p>
          </p:txBody>
        </p:sp>
        <p:cxnSp>
          <p:nvCxnSpPr>
            <p:cNvPr id="8" name="Straight Connector 7">
              <a:extLst>
                <a:ext uri="{FF2B5EF4-FFF2-40B4-BE49-F238E27FC236}">
                  <a16:creationId xmlns:a16="http://schemas.microsoft.com/office/drawing/2014/main" id="{BD019EA1-B22C-D9DC-5814-B2546622BDBF}"/>
                </a:ext>
              </a:extLst>
            </p:cNvPr>
            <p:cNvCxnSpPr>
              <a:cxnSpLocks/>
            </p:cNvCxnSpPr>
            <p:nvPr/>
          </p:nvCxnSpPr>
          <p:spPr>
            <a:xfrm>
              <a:off x="1259137" y="4717852"/>
              <a:ext cx="103485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8AF6777-D85A-8477-E943-33BD196CD1A1}"/>
                </a:ext>
              </a:extLst>
            </p:cNvPr>
            <p:cNvSpPr>
              <a:spLocks noChangeArrowheads="1"/>
            </p:cNvSpPr>
            <p:nvPr/>
          </p:nvSpPr>
          <p:spPr bwMode="auto">
            <a:xfrm>
              <a:off x="528381" y="3959317"/>
              <a:ext cx="775551" cy="123111"/>
            </a:xfrm>
            <a:prstGeom prst="rect">
              <a:avLst/>
            </a:prstGeom>
            <a:noFill/>
            <a:ln w="12700" algn="ctr">
              <a:noFill/>
              <a:miter lim="800000"/>
              <a:headEnd type="none" w="sm" len="sm"/>
              <a:tailEnd/>
            </a:ln>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dirty="0">
                  <a:ln>
                    <a:noFill/>
                  </a:ln>
                  <a:solidFill>
                    <a:srgbClr val="4D4D4D"/>
                  </a:solidFill>
                  <a:effectLst/>
                  <a:uLnTx/>
                  <a:uFillTx/>
                  <a:latin typeface="Arial" panose="020B0604020202020204" pitchFamily="34" charset="0"/>
                  <a:ea typeface="Open Sans Light" panose="020B0604020202020204" charset="0"/>
                  <a:cs typeface="Arial" panose="020B0604020202020204" pitchFamily="34" charset="0"/>
                </a:rPr>
                <a:t>TEMPLATE</a:t>
              </a:r>
            </a:p>
          </p:txBody>
        </p:sp>
        <p:grpSp>
          <p:nvGrpSpPr>
            <p:cNvPr id="22" name="Group 21">
              <a:extLst>
                <a:ext uri="{FF2B5EF4-FFF2-40B4-BE49-F238E27FC236}">
                  <a16:creationId xmlns:a16="http://schemas.microsoft.com/office/drawing/2014/main" id="{2CA563F4-D3D0-9C22-8E75-70CD55630EC2}"/>
                </a:ext>
              </a:extLst>
            </p:cNvPr>
            <p:cNvGrpSpPr/>
            <p:nvPr/>
          </p:nvGrpSpPr>
          <p:grpSpPr>
            <a:xfrm>
              <a:off x="5363909" y="3713620"/>
              <a:ext cx="2340000" cy="2267662"/>
              <a:chOff x="5398167" y="3713620"/>
              <a:chExt cx="2340000" cy="2267662"/>
            </a:xfrm>
          </p:grpSpPr>
          <p:sp>
            <p:nvSpPr>
              <p:cNvPr id="11" name="Rectangle 10">
                <a:extLst>
                  <a:ext uri="{FF2B5EF4-FFF2-40B4-BE49-F238E27FC236}">
                    <a16:creationId xmlns:a16="http://schemas.microsoft.com/office/drawing/2014/main" id="{E440DCCC-3EC0-5479-614E-9EFEAE0B254A}"/>
                  </a:ext>
                </a:extLst>
              </p:cNvPr>
              <p:cNvSpPr/>
              <p:nvPr/>
            </p:nvSpPr>
            <p:spPr>
              <a:xfrm>
                <a:off x="5470167" y="5150285"/>
                <a:ext cx="2196000" cy="830997"/>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9334"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t>A systematic template to establish clear reporting mechanisms for communicating progress to stakeholders. It helps to define the benefits reporting requirements, identifies key forums and stakeholders, and facilitates effective communication channels.</a:t>
                </a:r>
              </a:p>
            </p:txBody>
          </p:sp>
          <p:grpSp>
            <p:nvGrpSpPr>
              <p:cNvPr id="28" name="Group 27">
                <a:extLst>
                  <a:ext uri="{FF2B5EF4-FFF2-40B4-BE49-F238E27FC236}">
                    <a16:creationId xmlns:a16="http://schemas.microsoft.com/office/drawing/2014/main" id="{002FAD19-C65C-AEF6-E8C2-66AAD6E5CB3D}"/>
                  </a:ext>
                </a:extLst>
              </p:cNvPr>
              <p:cNvGrpSpPr/>
              <p:nvPr/>
            </p:nvGrpSpPr>
            <p:grpSpPr>
              <a:xfrm>
                <a:off x="5758702" y="3713620"/>
                <a:ext cx="1618931" cy="903346"/>
                <a:chOff x="5686702" y="3713620"/>
                <a:chExt cx="1618931" cy="903346"/>
              </a:xfrm>
            </p:grpSpPr>
            <p:pic>
              <p:nvPicPr>
                <p:cNvPr id="53" name="Picture 52">
                  <a:extLst>
                    <a:ext uri="{FF2B5EF4-FFF2-40B4-BE49-F238E27FC236}">
                      <a16:creationId xmlns:a16="http://schemas.microsoft.com/office/drawing/2014/main" id="{100E6833-023D-D598-961C-34EA33BD9CDF}"/>
                    </a:ext>
                  </a:extLst>
                </p:cNvPr>
                <p:cNvPicPr preferRelativeResize="0">
                  <a:picLocks/>
                </p:cNvPicPr>
                <p:nvPr/>
              </p:nvPicPr>
              <p:blipFill>
                <a:blip r:embed="rId4"/>
                <a:stretch>
                  <a:fillRect/>
                </a:stretch>
              </p:blipFill>
              <p:spPr>
                <a:xfrm>
                  <a:off x="5686702" y="3713620"/>
                  <a:ext cx="1453896" cy="813816"/>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pic>
              <p:nvPicPr>
                <p:cNvPr id="20" name="Picture 6">
                  <a:extLst>
                    <a:ext uri="{FF2B5EF4-FFF2-40B4-BE49-F238E27FC236}">
                      <a16:creationId xmlns:a16="http://schemas.microsoft.com/office/drawing/2014/main" id="{D47E1C09-E894-0DC6-D4B6-CA966FDB5D89}"/>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35" t="10696" r="27144" b="11786"/>
                <a:stretch/>
              </p:blipFill>
              <p:spPr bwMode="auto">
                <a:xfrm>
                  <a:off x="6931233" y="4283261"/>
                  <a:ext cx="374400" cy="33370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849AAEEA-0CAC-4286-81CE-DFDE09245B99}"/>
                  </a:ext>
                </a:extLst>
              </p:cNvPr>
              <p:cNvSpPr txBox="1"/>
              <p:nvPr/>
            </p:nvSpPr>
            <p:spPr>
              <a:xfrm>
                <a:off x="5398167" y="4722296"/>
                <a:ext cx="2340000" cy="400110"/>
              </a:xfrm>
              <a:prstGeom prst="rect">
                <a:avLst/>
              </a:prstGeom>
              <a:noFill/>
            </p:spPr>
            <p:txBody>
              <a:bodyPr wrap="square" rtlCol="0">
                <a:spAutoFit/>
              </a:bodyPr>
              <a:lstStyle/>
              <a:p>
                <a:pPr algn="ctr"/>
                <a:r>
                  <a:rPr lang="en-AU" sz="1000" b="1" noProof="0" dirty="0"/>
                  <a:t>Benefits Realisation Report / Benefit Profile Template  </a:t>
                </a:r>
              </a:p>
            </p:txBody>
          </p:sp>
        </p:grpSp>
        <p:grpSp>
          <p:nvGrpSpPr>
            <p:cNvPr id="25" name="Group 24">
              <a:extLst>
                <a:ext uri="{FF2B5EF4-FFF2-40B4-BE49-F238E27FC236}">
                  <a16:creationId xmlns:a16="http://schemas.microsoft.com/office/drawing/2014/main" id="{63E01830-1931-5357-0119-7133A2D92DAF}"/>
                </a:ext>
              </a:extLst>
            </p:cNvPr>
            <p:cNvGrpSpPr/>
            <p:nvPr/>
          </p:nvGrpSpPr>
          <p:grpSpPr>
            <a:xfrm>
              <a:off x="9047385" y="3713728"/>
              <a:ext cx="2196000" cy="2406053"/>
              <a:chOff x="9047385" y="3713728"/>
              <a:chExt cx="2196000" cy="2406053"/>
            </a:xfrm>
          </p:grpSpPr>
          <p:sp>
            <p:nvSpPr>
              <p:cNvPr id="12" name="Rectangle 11">
                <a:extLst>
                  <a:ext uri="{FF2B5EF4-FFF2-40B4-BE49-F238E27FC236}">
                    <a16:creationId xmlns:a16="http://schemas.microsoft.com/office/drawing/2014/main" id="{E00518D3-6FB7-B8F0-018F-828BD54BBC7B}"/>
                  </a:ext>
                </a:extLst>
              </p:cNvPr>
              <p:cNvSpPr/>
              <p:nvPr/>
            </p:nvSpPr>
            <p:spPr>
              <a:xfrm>
                <a:off x="9047385" y="5150285"/>
                <a:ext cx="2196000" cy="969496"/>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9334"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t>A structured guide, outlining the processes, tools and metrics required to monitor, measure and report on the value and benefits achieved from modernisation initiatives. Ensuring clear expectations of who is responsible, accountable, who should be consulted and informed.</a:t>
                </a:r>
              </a:p>
            </p:txBody>
          </p:sp>
          <p:grpSp>
            <p:nvGrpSpPr>
              <p:cNvPr id="29" name="Group 28">
                <a:extLst>
                  <a:ext uri="{FF2B5EF4-FFF2-40B4-BE49-F238E27FC236}">
                    <a16:creationId xmlns:a16="http://schemas.microsoft.com/office/drawing/2014/main" id="{358F7B80-F745-4878-F7B6-99535E595DA5}"/>
                  </a:ext>
                </a:extLst>
              </p:cNvPr>
              <p:cNvGrpSpPr/>
              <p:nvPr/>
            </p:nvGrpSpPr>
            <p:grpSpPr>
              <a:xfrm>
                <a:off x="9336424" y="3713728"/>
                <a:ext cx="1617923" cy="903238"/>
                <a:chOff x="9336424" y="3713728"/>
                <a:chExt cx="1617923" cy="903238"/>
              </a:xfrm>
            </p:grpSpPr>
            <p:pic>
              <p:nvPicPr>
                <p:cNvPr id="19" name="Picture 18">
                  <a:extLst>
                    <a:ext uri="{FF2B5EF4-FFF2-40B4-BE49-F238E27FC236}">
                      <a16:creationId xmlns:a16="http://schemas.microsoft.com/office/drawing/2014/main" id="{44D09192-0182-8E55-89D5-4A2BBA66604E}"/>
                    </a:ext>
                  </a:extLst>
                </p:cNvPr>
                <p:cNvPicPr>
                  <a:picLocks/>
                </p:cNvPicPr>
                <p:nvPr/>
              </p:nvPicPr>
              <p:blipFill>
                <a:blip r:embed="rId6"/>
                <a:stretch>
                  <a:fillRect/>
                </a:stretch>
              </p:blipFill>
              <p:spPr>
                <a:xfrm>
                  <a:off x="9336424" y="3713728"/>
                  <a:ext cx="1454400" cy="813600"/>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pic>
              <p:nvPicPr>
                <p:cNvPr id="15" name="Picture 6">
                  <a:extLst>
                    <a:ext uri="{FF2B5EF4-FFF2-40B4-BE49-F238E27FC236}">
                      <a16:creationId xmlns:a16="http://schemas.microsoft.com/office/drawing/2014/main" id="{18708E6C-3FC8-2C6A-0C0A-DEBB9553B8D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35" t="10696" r="27144" b="11786"/>
                <a:stretch/>
              </p:blipFill>
              <p:spPr bwMode="auto">
                <a:xfrm>
                  <a:off x="10579947" y="4283261"/>
                  <a:ext cx="374400" cy="33370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D735B0D4-E28E-C96E-3875-7E8A6800EB0A}"/>
                  </a:ext>
                </a:extLst>
              </p:cNvPr>
              <p:cNvSpPr txBox="1"/>
              <p:nvPr/>
            </p:nvSpPr>
            <p:spPr>
              <a:xfrm>
                <a:off x="9047385" y="4722296"/>
                <a:ext cx="2196000" cy="400110"/>
              </a:xfrm>
              <a:prstGeom prst="rect">
                <a:avLst/>
              </a:prstGeom>
              <a:noFill/>
            </p:spPr>
            <p:txBody>
              <a:bodyPr wrap="square" rtlCol="0">
                <a:spAutoFit/>
              </a:bodyPr>
              <a:lstStyle/>
              <a:p>
                <a:pPr algn="ctr"/>
                <a:r>
                  <a:rPr lang="en-AU" sz="1000" b="1" noProof="0" dirty="0"/>
                  <a:t>Enabling Core Roles and Responsibilities</a:t>
                </a:r>
              </a:p>
            </p:txBody>
          </p:sp>
        </p:grpSp>
        <p:grpSp>
          <p:nvGrpSpPr>
            <p:cNvPr id="27" name="Group 26">
              <a:extLst>
                <a:ext uri="{FF2B5EF4-FFF2-40B4-BE49-F238E27FC236}">
                  <a16:creationId xmlns:a16="http://schemas.microsoft.com/office/drawing/2014/main" id="{37B32794-9085-20A9-6A62-9B4672B53789}"/>
                </a:ext>
              </a:extLst>
            </p:cNvPr>
            <p:cNvGrpSpPr/>
            <p:nvPr/>
          </p:nvGrpSpPr>
          <p:grpSpPr>
            <a:xfrm>
              <a:off x="1752433" y="3713620"/>
              <a:ext cx="2268000" cy="2406161"/>
              <a:chOff x="1752433" y="3713620"/>
              <a:chExt cx="2268000" cy="2406161"/>
            </a:xfrm>
          </p:grpSpPr>
          <p:sp>
            <p:nvSpPr>
              <p:cNvPr id="10" name="Rectangle 9">
                <a:extLst>
                  <a:ext uri="{FF2B5EF4-FFF2-40B4-BE49-F238E27FC236}">
                    <a16:creationId xmlns:a16="http://schemas.microsoft.com/office/drawing/2014/main" id="{F22E6063-5711-D52A-0414-08EE8E7DC781}"/>
                  </a:ext>
                </a:extLst>
              </p:cNvPr>
              <p:cNvSpPr/>
              <p:nvPr/>
            </p:nvSpPr>
            <p:spPr>
              <a:xfrm>
                <a:off x="1790175" y="5150285"/>
                <a:ext cx="2192517" cy="969496"/>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9334"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4D4D4D"/>
                    </a:solidFill>
                    <a:effectLst/>
                    <a:uLnTx/>
                    <a:uFillTx/>
                    <a:latin typeface="Arial" panose="020B0604020202020204" pitchFamily="34" charset="0"/>
                    <a:ea typeface="Open Sans Light" panose="020B0604020202020204" charset="0"/>
                    <a:cs typeface="Arial" panose="020B0604020202020204" pitchFamily="34" charset="0"/>
                  </a:rPr>
                  <a:t>A detailed framework outlining a structured approach to identifying, planning, managing and tracking benefits. Ensuring consistency in benefit management across Agencies. While aiding in measuring the true impact of modernisation initiatives and demonstrate value to stakeholders.</a:t>
                </a:r>
              </a:p>
            </p:txBody>
          </p:sp>
          <p:sp>
            <p:nvSpPr>
              <p:cNvPr id="13" name="TextBox 12">
                <a:extLst>
                  <a:ext uri="{FF2B5EF4-FFF2-40B4-BE49-F238E27FC236}">
                    <a16:creationId xmlns:a16="http://schemas.microsoft.com/office/drawing/2014/main" id="{7BFF4C3F-2EF5-7E20-B855-4DADB20A397E}"/>
                  </a:ext>
                </a:extLst>
              </p:cNvPr>
              <p:cNvSpPr txBox="1"/>
              <p:nvPr/>
            </p:nvSpPr>
            <p:spPr>
              <a:xfrm>
                <a:off x="1752433" y="4722296"/>
                <a:ext cx="2268000" cy="400110"/>
              </a:xfrm>
              <a:prstGeom prst="rect">
                <a:avLst/>
              </a:prstGeom>
              <a:noFill/>
            </p:spPr>
            <p:txBody>
              <a:bodyPr wrap="square" rtlCol="0">
                <a:spAutoFit/>
              </a:bodyPr>
              <a:lstStyle/>
              <a:p>
                <a:pPr algn="ctr"/>
                <a:r>
                  <a:rPr lang="en-AU" sz="1000" b="1" noProof="0" dirty="0"/>
                  <a:t>Agency ICT Modernisation </a:t>
                </a:r>
              </a:p>
              <a:p>
                <a:pPr algn="ctr"/>
                <a:r>
                  <a:rPr lang="en-AU" sz="1000" b="1" noProof="0" dirty="0"/>
                  <a:t>Benefits Realisation Framework</a:t>
                </a:r>
              </a:p>
            </p:txBody>
          </p:sp>
          <p:grpSp>
            <p:nvGrpSpPr>
              <p:cNvPr id="24" name="Group 23">
                <a:extLst>
                  <a:ext uri="{FF2B5EF4-FFF2-40B4-BE49-F238E27FC236}">
                    <a16:creationId xmlns:a16="http://schemas.microsoft.com/office/drawing/2014/main" id="{60BDFDD0-819C-F305-87AA-5495F52AF617}"/>
                  </a:ext>
                </a:extLst>
              </p:cNvPr>
              <p:cNvGrpSpPr/>
              <p:nvPr/>
            </p:nvGrpSpPr>
            <p:grpSpPr>
              <a:xfrm>
                <a:off x="2069441" y="3713620"/>
                <a:ext cx="1633984" cy="903346"/>
                <a:chOff x="2026975" y="3713620"/>
                <a:chExt cx="1633984" cy="903346"/>
              </a:xfrm>
            </p:grpSpPr>
            <p:pic>
              <p:nvPicPr>
                <p:cNvPr id="23" name="Picture 22">
                  <a:extLst>
                    <a:ext uri="{FF2B5EF4-FFF2-40B4-BE49-F238E27FC236}">
                      <a16:creationId xmlns:a16="http://schemas.microsoft.com/office/drawing/2014/main" id="{CE22B88E-F834-4B37-545F-43B8985EB41D}"/>
                    </a:ext>
                  </a:extLst>
                </p:cNvPr>
                <p:cNvPicPr>
                  <a:picLocks noChangeAspect="1"/>
                </p:cNvPicPr>
                <p:nvPr/>
              </p:nvPicPr>
              <p:blipFill>
                <a:blip r:embed="rId7"/>
                <a:stretch>
                  <a:fillRect/>
                </a:stretch>
              </p:blipFill>
              <p:spPr>
                <a:xfrm>
                  <a:off x="2026975" y="3713620"/>
                  <a:ext cx="1446784" cy="813816"/>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pic>
              <p:nvPicPr>
                <p:cNvPr id="48" name="Picture 6">
                  <a:extLst>
                    <a:ext uri="{FF2B5EF4-FFF2-40B4-BE49-F238E27FC236}">
                      <a16:creationId xmlns:a16="http://schemas.microsoft.com/office/drawing/2014/main" id="{369B66CB-2ED4-18E9-501B-F09EE8C05073}"/>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35" t="10696" r="27144" b="11786"/>
                <a:stretch/>
              </p:blipFill>
              <p:spPr bwMode="auto">
                <a:xfrm>
                  <a:off x="3286559" y="4283261"/>
                  <a:ext cx="374400" cy="33370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8" name="Footer Placeholder 4">
            <a:extLst>
              <a:ext uri="{FF2B5EF4-FFF2-40B4-BE49-F238E27FC236}">
                <a16:creationId xmlns:a16="http://schemas.microsoft.com/office/drawing/2014/main" id="{187F28DC-1493-E250-A42C-22DDDE862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65" name="Slide Number Placeholder 3">
            <a:extLst>
              <a:ext uri="{FF2B5EF4-FFF2-40B4-BE49-F238E27FC236}">
                <a16:creationId xmlns:a16="http://schemas.microsoft.com/office/drawing/2014/main" id="{B7D9135A-F6DA-EB23-74B4-17FC76121D95}"/>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4</a:t>
            </a:fld>
            <a:endParaRPr lang="en-AU" noProof="0" dirty="0"/>
          </a:p>
        </p:txBody>
      </p:sp>
    </p:spTree>
    <p:extLst>
      <p:ext uri="{BB962C8B-B14F-4D97-AF65-F5344CB8AC3E}">
        <p14:creationId xmlns:p14="http://schemas.microsoft.com/office/powerpoint/2010/main" val="65195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C493-FE39-9C9A-92E0-5B649544D91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78562A-5C88-FEF1-D99C-6F46E601ECFB}"/>
              </a:ext>
            </a:extLst>
          </p:cNvPr>
          <p:cNvSpPr>
            <a:spLocks noGrp="1"/>
          </p:cNvSpPr>
          <p:nvPr>
            <p:ph type="title"/>
          </p:nvPr>
        </p:nvSpPr>
        <p:spPr/>
        <p:txBody>
          <a:bodyPr/>
          <a:lstStyle/>
          <a:p>
            <a:r>
              <a:rPr lang="en-AU" noProof="0" dirty="0"/>
              <a:t>Benefits Realisation Framework</a:t>
            </a:r>
          </a:p>
        </p:txBody>
      </p:sp>
      <p:sp>
        <p:nvSpPr>
          <p:cNvPr id="4" name="Text Placeholder 3">
            <a:extLst>
              <a:ext uri="{FF2B5EF4-FFF2-40B4-BE49-F238E27FC236}">
                <a16:creationId xmlns:a16="http://schemas.microsoft.com/office/drawing/2014/main" id="{D798E971-16FB-683A-BBB1-757AD8D96CAC}"/>
              </a:ext>
            </a:extLst>
          </p:cNvPr>
          <p:cNvSpPr>
            <a:spLocks noGrp="1"/>
          </p:cNvSpPr>
          <p:nvPr>
            <p:ph type="body" sz="quarter" idx="13"/>
          </p:nvPr>
        </p:nvSpPr>
        <p:spPr/>
        <p:txBody>
          <a:bodyPr>
            <a:normAutofit/>
          </a:bodyPr>
          <a:lstStyle/>
          <a:p>
            <a:r>
              <a:rPr lang="en-AU" noProof="0" dirty="0"/>
              <a:t>Below outlines what you can expect from implementing the benefits realisation framework and when it should be used to maximise value and realise potential.</a:t>
            </a:r>
          </a:p>
        </p:txBody>
      </p:sp>
      <p:grpSp>
        <p:nvGrpSpPr>
          <p:cNvPr id="3" name="Group 2" descr="Informational graphic describing the Benefits Realisation Framework for agency modernisation initiatives. It explains when to use the framework—during planning, execution, post-implementation, and executive conversations—to define, track, and report benefits. It defines the framework as a flexible guide for managing and sustaining value aligned with organisational strategy. It clarifies that the framework is not prescriptive and should be adapted to each agency’s context.">
            <a:extLst>
              <a:ext uri="{FF2B5EF4-FFF2-40B4-BE49-F238E27FC236}">
                <a16:creationId xmlns:a16="http://schemas.microsoft.com/office/drawing/2014/main" id="{F94382A2-C0FE-3D97-E7C0-A323D776B218}"/>
              </a:ext>
            </a:extLst>
          </p:cNvPr>
          <p:cNvGrpSpPr/>
          <p:nvPr/>
        </p:nvGrpSpPr>
        <p:grpSpPr>
          <a:xfrm>
            <a:off x="479425" y="1847146"/>
            <a:ext cx="11233151" cy="4320572"/>
            <a:chOff x="479425" y="1847146"/>
            <a:chExt cx="11233151" cy="4320572"/>
          </a:xfrm>
        </p:grpSpPr>
        <p:sp>
          <p:nvSpPr>
            <p:cNvPr id="34" name="Rectangle 33">
              <a:extLst>
                <a:ext uri="{FF2B5EF4-FFF2-40B4-BE49-F238E27FC236}">
                  <a16:creationId xmlns:a16="http://schemas.microsoft.com/office/drawing/2014/main" id="{BC12F957-659D-804C-F34A-410E04F27B94}"/>
                </a:ext>
              </a:extLst>
            </p:cNvPr>
            <p:cNvSpPr/>
            <p:nvPr/>
          </p:nvSpPr>
          <p:spPr>
            <a:xfrm>
              <a:off x="6727826" y="3657600"/>
              <a:ext cx="4984750" cy="2510118"/>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96A34FB-589F-88FC-4CDF-C839FCBF68FE}"/>
                </a:ext>
              </a:extLst>
            </p:cNvPr>
            <p:cNvSpPr/>
            <p:nvPr/>
          </p:nvSpPr>
          <p:spPr>
            <a:xfrm>
              <a:off x="479425" y="3657600"/>
              <a:ext cx="6073775" cy="2510118"/>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FBA9C91E-FA63-03B5-1D82-691D82D24BDC}"/>
                </a:ext>
              </a:extLst>
            </p:cNvPr>
            <p:cNvSpPr/>
            <p:nvPr/>
          </p:nvSpPr>
          <p:spPr>
            <a:xfrm>
              <a:off x="480556" y="1856987"/>
              <a:ext cx="11189867" cy="1710966"/>
            </a:xfrm>
            <a:prstGeom prst="roundRect">
              <a:avLst>
                <a:gd name="adj" fmla="val 157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C319752A-DF05-0617-4009-E1AFC5D76009}"/>
                </a:ext>
              </a:extLst>
            </p:cNvPr>
            <p:cNvSpPr/>
            <p:nvPr/>
          </p:nvSpPr>
          <p:spPr>
            <a:xfrm>
              <a:off x="583980" y="2231569"/>
              <a:ext cx="10952321" cy="1154162"/>
            </a:xfrm>
            <a:prstGeom prst="rect">
              <a:avLst/>
            </a:prstGeom>
            <a:noFill/>
          </p:spPr>
          <p:txBody>
            <a:bodyPr wrap="square" lIns="0" tIns="0" rIns="0" bIns="0" anchor="t">
              <a:spAutoFit/>
            </a:bodyPr>
            <a:lstStyle/>
            <a:p>
              <a:pPr marL="91440" lvl="1">
                <a:spcBef>
                  <a:spcPts val="300"/>
                </a:spcBef>
                <a:spcAft>
                  <a:spcPts val="300"/>
                </a:spcAft>
                <a:buSzPct val="110000"/>
                <a:defRPr/>
              </a:pPr>
              <a:r>
                <a:rPr lang="en-AU" sz="1000" kern="0" noProof="0" dirty="0">
                  <a:latin typeface="Arial" panose="020B0604020202020204" pitchFamily="34" charset="0"/>
                  <a:ea typeface="Open Sans" panose="020B0606030504020204" pitchFamily="34" charset="0"/>
                  <a:cs typeface="Arial" panose="020B0604020202020204" pitchFamily="34" charset="0"/>
                </a:rPr>
                <a:t>The four-step approach outlined in this framework can be used in entirety or as needed for:</a:t>
              </a:r>
            </a:p>
            <a:p>
              <a:pPr marL="173736" lvl="1" indent="-173736">
                <a:spcBef>
                  <a:spcPts val="300"/>
                </a:spcBef>
                <a:buClr>
                  <a:schemeClr val="tx1"/>
                </a:buClr>
                <a:buSzPct val="100000"/>
                <a:buFont typeface="Wingdings" panose="05000000000000000000" pitchFamily="2" charset="2"/>
                <a:buChar char="§"/>
                <a:defRPr/>
              </a:pPr>
              <a:r>
                <a:rPr lang="en-AU" sz="1000" b="1" kern="0" noProof="0" dirty="0">
                  <a:latin typeface="Arial" panose="020B0604020202020204" pitchFamily="34" charset="0"/>
                  <a:ea typeface="Open Sans" panose="020B0606030504020204" pitchFamily="34" charset="0"/>
                  <a:cs typeface="Arial" panose="020B0604020202020204" pitchFamily="34" charset="0"/>
                </a:rPr>
                <a:t>Planning Phase – </a:t>
              </a:r>
              <a:r>
                <a:rPr lang="en-AU" sz="1000" kern="0" noProof="0" dirty="0">
                  <a:latin typeface="Arial" panose="020B0604020202020204" pitchFamily="34" charset="0"/>
                  <a:ea typeface="Open Sans" panose="020B0606030504020204" pitchFamily="34" charset="0"/>
                  <a:cs typeface="Arial" panose="020B0604020202020204" pitchFamily="34" charset="0"/>
                </a:rPr>
                <a:t>Informing, planning, staffing, and execution of future engagements, ensuring benefits are well defined from the outset</a:t>
              </a:r>
            </a:p>
            <a:p>
              <a:pPr marL="173736" lvl="1" indent="-173736">
                <a:spcBef>
                  <a:spcPts val="300"/>
                </a:spcBef>
                <a:buClr>
                  <a:schemeClr val="tx1"/>
                </a:buClr>
                <a:buSzPct val="100000"/>
                <a:buFont typeface="Wingdings" panose="05000000000000000000" pitchFamily="2" charset="2"/>
                <a:buChar char="§"/>
                <a:defRPr/>
              </a:pPr>
              <a:r>
                <a:rPr lang="en-AU" sz="1000" b="1" kern="0" noProof="0" dirty="0">
                  <a:latin typeface="Arial" panose="020B0604020202020204" pitchFamily="34" charset="0"/>
                  <a:ea typeface="Open Sans" panose="020B0606030504020204" pitchFamily="34" charset="0"/>
                  <a:cs typeface="Arial" panose="020B0604020202020204" pitchFamily="34" charset="0"/>
                </a:rPr>
                <a:t>Execution Phase – </a:t>
              </a:r>
              <a:r>
                <a:rPr lang="en-AU" sz="1000" kern="0" noProof="0" dirty="0">
                  <a:latin typeface="Arial" panose="020B0604020202020204" pitchFamily="34" charset="0"/>
                  <a:ea typeface="Open Sans" panose="020B0606030504020204" pitchFamily="34" charset="0"/>
                  <a:cs typeface="Arial" panose="020B0604020202020204" pitchFamily="34" charset="0"/>
                </a:rPr>
                <a:t>To track and manage benefits of initiatives throughout the modernisation journey</a:t>
              </a:r>
              <a:endParaRPr lang="en-AU" sz="1000" b="1" kern="0" noProof="0" dirty="0">
                <a:latin typeface="Arial" panose="020B0604020202020204" pitchFamily="34" charset="0"/>
                <a:ea typeface="Open Sans" panose="020B0606030504020204" pitchFamily="34" charset="0"/>
                <a:cs typeface="Arial" panose="020B0604020202020204" pitchFamily="34" charset="0"/>
              </a:endParaRPr>
            </a:p>
            <a:p>
              <a:pPr marL="173736" lvl="1" indent="-173736">
                <a:spcBef>
                  <a:spcPts val="300"/>
                </a:spcBef>
                <a:buClr>
                  <a:schemeClr val="tx1"/>
                </a:buClr>
                <a:buSzPct val="100000"/>
                <a:buFont typeface="Wingdings" panose="05000000000000000000" pitchFamily="2" charset="2"/>
                <a:buChar char="§"/>
                <a:defRPr/>
              </a:pPr>
              <a:r>
                <a:rPr lang="en-AU" sz="1000" b="1" kern="0" noProof="0" dirty="0">
                  <a:latin typeface="Arial" panose="020B0604020202020204" pitchFamily="34" charset="0"/>
                  <a:ea typeface="Open Sans" panose="020B0606030504020204" pitchFamily="34" charset="0"/>
                  <a:cs typeface="Arial" panose="020B0604020202020204" pitchFamily="34" charset="0"/>
                </a:rPr>
                <a:t>Post- Implementation– </a:t>
              </a:r>
              <a:r>
                <a:rPr lang="en-AU" sz="1000" kern="0" noProof="0" dirty="0">
                  <a:latin typeface="Arial" panose="020B0604020202020204" pitchFamily="34" charset="0"/>
                  <a:ea typeface="Open Sans" panose="020B0606030504020204" pitchFamily="34" charset="0"/>
                  <a:cs typeface="Arial" panose="020B0604020202020204" pitchFamily="34" charset="0"/>
                </a:rPr>
                <a:t>Provide benefits realisation reports to evaluate and report on the benefits realised by the Agency</a:t>
              </a:r>
            </a:p>
            <a:p>
              <a:pPr marL="173736" lvl="1" indent="-173736">
                <a:spcBef>
                  <a:spcPts val="300"/>
                </a:spcBef>
                <a:buClr>
                  <a:schemeClr val="tx1"/>
                </a:buClr>
                <a:buSzPct val="100000"/>
                <a:buFont typeface="Wingdings" panose="05000000000000000000" pitchFamily="2" charset="2"/>
                <a:buChar char="§"/>
                <a:defRPr/>
              </a:pPr>
              <a:r>
                <a:rPr lang="en-AU" sz="1000" b="1" kern="0" noProof="0" dirty="0">
                  <a:latin typeface="Arial" panose="020B0604020202020204" pitchFamily="34" charset="0"/>
                  <a:ea typeface="Open Sans" panose="020B0606030504020204" pitchFamily="34" charset="0"/>
                  <a:cs typeface="Arial" panose="020B0604020202020204" pitchFamily="34" charset="0"/>
                </a:rPr>
                <a:t>Executive Conversations – </a:t>
              </a:r>
              <a:r>
                <a:rPr lang="en-AU" sz="1000" kern="0" noProof="0" dirty="0">
                  <a:latin typeface="Arial" panose="020B0604020202020204" pitchFamily="34" charset="0"/>
                  <a:ea typeface="Open Sans" panose="020B0606030504020204" pitchFamily="34" charset="0"/>
                  <a:cs typeface="Arial" panose="020B0604020202020204" pitchFamily="34" charset="0"/>
                </a:rPr>
                <a:t>Framing and articulating the value of modernisation, while managing stakeholder expectations and providing transparency </a:t>
              </a:r>
            </a:p>
            <a:p>
              <a:pPr marL="91440" lvl="1">
                <a:spcBef>
                  <a:spcPts val="300"/>
                </a:spcBef>
                <a:buClr>
                  <a:srgbClr val="787878"/>
                </a:buClr>
                <a:buSzPct val="110000"/>
                <a:defRPr/>
              </a:pPr>
              <a:r>
                <a:rPr lang="en-AU" sz="1000" noProof="0" dirty="0">
                  <a:latin typeface="Arial" panose="020B0604020202020204" pitchFamily="34" charset="0"/>
                  <a:ea typeface="Open Sans" panose="020B0606030504020204" pitchFamily="34" charset="0"/>
                  <a:cs typeface="Arial" panose="020B0604020202020204" pitchFamily="34" charset="0"/>
                </a:rPr>
                <a:t>The framework can also </a:t>
              </a:r>
              <a:r>
                <a:rPr lang="en-AU" sz="1000" b="1" noProof="0" dirty="0">
                  <a:latin typeface="Arial" panose="020B0604020202020204" pitchFamily="34" charset="0"/>
                  <a:ea typeface="Open Sans" panose="020B0606030504020204" pitchFamily="34" charset="0"/>
                  <a:cs typeface="Arial" panose="020B0604020202020204" pitchFamily="34" charset="0"/>
                </a:rPr>
                <a:t>serve as a check </a:t>
              </a:r>
              <a:r>
                <a:rPr lang="en-AU" sz="1000" noProof="0" dirty="0">
                  <a:latin typeface="Arial" panose="020B0604020202020204" pitchFamily="34" charset="0"/>
                  <a:ea typeface="Open Sans" panose="020B0606030504020204" pitchFamily="34" charset="0"/>
                  <a:cs typeface="Arial" panose="020B0604020202020204" pitchFamily="34" charset="0"/>
                </a:rPr>
                <a:t>to confirm that all major considerations for benefits realisation have been accounted for in the execution of</a:t>
              </a:r>
              <a:r>
                <a:rPr lang="en-AU" sz="1000" noProof="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AU" sz="1000" noProof="0" dirty="0">
                  <a:latin typeface="Arial" panose="020B0604020202020204" pitchFamily="34" charset="0"/>
                  <a:ea typeface="Open Sans" panose="020B0606030504020204" pitchFamily="34" charset="0"/>
                  <a:cs typeface="Arial" panose="020B0604020202020204" pitchFamily="34" charset="0"/>
                </a:rPr>
                <a:t>various phases of a modernisation initiative.</a:t>
              </a:r>
            </a:p>
          </p:txBody>
        </p:sp>
        <p:sp>
          <p:nvSpPr>
            <p:cNvPr id="39" name="Rectangle 38">
              <a:extLst>
                <a:ext uri="{FF2B5EF4-FFF2-40B4-BE49-F238E27FC236}">
                  <a16:creationId xmlns:a16="http://schemas.microsoft.com/office/drawing/2014/main" id="{3094F5E0-43BC-2D09-459D-A22C13A51AC0}"/>
                </a:ext>
              </a:extLst>
            </p:cNvPr>
            <p:cNvSpPr/>
            <p:nvPr/>
          </p:nvSpPr>
          <p:spPr>
            <a:xfrm>
              <a:off x="6974540" y="4345595"/>
              <a:ext cx="4487231" cy="1077218"/>
            </a:xfrm>
            <a:prstGeom prst="rect">
              <a:avLst/>
            </a:prstGeom>
          </p:spPr>
          <p:txBody>
            <a:bodyPr wrap="square" lIns="0" tIns="0" rIns="0" bIns="0" anchor="t">
              <a:spAutoFit/>
            </a:bodyPr>
            <a:lstStyle/>
            <a:p>
              <a:pPr marL="76200" lvl="1">
                <a:buSzPct val="65000"/>
              </a:pPr>
              <a:r>
                <a:rPr lang="en-AU" sz="1000" noProof="0" dirty="0">
                  <a:latin typeface="Arial" panose="020B0604020202020204" pitchFamily="34" charset="0"/>
                  <a:ea typeface="Open Sans" panose="020B0606030504020204" pitchFamily="34" charset="0"/>
                  <a:cs typeface="Arial" panose="020B0604020202020204" pitchFamily="34" charset="0"/>
                </a:rPr>
                <a:t>The Benefits Realisation Framework is not intended to be one size fits all, nor is it intended to be prescriptive. The framework has been developed to provide guidance on how benefits realisation can be defined, monitored and expected benefits can be achieved, it should be adapted to fit each unique situation and the approach or deliverables leveraged accordingly.</a:t>
              </a:r>
            </a:p>
            <a:p>
              <a:pPr marL="76200" lvl="1">
                <a:buSzPct val="65000"/>
              </a:pPr>
              <a:endParaRPr lang="en-AU" sz="1000" b="1" noProof="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76200" lvl="1">
                <a:buSzPct val="65000"/>
              </a:pPr>
              <a:endParaRPr lang="en-AU" sz="1000" b="1" noProof="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74963CEA-434B-D5E9-299F-E90DF82F2CEE}"/>
                </a:ext>
              </a:extLst>
            </p:cNvPr>
            <p:cNvSpPr/>
            <p:nvPr/>
          </p:nvSpPr>
          <p:spPr>
            <a:xfrm>
              <a:off x="730228" y="4345595"/>
              <a:ext cx="5365772" cy="1538883"/>
            </a:xfrm>
            <a:prstGeom prst="rect">
              <a:avLst/>
            </a:prstGeom>
          </p:spPr>
          <p:txBody>
            <a:bodyPr wrap="square" lIns="0" tIns="0" rIns="0" bIns="0" anchor="t">
              <a:spAutoFit/>
            </a:bodyPr>
            <a:lstStyle/>
            <a:p>
              <a:pPr>
                <a:spcBef>
                  <a:spcPts val="1200"/>
                </a:spcBef>
                <a:buSzPct val="100000"/>
                <a:defRPr/>
              </a:pPr>
              <a:r>
                <a:rPr lang="en-AU" sz="1000" noProof="0" dirty="0">
                  <a:latin typeface="Arial" panose="020B0604020202020204" pitchFamily="34" charset="0"/>
                  <a:ea typeface="Open Sans" panose="020B0606030504020204" pitchFamily="34" charset="0"/>
                  <a:cs typeface="Arial" panose="020B0604020202020204" pitchFamily="34" charset="0"/>
                </a:rPr>
                <a:t>The Benefits Realisation Framework is a guide for Agencies to manage, track and realise the value of their modernisation initiatives throughout the lifecycle of the project or program. </a:t>
              </a:r>
            </a:p>
            <a:p>
              <a:pPr>
                <a:spcBef>
                  <a:spcPts val="1200"/>
                </a:spcBef>
                <a:buSzPct val="100000"/>
                <a:defRPr/>
              </a:pPr>
              <a:r>
                <a:rPr lang="en-AU" sz="1000" noProof="0" dirty="0">
                  <a:latin typeface="Arial" panose="020B0604020202020204" pitchFamily="34" charset="0"/>
                  <a:ea typeface="Open Sans" panose="020B0606030504020204" pitchFamily="34" charset="0"/>
                  <a:cs typeface="Arial" panose="020B0604020202020204" pitchFamily="34" charset="0"/>
                </a:rPr>
                <a:t>The tools, activities, deliverables, and templates in the Benefits Realisation Framework represent a framework for guiding an agency through a large-scale modernisation transformation, defining how to realise expected value from a transformation and ensure that benefits are sustained overtime in alignment with the Organisational/ Business Strategy and business goals.</a:t>
              </a:r>
            </a:p>
            <a:p>
              <a:pPr>
                <a:spcBef>
                  <a:spcPts val="1200"/>
                </a:spcBef>
                <a:buSzPct val="100000"/>
                <a:defRPr/>
              </a:pPr>
              <a:endParaRPr lang="en-AU" sz="1000" noProof="0" dirty="0">
                <a:latin typeface="Arial" panose="020B0604020202020204" pitchFamily="34" charset="0"/>
                <a:ea typeface="Open Sans" panose="020B0606030504020204" pitchFamily="34" charset="0"/>
                <a:cs typeface="Arial" panose="020B0604020202020204" pitchFamily="34" charset="0"/>
              </a:endParaRPr>
            </a:p>
          </p:txBody>
        </p:sp>
        <p:sp>
          <p:nvSpPr>
            <p:cNvPr id="41" name="Arrow: Pentagon 147">
              <a:extLst>
                <a:ext uri="{FF2B5EF4-FFF2-40B4-BE49-F238E27FC236}">
                  <a16:creationId xmlns:a16="http://schemas.microsoft.com/office/drawing/2014/main" id="{E3FD3552-D915-EFE4-C1E4-99B50930ADDD}"/>
                </a:ext>
              </a:extLst>
            </p:cNvPr>
            <p:cNvSpPr/>
            <p:nvPr/>
          </p:nvSpPr>
          <p:spPr>
            <a:xfrm>
              <a:off x="479425" y="1847146"/>
              <a:ext cx="2069638" cy="288000"/>
            </a:xfrm>
            <a:prstGeom prst="homePlat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7"/>
              <a:r>
                <a:rPr lang="en-AU" sz="1200" b="1" noProof="0" dirty="0">
                  <a:solidFill>
                    <a:srgbClr val="FFFFFF"/>
                  </a:solidFill>
                  <a:latin typeface="Arial" panose="020B0604020202020204" pitchFamily="34" charset="0"/>
                  <a:cs typeface="Arial" panose="020B0604020202020204" pitchFamily="34" charset="0"/>
                </a:rPr>
                <a:t>When to use it</a:t>
              </a:r>
            </a:p>
          </p:txBody>
        </p:sp>
        <p:pic>
          <p:nvPicPr>
            <p:cNvPr id="42" name="Graphic 41">
              <a:extLst>
                <a:ext uri="{FF2B5EF4-FFF2-40B4-BE49-F238E27FC236}">
                  <a16:creationId xmlns:a16="http://schemas.microsoft.com/office/drawing/2014/main" id="{A0A84C12-61C0-6560-7E09-D617AD2C89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07356" y="2069567"/>
              <a:ext cx="1728945" cy="981242"/>
            </a:xfrm>
            <a:prstGeom prst="rect">
              <a:avLst/>
            </a:prstGeom>
          </p:spPr>
        </p:pic>
        <p:cxnSp>
          <p:nvCxnSpPr>
            <p:cNvPr id="43" name="Straight Connector 42">
              <a:extLst>
                <a:ext uri="{FF2B5EF4-FFF2-40B4-BE49-F238E27FC236}">
                  <a16:creationId xmlns:a16="http://schemas.microsoft.com/office/drawing/2014/main" id="{A4738425-8F31-1525-D30E-B09270DF1216}"/>
                </a:ext>
              </a:extLst>
            </p:cNvPr>
            <p:cNvCxnSpPr>
              <a:cxnSpLocks/>
            </p:cNvCxnSpPr>
            <p:nvPr/>
          </p:nvCxnSpPr>
          <p:spPr>
            <a:xfrm flipH="1">
              <a:off x="629677" y="3901358"/>
              <a:ext cx="5773270" cy="0"/>
            </a:xfrm>
            <a:prstGeom prst="line">
              <a:avLst/>
            </a:prstGeom>
            <a:ln w="12700"/>
          </p:spPr>
          <p:style>
            <a:lnRef idx="1">
              <a:schemeClr val="accent5"/>
            </a:lnRef>
            <a:fillRef idx="0">
              <a:schemeClr val="accent5"/>
            </a:fillRef>
            <a:effectRef idx="0">
              <a:schemeClr val="accent5"/>
            </a:effectRef>
            <a:fontRef idx="minor">
              <a:schemeClr val="tx1"/>
            </a:fontRef>
          </p:style>
        </p:cxnSp>
        <p:sp>
          <p:nvSpPr>
            <p:cNvPr id="44" name="Rectangle 43">
              <a:extLst>
                <a:ext uri="{FF2B5EF4-FFF2-40B4-BE49-F238E27FC236}">
                  <a16:creationId xmlns:a16="http://schemas.microsoft.com/office/drawing/2014/main" id="{4FDF7F9D-5E27-5993-9A80-CD089FB35D72}"/>
                </a:ext>
              </a:extLst>
            </p:cNvPr>
            <p:cNvSpPr/>
            <p:nvPr/>
          </p:nvSpPr>
          <p:spPr bwMode="gray">
            <a:xfrm>
              <a:off x="1434025" y="3762859"/>
              <a:ext cx="4164575" cy="276999"/>
            </a:xfrm>
            <a:prstGeom prst="rect">
              <a:avLst/>
            </a:prstGeom>
            <a:solidFill>
              <a:schemeClr val="accent4">
                <a:lumMod val="40000"/>
                <a:lumOff val="60000"/>
              </a:schemeClr>
            </a:solidFill>
            <a:ln w="12700">
              <a:noFill/>
            </a:ln>
          </p:spPr>
          <p:txBody>
            <a:bodyPr wrap="square" anchor="ctr">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effectLst/>
                  <a:uLnTx/>
                  <a:uFillTx/>
                  <a:latin typeface="Arial" panose="020B0604020202020204" pitchFamily="34" charset="0"/>
                  <a:ea typeface="Open Sans Light" panose="020B0306030504020204" pitchFamily="34" charset="0"/>
                  <a:cs typeface="Arial" panose="020B0604020202020204" pitchFamily="34" charset="0"/>
                </a:rPr>
                <a:t>What it is</a:t>
              </a:r>
            </a:p>
          </p:txBody>
        </p:sp>
        <p:pic>
          <p:nvPicPr>
            <p:cNvPr id="45" name="Picture 44">
              <a:extLst>
                <a:ext uri="{FF2B5EF4-FFF2-40B4-BE49-F238E27FC236}">
                  <a16:creationId xmlns:a16="http://schemas.microsoft.com/office/drawing/2014/main" id="{D237D052-4FE0-FA29-68BD-53D8AC9B6F3A}"/>
                </a:ext>
              </a:extLst>
            </p:cNvPr>
            <p:cNvPicPr>
              <a:picLocks noChangeAspect="1"/>
            </p:cNvPicPr>
            <p:nvPr/>
          </p:nvPicPr>
          <p:blipFill>
            <a:blip r:embed="rId4"/>
            <a:stretch>
              <a:fillRect/>
            </a:stretch>
          </p:blipFill>
          <p:spPr>
            <a:xfrm>
              <a:off x="2171193" y="3786581"/>
              <a:ext cx="229554" cy="229554"/>
            </a:xfrm>
            <a:prstGeom prst="rect">
              <a:avLst/>
            </a:prstGeom>
          </p:spPr>
        </p:pic>
        <p:cxnSp>
          <p:nvCxnSpPr>
            <p:cNvPr id="46" name="Straight Connector 45">
              <a:extLst>
                <a:ext uri="{FF2B5EF4-FFF2-40B4-BE49-F238E27FC236}">
                  <a16:creationId xmlns:a16="http://schemas.microsoft.com/office/drawing/2014/main" id="{7882F137-B110-BA93-5F60-8471B4C69D5E}"/>
                </a:ext>
              </a:extLst>
            </p:cNvPr>
            <p:cNvCxnSpPr>
              <a:cxnSpLocks/>
            </p:cNvCxnSpPr>
            <p:nvPr/>
          </p:nvCxnSpPr>
          <p:spPr>
            <a:xfrm flipH="1">
              <a:off x="6824289" y="3901358"/>
              <a:ext cx="4776040" cy="0"/>
            </a:xfrm>
            <a:prstGeom prst="line">
              <a:avLst/>
            </a:prstGeom>
            <a:ln w="12700"/>
          </p:spPr>
          <p:style>
            <a:lnRef idx="1">
              <a:schemeClr val="accent5"/>
            </a:lnRef>
            <a:fillRef idx="0">
              <a:schemeClr val="accent5"/>
            </a:fillRef>
            <a:effectRef idx="0">
              <a:schemeClr val="accent5"/>
            </a:effectRef>
            <a:fontRef idx="minor">
              <a:schemeClr val="tx1"/>
            </a:fontRef>
          </p:style>
        </p:cxnSp>
        <p:sp>
          <p:nvSpPr>
            <p:cNvPr id="47" name="Rectangle 46">
              <a:extLst>
                <a:ext uri="{FF2B5EF4-FFF2-40B4-BE49-F238E27FC236}">
                  <a16:creationId xmlns:a16="http://schemas.microsoft.com/office/drawing/2014/main" id="{AAAA8581-02EB-90D7-7F6E-B0D668A596EA}"/>
                </a:ext>
              </a:extLst>
            </p:cNvPr>
            <p:cNvSpPr/>
            <p:nvPr/>
          </p:nvSpPr>
          <p:spPr bwMode="gray">
            <a:xfrm>
              <a:off x="7628637" y="3762859"/>
              <a:ext cx="3245551" cy="276999"/>
            </a:xfrm>
            <a:prstGeom prst="rect">
              <a:avLst/>
            </a:prstGeom>
            <a:solidFill>
              <a:schemeClr val="accent4">
                <a:lumMod val="20000"/>
                <a:lumOff val="80000"/>
              </a:schemeClr>
            </a:solidFill>
            <a:ln w="12700">
              <a:noFill/>
            </a:ln>
          </p:spPr>
          <p:txBody>
            <a:bodyPr wrap="square" anchor="ctr">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effectLst/>
                  <a:uLnTx/>
                  <a:uFillTx/>
                  <a:latin typeface="Arial" panose="020B0604020202020204" pitchFamily="34" charset="0"/>
                  <a:ea typeface="Open Sans Light" panose="020B0306030504020204" pitchFamily="34" charset="0"/>
                  <a:cs typeface="Arial" panose="020B0604020202020204" pitchFamily="34" charset="0"/>
                </a:rPr>
                <a:t>What it is Not</a:t>
              </a:r>
            </a:p>
          </p:txBody>
        </p:sp>
        <p:pic>
          <p:nvPicPr>
            <p:cNvPr id="48" name="Picture 47">
              <a:extLst>
                <a:ext uri="{FF2B5EF4-FFF2-40B4-BE49-F238E27FC236}">
                  <a16:creationId xmlns:a16="http://schemas.microsoft.com/office/drawing/2014/main" id="{62B37376-BCD8-0AD2-5741-50AC18BEB3BF}"/>
                </a:ext>
              </a:extLst>
            </p:cNvPr>
            <p:cNvPicPr>
              <a:picLocks noChangeAspect="1"/>
            </p:cNvPicPr>
            <p:nvPr/>
          </p:nvPicPr>
          <p:blipFill>
            <a:blip r:embed="rId5"/>
            <a:srcRect/>
            <a:stretch/>
          </p:blipFill>
          <p:spPr>
            <a:xfrm>
              <a:off x="8038623" y="3786581"/>
              <a:ext cx="229554" cy="229554"/>
            </a:xfrm>
            <a:prstGeom prst="rect">
              <a:avLst/>
            </a:prstGeom>
          </p:spPr>
        </p:pic>
      </p:grpSp>
      <p:sp>
        <p:nvSpPr>
          <p:cNvPr id="8" name="Footer Placeholder 4">
            <a:extLst>
              <a:ext uri="{FF2B5EF4-FFF2-40B4-BE49-F238E27FC236}">
                <a16:creationId xmlns:a16="http://schemas.microsoft.com/office/drawing/2014/main" id="{E9EE034C-5AC4-3399-338B-EF310B887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2" name="Slide Number Placeholder 3">
            <a:extLst>
              <a:ext uri="{FF2B5EF4-FFF2-40B4-BE49-F238E27FC236}">
                <a16:creationId xmlns:a16="http://schemas.microsoft.com/office/drawing/2014/main" id="{9BB20699-1F4F-9A6E-C000-5788C46483F8}"/>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5</a:t>
            </a:fld>
            <a:endParaRPr lang="en-AU" noProof="0" dirty="0"/>
          </a:p>
        </p:txBody>
      </p:sp>
    </p:spTree>
    <p:extLst>
      <p:ext uri="{BB962C8B-B14F-4D97-AF65-F5344CB8AC3E}">
        <p14:creationId xmlns:p14="http://schemas.microsoft.com/office/powerpoint/2010/main" val="143803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09DC3C-41E1-DED0-A749-90DA731B14E3}"/>
              </a:ext>
            </a:extLst>
          </p:cNvPr>
          <p:cNvSpPr>
            <a:spLocks noGrp="1"/>
          </p:cNvSpPr>
          <p:nvPr>
            <p:ph type="title"/>
          </p:nvPr>
        </p:nvSpPr>
        <p:spPr/>
        <p:txBody>
          <a:bodyPr/>
          <a:lstStyle/>
          <a:p>
            <a:r>
              <a:rPr lang="en-AU" noProof="0" dirty="0"/>
              <a:t>Benefits Realisation – Why?</a:t>
            </a:r>
          </a:p>
        </p:txBody>
      </p:sp>
      <p:sp>
        <p:nvSpPr>
          <p:cNvPr id="2" name="Text Placeholder 1">
            <a:extLst>
              <a:ext uri="{FF2B5EF4-FFF2-40B4-BE49-F238E27FC236}">
                <a16:creationId xmlns:a16="http://schemas.microsoft.com/office/drawing/2014/main" id="{8559EA18-AB1F-87CE-E8ED-28F7C77C69E2}"/>
              </a:ext>
            </a:extLst>
          </p:cNvPr>
          <p:cNvSpPr>
            <a:spLocks noGrp="1"/>
          </p:cNvSpPr>
          <p:nvPr>
            <p:ph type="body" sz="quarter" idx="13"/>
          </p:nvPr>
        </p:nvSpPr>
        <p:spPr/>
        <p:txBody>
          <a:bodyPr/>
          <a:lstStyle/>
          <a:p>
            <a:r>
              <a:rPr lang="en-AU" noProof="0" dirty="0"/>
              <a:t>Benefits realisation aligns strategy and goals, identified during the Strategy and Business Case stage, and tracks progress to demonstrate return on investment and sustained value to meet stakeholder expectations.</a:t>
            </a:r>
          </a:p>
        </p:txBody>
      </p:sp>
      <p:grpSp>
        <p:nvGrpSpPr>
          <p:cNvPr id="3" name="Group 2" descr="Graphic illustrating the Benefits Realisation Framework and its importance in tracking actual value against planned outcomes. It highlights three key areas: 1) Stakeholder buy-in through strategic alignment and outcome clarity; 2) Mechanisms for enhancing success via continuous improvement and risk management; 3) Support for broader strategic goals including sustainability and investment justification. The framework enables agencies to measure benefits, demonstrate success, and ensure long-term value from modernisation initiatives.">
            <a:extLst>
              <a:ext uri="{FF2B5EF4-FFF2-40B4-BE49-F238E27FC236}">
                <a16:creationId xmlns:a16="http://schemas.microsoft.com/office/drawing/2014/main" id="{ED937D92-FD7C-F9C9-864E-F772F8F93973}"/>
              </a:ext>
            </a:extLst>
          </p:cNvPr>
          <p:cNvGrpSpPr/>
          <p:nvPr/>
        </p:nvGrpSpPr>
        <p:grpSpPr>
          <a:xfrm>
            <a:off x="428234" y="1688769"/>
            <a:ext cx="11293865" cy="4721180"/>
            <a:chOff x="428234" y="1688769"/>
            <a:chExt cx="11293865" cy="4721180"/>
          </a:xfrm>
        </p:grpSpPr>
        <p:grpSp>
          <p:nvGrpSpPr>
            <p:cNvPr id="7" name="Group 6">
              <a:extLst>
                <a:ext uri="{FF2B5EF4-FFF2-40B4-BE49-F238E27FC236}">
                  <a16:creationId xmlns:a16="http://schemas.microsoft.com/office/drawing/2014/main" id="{B3BF3008-A92C-5B54-2B58-259568E07DBD}"/>
                </a:ext>
              </a:extLst>
            </p:cNvPr>
            <p:cNvGrpSpPr/>
            <p:nvPr/>
          </p:nvGrpSpPr>
          <p:grpSpPr>
            <a:xfrm>
              <a:off x="5824245" y="4357948"/>
              <a:ext cx="2859142" cy="2052000"/>
              <a:chOff x="5824245" y="2362761"/>
              <a:chExt cx="2859142" cy="1963127"/>
            </a:xfrm>
          </p:grpSpPr>
          <p:sp>
            <p:nvSpPr>
              <p:cNvPr id="8" name="Rectangle: Rounded Corners 12">
                <a:extLst>
                  <a:ext uri="{FF2B5EF4-FFF2-40B4-BE49-F238E27FC236}">
                    <a16:creationId xmlns:a16="http://schemas.microsoft.com/office/drawing/2014/main" id="{062EBC4A-1F7C-8BB3-9EFE-9CD0E165FBDB}"/>
                  </a:ext>
                </a:extLst>
              </p:cNvPr>
              <p:cNvSpPr/>
              <p:nvPr/>
            </p:nvSpPr>
            <p:spPr bwMode="gray">
              <a:xfrm>
                <a:off x="5824245" y="2362761"/>
                <a:ext cx="2859142" cy="1963127"/>
              </a:xfrm>
              <a:prstGeom prst="roundRect">
                <a:avLst>
                  <a:gd name="adj" fmla="val 6953"/>
                </a:avLst>
              </a:prstGeom>
              <a:solidFill>
                <a:schemeClr val="bg1">
                  <a:lumMod val="95000"/>
                </a:schemeClr>
              </a:solidFill>
              <a:ln w="19050" algn="ctr">
                <a:noFill/>
                <a:miter lim="800000"/>
                <a:headEnd/>
                <a:tailEnd/>
              </a:ln>
            </p:spPr>
            <p:txBody>
              <a:bodyPr wrap="square" lIns="503999" tIns="72000" rIns="72000" bIns="252000" rtlCol="0" anchor="t"/>
              <a:lstStyle/>
              <a:p>
                <a:pPr marL="0" marR="0" lvl="0" indent="0" algn="ctr" defTabSz="914400" rtl="0" eaLnBrk="1" fontAlgn="auto" latinLnBrk="0" hangingPunct="1">
                  <a:lnSpc>
                    <a:spcPct val="106000"/>
                  </a:lnSpc>
                  <a:spcAft>
                    <a:spcPts val="600"/>
                  </a:spcAft>
                  <a:buClrTx/>
                  <a:buSzTx/>
                  <a:buFont typeface="Wingdings 2" pitchFamily="18" charset="2"/>
                  <a:buNone/>
                  <a:tabLst/>
                  <a:defRPr/>
                </a:pPr>
                <a:r>
                  <a:rPr lang="en-AU" sz="1000" b="1" noProof="0" dirty="0">
                    <a:solidFill>
                      <a:srgbClr val="3A5453"/>
                    </a:solidFill>
                    <a:latin typeface="Arial" panose="020B0604020202020204" pitchFamily="34" charset="0"/>
                    <a:ea typeface="Open Sans" panose="020B0606030504020204" pitchFamily="34" charset="0"/>
                    <a:cs typeface="Arial" panose="020B0604020202020204" pitchFamily="34" charset="0"/>
                  </a:rPr>
                  <a:t>Risk Management</a:t>
                </a:r>
                <a:endPar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06000"/>
                  </a:lnSpc>
                  <a:spcAft>
                    <a:spcPts val="600"/>
                  </a:spcAft>
                  <a:buFont typeface="Arial" panose="020B0604020202020204" pitchFamily="34" charset="0"/>
                  <a:buChar char="•"/>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Monitoring benefits helps Agencies stay ahead of potential risks by identifying underperforming benefits or benefits that are not being realised early on. This allows for proactive risk management and corrective measures to ensure success.</a:t>
                </a:r>
              </a:p>
              <a:p>
                <a:pPr marL="285750" marR="0" lvl="0" indent="-285750"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AU" sz="1000" b="1" i="0" u="none" strike="noStrike" kern="1200" spc="0" normalizeH="0" baseline="0" noProof="0" dirty="0">
                  <a:ln>
                    <a:noFill/>
                  </a:ln>
                  <a:solidFill>
                    <a:srgbClr val="3A5453"/>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9" name="Freeform 400">
                <a:extLst>
                  <a:ext uri="{FF2B5EF4-FFF2-40B4-BE49-F238E27FC236}">
                    <a16:creationId xmlns:a16="http://schemas.microsoft.com/office/drawing/2014/main" id="{BDA4071A-90A8-E36F-12E3-C8AF7EF00B85}"/>
                  </a:ext>
                </a:extLst>
              </p:cNvPr>
              <p:cNvSpPr>
                <a:spLocks noChangeAspect="1" noEditPoints="1"/>
              </p:cNvSpPr>
              <p:nvPr/>
            </p:nvSpPr>
            <p:spPr bwMode="auto">
              <a:xfrm>
                <a:off x="5988490" y="3172840"/>
                <a:ext cx="292643" cy="342970"/>
              </a:xfrm>
              <a:custGeom>
                <a:avLst/>
                <a:gdLst>
                  <a:gd name="T0" fmla="*/ 147 w 224"/>
                  <a:gd name="T1" fmla="*/ 98 h 229"/>
                  <a:gd name="T2" fmla="*/ 147 w 224"/>
                  <a:gd name="T3" fmla="*/ 39 h 229"/>
                  <a:gd name="T4" fmla="*/ 0 w 224"/>
                  <a:gd name="T5" fmla="*/ 32 h 229"/>
                  <a:gd name="T6" fmla="*/ 0 w 224"/>
                  <a:gd name="T7" fmla="*/ 72 h 229"/>
                  <a:gd name="T8" fmla="*/ 0 w 224"/>
                  <a:gd name="T9" fmla="*/ 131 h 229"/>
                  <a:gd name="T10" fmla="*/ 0 w 224"/>
                  <a:gd name="T11" fmla="*/ 164 h 229"/>
                  <a:gd name="T12" fmla="*/ 77 w 224"/>
                  <a:gd name="T13" fmla="*/ 198 h 229"/>
                  <a:gd name="T14" fmla="*/ 224 w 224"/>
                  <a:gd name="T15" fmla="*/ 171 h 229"/>
                  <a:gd name="T16" fmla="*/ 224 w 224"/>
                  <a:gd name="T17" fmla="*/ 131 h 229"/>
                  <a:gd name="T18" fmla="*/ 86 w 224"/>
                  <a:gd name="T19" fmla="*/ 181 h 229"/>
                  <a:gd name="T20" fmla="*/ 109 w 224"/>
                  <a:gd name="T21" fmla="*/ 191 h 229"/>
                  <a:gd name="T22" fmla="*/ 215 w 224"/>
                  <a:gd name="T23" fmla="*/ 198 h 229"/>
                  <a:gd name="T24" fmla="*/ 138 w 224"/>
                  <a:gd name="T25" fmla="*/ 32 h 229"/>
                  <a:gd name="T26" fmla="*/ 126 w 224"/>
                  <a:gd name="T27" fmla="*/ 44 h 229"/>
                  <a:gd name="T28" fmla="*/ 14 w 224"/>
                  <a:gd name="T29" fmla="*/ 39 h 229"/>
                  <a:gd name="T30" fmla="*/ 73 w 224"/>
                  <a:gd name="T31" fmla="*/ 10 h 229"/>
                  <a:gd name="T32" fmla="*/ 214 w 224"/>
                  <a:gd name="T33" fmla="*/ 166 h 229"/>
                  <a:gd name="T34" fmla="*/ 150 w 224"/>
                  <a:gd name="T35" fmla="*/ 187 h 229"/>
                  <a:gd name="T36" fmla="*/ 109 w 224"/>
                  <a:gd name="T37" fmla="*/ 182 h 229"/>
                  <a:gd name="T38" fmla="*/ 86 w 224"/>
                  <a:gd name="T39" fmla="*/ 166 h 229"/>
                  <a:gd name="T40" fmla="*/ 94 w 224"/>
                  <a:gd name="T41" fmla="*/ 152 h 229"/>
                  <a:gd name="T42" fmla="*/ 138 w 224"/>
                  <a:gd name="T43" fmla="*/ 162 h 229"/>
                  <a:gd name="T44" fmla="*/ 150 w 224"/>
                  <a:gd name="T45" fmla="*/ 162 h 229"/>
                  <a:gd name="T46" fmla="*/ 12 w 224"/>
                  <a:gd name="T47" fmla="*/ 137 h 229"/>
                  <a:gd name="T48" fmla="*/ 9 w 224"/>
                  <a:gd name="T49" fmla="*/ 114 h 229"/>
                  <a:gd name="T50" fmla="*/ 77 w 224"/>
                  <a:gd name="T51" fmla="*/ 131 h 229"/>
                  <a:gd name="T52" fmla="*/ 77 w 224"/>
                  <a:gd name="T53" fmla="*/ 138 h 229"/>
                  <a:gd name="T54" fmla="*/ 73 w 224"/>
                  <a:gd name="T55" fmla="*/ 153 h 229"/>
                  <a:gd name="T56" fmla="*/ 73 w 224"/>
                  <a:gd name="T57" fmla="*/ 63 h 229"/>
                  <a:gd name="T58" fmla="*/ 138 w 224"/>
                  <a:gd name="T59" fmla="*/ 67 h 229"/>
                  <a:gd name="T60" fmla="*/ 73 w 224"/>
                  <a:gd name="T61" fmla="*/ 88 h 229"/>
                  <a:gd name="T62" fmla="*/ 9 w 224"/>
                  <a:gd name="T63" fmla="*/ 67 h 229"/>
                  <a:gd name="T64" fmla="*/ 73 w 224"/>
                  <a:gd name="T65" fmla="*/ 63 h 229"/>
                  <a:gd name="T66" fmla="*/ 138 w 224"/>
                  <a:gd name="T67" fmla="*/ 98 h 229"/>
                  <a:gd name="T68" fmla="*/ 111 w 224"/>
                  <a:gd name="T69" fmla="*/ 104 h 229"/>
                  <a:gd name="T70" fmla="*/ 73 w 224"/>
                  <a:gd name="T71" fmla="*/ 121 h 229"/>
                  <a:gd name="T72" fmla="*/ 9 w 224"/>
                  <a:gd name="T73" fmla="*/ 100 h 229"/>
                  <a:gd name="T74" fmla="*/ 73 w 224"/>
                  <a:gd name="T75" fmla="*/ 97 h 229"/>
                  <a:gd name="T76" fmla="*/ 203 w 224"/>
                  <a:gd name="T77" fmla="*/ 143 h 229"/>
                  <a:gd name="T78" fmla="*/ 142 w 224"/>
                  <a:gd name="T79" fmla="*/ 153 h 229"/>
                  <a:gd name="T80" fmla="*/ 121 w 224"/>
                  <a:gd name="T81" fmla="*/ 150 h 229"/>
                  <a:gd name="T82" fmla="*/ 95 w 224"/>
                  <a:gd name="T83" fmla="*/ 142 h 229"/>
                  <a:gd name="T84" fmla="*/ 87 w 224"/>
                  <a:gd name="T85" fmla="*/ 134 h 229"/>
                  <a:gd name="T86" fmla="*/ 86 w 224"/>
                  <a:gd name="T87" fmla="*/ 129 h 229"/>
                  <a:gd name="T88" fmla="*/ 125 w 224"/>
                  <a:gd name="T89" fmla="*/ 111 h 229"/>
                  <a:gd name="T90" fmla="*/ 147 w 224"/>
                  <a:gd name="T91" fmla="*/ 109 h 229"/>
                  <a:gd name="T92" fmla="*/ 214 w 224"/>
                  <a:gd name="T93" fmla="*/ 134 h 229"/>
                  <a:gd name="T94" fmla="*/ 73 w 224"/>
                  <a:gd name="T95" fmla="*/ 162 h 229"/>
                  <a:gd name="T96" fmla="*/ 77 w 224"/>
                  <a:gd name="T97" fmla="*/ 171 h 229"/>
                  <a:gd name="T98" fmla="*/ 9 w 224"/>
                  <a:gd name="T99" fmla="*/ 16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229">
                    <a:moveTo>
                      <a:pt x="150" y="100"/>
                    </a:moveTo>
                    <a:cubicBezTo>
                      <a:pt x="149" y="100"/>
                      <a:pt x="148" y="100"/>
                      <a:pt x="147" y="100"/>
                    </a:cubicBezTo>
                    <a:cubicBezTo>
                      <a:pt x="147" y="98"/>
                      <a:pt x="147" y="98"/>
                      <a:pt x="147" y="98"/>
                    </a:cubicBezTo>
                    <a:cubicBezTo>
                      <a:pt x="147" y="72"/>
                      <a:pt x="147" y="72"/>
                      <a:pt x="147" y="72"/>
                    </a:cubicBezTo>
                    <a:cubicBezTo>
                      <a:pt x="147" y="66"/>
                      <a:pt x="147" y="66"/>
                      <a:pt x="147" y="66"/>
                    </a:cubicBezTo>
                    <a:cubicBezTo>
                      <a:pt x="147" y="39"/>
                      <a:pt x="147" y="39"/>
                      <a:pt x="147" y="39"/>
                    </a:cubicBezTo>
                    <a:cubicBezTo>
                      <a:pt x="147" y="32"/>
                      <a:pt x="147" y="32"/>
                      <a:pt x="147" y="32"/>
                    </a:cubicBezTo>
                    <a:cubicBezTo>
                      <a:pt x="147" y="11"/>
                      <a:pt x="109" y="0"/>
                      <a:pt x="73" y="0"/>
                    </a:cubicBezTo>
                    <a:cubicBezTo>
                      <a:pt x="38" y="0"/>
                      <a:pt x="0" y="11"/>
                      <a:pt x="0" y="32"/>
                    </a:cubicBezTo>
                    <a:cubicBezTo>
                      <a:pt x="0" y="39"/>
                      <a:pt x="0" y="39"/>
                      <a:pt x="0" y="39"/>
                    </a:cubicBezTo>
                    <a:cubicBezTo>
                      <a:pt x="0" y="66"/>
                      <a:pt x="0" y="66"/>
                      <a:pt x="0" y="66"/>
                    </a:cubicBezTo>
                    <a:cubicBezTo>
                      <a:pt x="0" y="72"/>
                      <a:pt x="0" y="72"/>
                      <a:pt x="0" y="72"/>
                    </a:cubicBezTo>
                    <a:cubicBezTo>
                      <a:pt x="0" y="98"/>
                      <a:pt x="0" y="98"/>
                      <a:pt x="0" y="98"/>
                    </a:cubicBezTo>
                    <a:cubicBezTo>
                      <a:pt x="0" y="104"/>
                      <a:pt x="0" y="104"/>
                      <a:pt x="0" y="104"/>
                    </a:cubicBezTo>
                    <a:cubicBezTo>
                      <a:pt x="0" y="131"/>
                      <a:pt x="0" y="131"/>
                      <a:pt x="0" y="131"/>
                    </a:cubicBezTo>
                    <a:cubicBezTo>
                      <a:pt x="0" y="137"/>
                      <a:pt x="0" y="137"/>
                      <a:pt x="0" y="137"/>
                    </a:cubicBezTo>
                    <a:cubicBezTo>
                      <a:pt x="0" y="150"/>
                      <a:pt x="0" y="150"/>
                      <a:pt x="0" y="150"/>
                    </a:cubicBezTo>
                    <a:cubicBezTo>
                      <a:pt x="0" y="164"/>
                      <a:pt x="0" y="164"/>
                      <a:pt x="0" y="164"/>
                    </a:cubicBezTo>
                    <a:cubicBezTo>
                      <a:pt x="0" y="184"/>
                      <a:pt x="38" y="195"/>
                      <a:pt x="73" y="195"/>
                    </a:cubicBezTo>
                    <a:cubicBezTo>
                      <a:pt x="75" y="195"/>
                      <a:pt x="76" y="195"/>
                      <a:pt x="77" y="195"/>
                    </a:cubicBezTo>
                    <a:cubicBezTo>
                      <a:pt x="77" y="198"/>
                      <a:pt x="77" y="198"/>
                      <a:pt x="77" y="198"/>
                    </a:cubicBezTo>
                    <a:cubicBezTo>
                      <a:pt x="77" y="218"/>
                      <a:pt x="115" y="229"/>
                      <a:pt x="150" y="229"/>
                    </a:cubicBezTo>
                    <a:cubicBezTo>
                      <a:pt x="186" y="229"/>
                      <a:pt x="224" y="218"/>
                      <a:pt x="224" y="198"/>
                    </a:cubicBezTo>
                    <a:cubicBezTo>
                      <a:pt x="224" y="171"/>
                      <a:pt x="224" y="171"/>
                      <a:pt x="224" y="171"/>
                    </a:cubicBezTo>
                    <a:cubicBezTo>
                      <a:pt x="224" y="165"/>
                      <a:pt x="224" y="165"/>
                      <a:pt x="224" y="165"/>
                    </a:cubicBezTo>
                    <a:cubicBezTo>
                      <a:pt x="224" y="138"/>
                      <a:pt x="224" y="138"/>
                      <a:pt x="224" y="138"/>
                    </a:cubicBezTo>
                    <a:cubicBezTo>
                      <a:pt x="224" y="131"/>
                      <a:pt x="224" y="131"/>
                      <a:pt x="224" y="131"/>
                    </a:cubicBezTo>
                    <a:cubicBezTo>
                      <a:pt x="224" y="111"/>
                      <a:pt x="186" y="100"/>
                      <a:pt x="150" y="100"/>
                    </a:cubicBezTo>
                    <a:close/>
                    <a:moveTo>
                      <a:pt x="86" y="198"/>
                    </a:moveTo>
                    <a:cubicBezTo>
                      <a:pt x="86" y="181"/>
                      <a:pt x="86" y="181"/>
                      <a:pt x="86" y="181"/>
                    </a:cubicBezTo>
                    <a:cubicBezTo>
                      <a:pt x="88" y="182"/>
                      <a:pt x="90" y="184"/>
                      <a:pt x="92" y="185"/>
                    </a:cubicBezTo>
                    <a:cubicBezTo>
                      <a:pt x="95" y="186"/>
                      <a:pt x="97" y="187"/>
                      <a:pt x="100" y="188"/>
                    </a:cubicBezTo>
                    <a:cubicBezTo>
                      <a:pt x="103" y="189"/>
                      <a:pt x="106" y="190"/>
                      <a:pt x="109" y="191"/>
                    </a:cubicBezTo>
                    <a:cubicBezTo>
                      <a:pt x="121" y="195"/>
                      <a:pt x="136" y="196"/>
                      <a:pt x="150" y="196"/>
                    </a:cubicBezTo>
                    <a:cubicBezTo>
                      <a:pt x="175" y="196"/>
                      <a:pt x="201" y="191"/>
                      <a:pt x="215" y="181"/>
                    </a:cubicBezTo>
                    <a:cubicBezTo>
                      <a:pt x="215" y="198"/>
                      <a:pt x="215" y="198"/>
                      <a:pt x="215" y="198"/>
                    </a:cubicBezTo>
                    <a:cubicBezTo>
                      <a:pt x="215" y="208"/>
                      <a:pt x="187" y="220"/>
                      <a:pt x="150" y="220"/>
                    </a:cubicBezTo>
                    <a:cubicBezTo>
                      <a:pt x="114" y="220"/>
                      <a:pt x="86" y="208"/>
                      <a:pt x="86" y="198"/>
                    </a:cubicBezTo>
                    <a:close/>
                    <a:moveTo>
                      <a:pt x="138" y="32"/>
                    </a:moveTo>
                    <a:cubicBezTo>
                      <a:pt x="138" y="33"/>
                      <a:pt x="137" y="34"/>
                      <a:pt x="137" y="35"/>
                    </a:cubicBezTo>
                    <a:cubicBezTo>
                      <a:pt x="136" y="36"/>
                      <a:pt x="135" y="38"/>
                      <a:pt x="133" y="39"/>
                    </a:cubicBezTo>
                    <a:cubicBezTo>
                      <a:pt x="132" y="41"/>
                      <a:pt x="129" y="42"/>
                      <a:pt x="126" y="44"/>
                    </a:cubicBezTo>
                    <a:cubicBezTo>
                      <a:pt x="115" y="50"/>
                      <a:pt x="96" y="54"/>
                      <a:pt x="73" y="54"/>
                    </a:cubicBezTo>
                    <a:cubicBezTo>
                      <a:pt x="51" y="54"/>
                      <a:pt x="32" y="50"/>
                      <a:pt x="21" y="44"/>
                    </a:cubicBezTo>
                    <a:cubicBezTo>
                      <a:pt x="18" y="42"/>
                      <a:pt x="15" y="41"/>
                      <a:pt x="14" y="39"/>
                    </a:cubicBezTo>
                    <a:cubicBezTo>
                      <a:pt x="12" y="38"/>
                      <a:pt x="11" y="36"/>
                      <a:pt x="10" y="35"/>
                    </a:cubicBezTo>
                    <a:cubicBezTo>
                      <a:pt x="9" y="34"/>
                      <a:pt x="9" y="33"/>
                      <a:pt x="9" y="32"/>
                    </a:cubicBezTo>
                    <a:cubicBezTo>
                      <a:pt x="9" y="21"/>
                      <a:pt x="37" y="10"/>
                      <a:pt x="73" y="10"/>
                    </a:cubicBezTo>
                    <a:cubicBezTo>
                      <a:pt x="110" y="10"/>
                      <a:pt x="138" y="21"/>
                      <a:pt x="138" y="32"/>
                    </a:cubicBezTo>
                    <a:close/>
                    <a:moveTo>
                      <a:pt x="215" y="165"/>
                    </a:moveTo>
                    <a:cubicBezTo>
                      <a:pt x="215" y="166"/>
                      <a:pt x="215" y="166"/>
                      <a:pt x="214" y="166"/>
                    </a:cubicBezTo>
                    <a:cubicBezTo>
                      <a:pt x="214" y="168"/>
                      <a:pt x="213" y="169"/>
                      <a:pt x="212" y="171"/>
                    </a:cubicBezTo>
                    <a:cubicBezTo>
                      <a:pt x="210" y="173"/>
                      <a:pt x="208" y="174"/>
                      <a:pt x="206" y="176"/>
                    </a:cubicBezTo>
                    <a:cubicBezTo>
                      <a:pt x="195" y="182"/>
                      <a:pt x="175" y="187"/>
                      <a:pt x="150" y="187"/>
                    </a:cubicBezTo>
                    <a:cubicBezTo>
                      <a:pt x="142" y="187"/>
                      <a:pt x="134" y="187"/>
                      <a:pt x="127" y="186"/>
                    </a:cubicBezTo>
                    <a:cubicBezTo>
                      <a:pt x="124" y="185"/>
                      <a:pt x="121" y="185"/>
                      <a:pt x="118" y="184"/>
                    </a:cubicBezTo>
                    <a:cubicBezTo>
                      <a:pt x="115" y="183"/>
                      <a:pt x="112" y="183"/>
                      <a:pt x="109" y="182"/>
                    </a:cubicBezTo>
                    <a:cubicBezTo>
                      <a:pt x="104" y="180"/>
                      <a:pt x="99" y="178"/>
                      <a:pt x="95" y="176"/>
                    </a:cubicBezTo>
                    <a:cubicBezTo>
                      <a:pt x="92" y="174"/>
                      <a:pt x="90" y="173"/>
                      <a:pt x="89" y="171"/>
                    </a:cubicBezTo>
                    <a:cubicBezTo>
                      <a:pt x="87" y="169"/>
                      <a:pt x="87" y="168"/>
                      <a:pt x="86" y="166"/>
                    </a:cubicBezTo>
                    <a:cubicBezTo>
                      <a:pt x="86" y="166"/>
                      <a:pt x="86" y="166"/>
                      <a:pt x="86" y="165"/>
                    </a:cubicBezTo>
                    <a:cubicBezTo>
                      <a:pt x="86" y="147"/>
                      <a:pt x="86" y="147"/>
                      <a:pt x="86" y="147"/>
                    </a:cubicBezTo>
                    <a:cubicBezTo>
                      <a:pt x="88" y="149"/>
                      <a:pt x="91" y="150"/>
                      <a:pt x="94" y="152"/>
                    </a:cubicBezTo>
                    <a:cubicBezTo>
                      <a:pt x="97" y="153"/>
                      <a:pt x="100" y="154"/>
                      <a:pt x="103" y="155"/>
                    </a:cubicBezTo>
                    <a:cubicBezTo>
                      <a:pt x="106" y="156"/>
                      <a:pt x="109" y="157"/>
                      <a:pt x="112" y="158"/>
                    </a:cubicBezTo>
                    <a:cubicBezTo>
                      <a:pt x="120" y="160"/>
                      <a:pt x="129" y="161"/>
                      <a:pt x="138" y="162"/>
                    </a:cubicBezTo>
                    <a:cubicBezTo>
                      <a:pt x="139" y="162"/>
                      <a:pt x="141" y="162"/>
                      <a:pt x="142" y="162"/>
                    </a:cubicBezTo>
                    <a:cubicBezTo>
                      <a:pt x="144" y="162"/>
                      <a:pt x="145" y="162"/>
                      <a:pt x="147" y="162"/>
                    </a:cubicBezTo>
                    <a:cubicBezTo>
                      <a:pt x="148" y="162"/>
                      <a:pt x="149" y="162"/>
                      <a:pt x="150" y="162"/>
                    </a:cubicBezTo>
                    <a:cubicBezTo>
                      <a:pt x="175" y="162"/>
                      <a:pt x="201" y="157"/>
                      <a:pt x="215" y="147"/>
                    </a:cubicBezTo>
                    <a:lnTo>
                      <a:pt x="215" y="165"/>
                    </a:lnTo>
                    <a:close/>
                    <a:moveTo>
                      <a:pt x="12" y="137"/>
                    </a:moveTo>
                    <a:cubicBezTo>
                      <a:pt x="10" y="135"/>
                      <a:pt x="10" y="134"/>
                      <a:pt x="9" y="132"/>
                    </a:cubicBezTo>
                    <a:cubicBezTo>
                      <a:pt x="9" y="132"/>
                      <a:pt x="9" y="131"/>
                      <a:pt x="9" y="131"/>
                    </a:cubicBezTo>
                    <a:cubicBezTo>
                      <a:pt x="9" y="114"/>
                      <a:pt x="9" y="114"/>
                      <a:pt x="9" y="114"/>
                    </a:cubicBezTo>
                    <a:cubicBezTo>
                      <a:pt x="23" y="124"/>
                      <a:pt x="49" y="130"/>
                      <a:pt x="73" y="130"/>
                    </a:cubicBezTo>
                    <a:cubicBezTo>
                      <a:pt x="75" y="130"/>
                      <a:pt x="76" y="130"/>
                      <a:pt x="77" y="130"/>
                    </a:cubicBezTo>
                    <a:cubicBezTo>
                      <a:pt x="77" y="130"/>
                      <a:pt x="77" y="131"/>
                      <a:pt x="77" y="131"/>
                    </a:cubicBezTo>
                    <a:cubicBezTo>
                      <a:pt x="77" y="132"/>
                      <a:pt x="77" y="132"/>
                      <a:pt x="77" y="132"/>
                    </a:cubicBezTo>
                    <a:cubicBezTo>
                      <a:pt x="77" y="137"/>
                      <a:pt x="77" y="137"/>
                      <a:pt x="77" y="137"/>
                    </a:cubicBezTo>
                    <a:cubicBezTo>
                      <a:pt x="77" y="138"/>
                      <a:pt x="77" y="138"/>
                      <a:pt x="77" y="138"/>
                    </a:cubicBezTo>
                    <a:cubicBezTo>
                      <a:pt x="77" y="142"/>
                      <a:pt x="77" y="142"/>
                      <a:pt x="77" y="142"/>
                    </a:cubicBezTo>
                    <a:cubicBezTo>
                      <a:pt x="77" y="153"/>
                      <a:pt x="77" y="153"/>
                      <a:pt x="77" y="153"/>
                    </a:cubicBezTo>
                    <a:cubicBezTo>
                      <a:pt x="76" y="153"/>
                      <a:pt x="75" y="153"/>
                      <a:pt x="73" y="153"/>
                    </a:cubicBezTo>
                    <a:cubicBezTo>
                      <a:pt x="49" y="153"/>
                      <a:pt x="29" y="148"/>
                      <a:pt x="18" y="142"/>
                    </a:cubicBezTo>
                    <a:cubicBezTo>
                      <a:pt x="15" y="140"/>
                      <a:pt x="13" y="139"/>
                      <a:pt x="12" y="137"/>
                    </a:cubicBezTo>
                    <a:close/>
                    <a:moveTo>
                      <a:pt x="73" y="63"/>
                    </a:moveTo>
                    <a:cubicBezTo>
                      <a:pt x="98" y="63"/>
                      <a:pt x="124" y="58"/>
                      <a:pt x="138" y="48"/>
                    </a:cubicBezTo>
                    <a:cubicBezTo>
                      <a:pt x="138" y="66"/>
                      <a:pt x="138" y="66"/>
                      <a:pt x="138" y="66"/>
                    </a:cubicBezTo>
                    <a:cubicBezTo>
                      <a:pt x="138" y="66"/>
                      <a:pt x="138" y="67"/>
                      <a:pt x="138" y="67"/>
                    </a:cubicBezTo>
                    <a:cubicBezTo>
                      <a:pt x="137" y="69"/>
                      <a:pt x="136" y="70"/>
                      <a:pt x="135" y="72"/>
                    </a:cubicBezTo>
                    <a:cubicBezTo>
                      <a:pt x="134" y="73"/>
                      <a:pt x="131" y="75"/>
                      <a:pt x="129" y="76"/>
                    </a:cubicBezTo>
                    <a:cubicBezTo>
                      <a:pt x="118" y="83"/>
                      <a:pt x="98" y="88"/>
                      <a:pt x="73" y="88"/>
                    </a:cubicBezTo>
                    <a:cubicBezTo>
                      <a:pt x="49" y="88"/>
                      <a:pt x="29" y="83"/>
                      <a:pt x="18" y="76"/>
                    </a:cubicBezTo>
                    <a:cubicBezTo>
                      <a:pt x="15" y="75"/>
                      <a:pt x="13" y="73"/>
                      <a:pt x="12" y="72"/>
                    </a:cubicBezTo>
                    <a:cubicBezTo>
                      <a:pt x="10" y="70"/>
                      <a:pt x="10" y="69"/>
                      <a:pt x="9" y="67"/>
                    </a:cubicBezTo>
                    <a:cubicBezTo>
                      <a:pt x="9" y="67"/>
                      <a:pt x="9" y="66"/>
                      <a:pt x="9" y="66"/>
                    </a:cubicBezTo>
                    <a:cubicBezTo>
                      <a:pt x="9" y="48"/>
                      <a:pt x="9" y="48"/>
                      <a:pt x="9" y="48"/>
                    </a:cubicBezTo>
                    <a:cubicBezTo>
                      <a:pt x="23" y="58"/>
                      <a:pt x="49" y="63"/>
                      <a:pt x="73" y="63"/>
                    </a:cubicBezTo>
                    <a:close/>
                    <a:moveTo>
                      <a:pt x="73" y="97"/>
                    </a:moveTo>
                    <a:cubicBezTo>
                      <a:pt x="98" y="97"/>
                      <a:pt x="124" y="92"/>
                      <a:pt x="138" y="82"/>
                    </a:cubicBezTo>
                    <a:cubicBezTo>
                      <a:pt x="138" y="98"/>
                      <a:pt x="138" y="98"/>
                      <a:pt x="138" y="98"/>
                    </a:cubicBezTo>
                    <a:cubicBezTo>
                      <a:pt x="138" y="99"/>
                      <a:pt x="138" y="99"/>
                      <a:pt x="138" y="100"/>
                    </a:cubicBezTo>
                    <a:cubicBezTo>
                      <a:pt x="138" y="100"/>
                      <a:pt x="138" y="100"/>
                      <a:pt x="137" y="100"/>
                    </a:cubicBezTo>
                    <a:cubicBezTo>
                      <a:pt x="128" y="101"/>
                      <a:pt x="119" y="102"/>
                      <a:pt x="111" y="104"/>
                    </a:cubicBezTo>
                    <a:cubicBezTo>
                      <a:pt x="106" y="106"/>
                      <a:pt x="101" y="107"/>
                      <a:pt x="97" y="109"/>
                    </a:cubicBezTo>
                    <a:cubicBezTo>
                      <a:pt x="90" y="112"/>
                      <a:pt x="84" y="116"/>
                      <a:pt x="81" y="120"/>
                    </a:cubicBezTo>
                    <a:cubicBezTo>
                      <a:pt x="78" y="120"/>
                      <a:pt x="76" y="121"/>
                      <a:pt x="73" y="121"/>
                    </a:cubicBezTo>
                    <a:cubicBezTo>
                      <a:pt x="49" y="121"/>
                      <a:pt x="29" y="115"/>
                      <a:pt x="18" y="109"/>
                    </a:cubicBezTo>
                    <a:cubicBezTo>
                      <a:pt x="15" y="107"/>
                      <a:pt x="13" y="106"/>
                      <a:pt x="12" y="104"/>
                    </a:cubicBezTo>
                    <a:cubicBezTo>
                      <a:pt x="10" y="103"/>
                      <a:pt x="10" y="101"/>
                      <a:pt x="9" y="100"/>
                    </a:cubicBezTo>
                    <a:cubicBezTo>
                      <a:pt x="9" y="99"/>
                      <a:pt x="9" y="99"/>
                      <a:pt x="9" y="98"/>
                    </a:cubicBezTo>
                    <a:cubicBezTo>
                      <a:pt x="9" y="82"/>
                      <a:pt x="9" y="82"/>
                      <a:pt x="9" y="82"/>
                    </a:cubicBezTo>
                    <a:cubicBezTo>
                      <a:pt x="23" y="92"/>
                      <a:pt x="49" y="97"/>
                      <a:pt x="73" y="97"/>
                    </a:cubicBezTo>
                    <a:close/>
                    <a:moveTo>
                      <a:pt x="214" y="134"/>
                    </a:moveTo>
                    <a:cubicBezTo>
                      <a:pt x="213" y="135"/>
                      <a:pt x="212" y="137"/>
                      <a:pt x="210" y="138"/>
                    </a:cubicBezTo>
                    <a:cubicBezTo>
                      <a:pt x="208" y="140"/>
                      <a:pt x="206" y="142"/>
                      <a:pt x="203" y="143"/>
                    </a:cubicBezTo>
                    <a:cubicBezTo>
                      <a:pt x="192" y="149"/>
                      <a:pt x="173" y="153"/>
                      <a:pt x="150" y="153"/>
                    </a:cubicBezTo>
                    <a:cubicBezTo>
                      <a:pt x="149" y="153"/>
                      <a:pt x="148" y="153"/>
                      <a:pt x="147" y="153"/>
                    </a:cubicBezTo>
                    <a:cubicBezTo>
                      <a:pt x="145" y="153"/>
                      <a:pt x="144" y="153"/>
                      <a:pt x="142" y="153"/>
                    </a:cubicBezTo>
                    <a:cubicBezTo>
                      <a:pt x="141" y="153"/>
                      <a:pt x="139" y="153"/>
                      <a:pt x="138" y="153"/>
                    </a:cubicBezTo>
                    <a:cubicBezTo>
                      <a:pt x="135" y="152"/>
                      <a:pt x="132" y="152"/>
                      <a:pt x="130" y="152"/>
                    </a:cubicBezTo>
                    <a:cubicBezTo>
                      <a:pt x="127" y="151"/>
                      <a:pt x="124" y="151"/>
                      <a:pt x="121" y="150"/>
                    </a:cubicBezTo>
                    <a:cubicBezTo>
                      <a:pt x="118" y="150"/>
                      <a:pt x="115" y="149"/>
                      <a:pt x="112" y="148"/>
                    </a:cubicBezTo>
                    <a:cubicBezTo>
                      <a:pt x="106" y="147"/>
                      <a:pt x="102" y="145"/>
                      <a:pt x="98" y="143"/>
                    </a:cubicBezTo>
                    <a:cubicBezTo>
                      <a:pt x="97" y="143"/>
                      <a:pt x="96" y="142"/>
                      <a:pt x="95" y="142"/>
                    </a:cubicBezTo>
                    <a:cubicBezTo>
                      <a:pt x="93" y="141"/>
                      <a:pt x="92" y="139"/>
                      <a:pt x="90" y="138"/>
                    </a:cubicBezTo>
                    <a:cubicBezTo>
                      <a:pt x="90" y="138"/>
                      <a:pt x="89" y="137"/>
                      <a:pt x="89" y="137"/>
                    </a:cubicBezTo>
                    <a:cubicBezTo>
                      <a:pt x="88" y="136"/>
                      <a:pt x="87" y="135"/>
                      <a:pt x="87" y="134"/>
                    </a:cubicBezTo>
                    <a:cubicBezTo>
                      <a:pt x="87" y="133"/>
                      <a:pt x="86" y="133"/>
                      <a:pt x="86" y="132"/>
                    </a:cubicBezTo>
                    <a:cubicBezTo>
                      <a:pt x="86" y="132"/>
                      <a:pt x="86" y="131"/>
                      <a:pt x="86" y="131"/>
                    </a:cubicBezTo>
                    <a:cubicBezTo>
                      <a:pt x="86" y="130"/>
                      <a:pt x="86" y="130"/>
                      <a:pt x="86" y="129"/>
                    </a:cubicBezTo>
                    <a:cubicBezTo>
                      <a:pt x="87" y="128"/>
                      <a:pt x="88" y="126"/>
                      <a:pt x="90" y="124"/>
                    </a:cubicBezTo>
                    <a:cubicBezTo>
                      <a:pt x="92" y="122"/>
                      <a:pt x="95" y="120"/>
                      <a:pt x="98" y="119"/>
                    </a:cubicBezTo>
                    <a:cubicBezTo>
                      <a:pt x="105" y="115"/>
                      <a:pt x="114" y="113"/>
                      <a:pt x="125" y="111"/>
                    </a:cubicBezTo>
                    <a:cubicBezTo>
                      <a:pt x="129" y="110"/>
                      <a:pt x="132" y="110"/>
                      <a:pt x="136" y="110"/>
                    </a:cubicBezTo>
                    <a:cubicBezTo>
                      <a:pt x="137" y="109"/>
                      <a:pt x="137" y="109"/>
                      <a:pt x="138" y="109"/>
                    </a:cubicBezTo>
                    <a:cubicBezTo>
                      <a:pt x="139" y="109"/>
                      <a:pt x="146" y="109"/>
                      <a:pt x="147" y="109"/>
                    </a:cubicBezTo>
                    <a:cubicBezTo>
                      <a:pt x="148" y="109"/>
                      <a:pt x="149" y="109"/>
                      <a:pt x="150" y="109"/>
                    </a:cubicBezTo>
                    <a:cubicBezTo>
                      <a:pt x="187" y="109"/>
                      <a:pt x="215" y="121"/>
                      <a:pt x="215" y="131"/>
                    </a:cubicBezTo>
                    <a:cubicBezTo>
                      <a:pt x="215" y="132"/>
                      <a:pt x="214" y="133"/>
                      <a:pt x="214" y="134"/>
                    </a:cubicBezTo>
                    <a:close/>
                    <a:moveTo>
                      <a:pt x="9" y="150"/>
                    </a:moveTo>
                    <a:cubicBezTo>
                      <a:pt x="9" y="147"/>
                      <a:pt x="9" y="147"/>
                      <a:pt x="9" y="147"/>
                    </a:cubicBezTo>
                    <a:cubicBezTo>
                      <a:pt x="23" y="157"/>
                      <a:pt x="49" y="162"/>
                      <a:pt x="73" y="162"/>
                    </a:cubicBezTo>
                    <a:cubicBezTo>
                      <a:pt x="75" y="162"/>
                      <a:pt x="76" y="162"/>
                      <a:pt x="77" y="162"/>
                    </a:cubicBezTo>
                    <a:cubicBezTo>
                      <a:pt x="77" y="165"/>
                      <a:pt x="77" y="165"/>
                      <a:pt x="77" y="165"/>
                    </a:cubicBezTo>
                    <a:cubicBezTo>
                      <a:pt x="77" y="171"/>
                      <a:pt x="77" y="171"/>
                      <a:pt x="77" y="171"/>
                    </a:cubicBezTo>
                    <a:cubicBezTo>
                      <a:pt x="77" y="186"/>
                      <a:pt x="77" y="186"/>
                      <a:pt x="77" y="186"/>
                    </a:cubicBezTo>
                    <a:cubicBezTo>
                      <a:pt x="76" y="186"/>
                      <a:pt x="75" y="186"/>
                      <a:pt x="73" y="186"/>
                    </a:cubicBezTo>
                    <a:cubicBezTo>
                      <a:pt x="37" y="186"/>
                      <a:pt x="9" y="174"/>
                      <a:pt x="9" y="164"/>
                    </a:cubicBezTo>
                    <a:lnTo>
                      <a:pt x="9" y="150"/>
                    </a:lnTo>
                    <a:close/>
                  </a:path>
                </a:pathLst>
              </a:custGeom>
              <a:solidFill>
                <a:srgbClr val="3A5453"/>
              </a:solidFill>
              <a:ln>
                <a:noFill/>
              </a:ln>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C9EF2AFB-8940-81FE-1175-193F88E9AA51}"/>
                </a:ext>
              </a:extLst>
            </p:cNvPr>
            <p:cNvGrpSpPr/>
            <p:nvPr/>
          </p:nvGrpSpPr>
          <p:grpSpPr>
            <a:xfrm>
              <a:off x="5824245" y="2292421"/>
              <a:ext cx="2859142" cy="1963127"/>
              <a:chOff x="2785533" y="2362761"/>
              <a:chExt cx="2859142" cy="1963127"/>
            </a:xfrm>
          </p:grpSpPr>
          <p:sp>
            <p:nvSpPr>
              <p:cNvPr id="11" name="Rectangle: Rounded Corners 10">
                <a:extLst>
                  <a:ext uri="{FF2B5EF4-FFF2-40B4-BE49-F238E27FC236}">
                    <a16:creationId xmlns:a16="http://schemas.microsoft.com/office/drawing/2014/main" id="{0F97180E-81B4-9916-6DCB-F01DD2B08F97}"/>
                  </a:ext>
                </a:extLst>
              </p:cNvPr>
              <p:cNvSpPr/>
              <p:nvPr/>
            </p:nvSpPr>
            <p:spPr bwMode="gray">
              <a:xfrm>
                <a:off x="2785533" y="2362761"/>
                <a:ext cx="2859142" cy="1963127"/>
              </a:xfrm>
              <a:prstGeom prst="roundRect">
                <a:avLst>
                  <a:gd name="adj" fmla="val 6953"/>
                </a:avLst>
              </a:prstGeom>
              <a:solidFill>
                <a:schemeClr val="bg1">
                  <a:lumMod val="95000"/>
                </a:schemeClr>
              </a:solidFill>
              <a:ln w="19050" algn="ctr">
                <a:noFill/>
                <a:miter lim="800000"/>
                <a:headEnd/>
                <a:tailEnd/>
              </a:ln>
            </p:spPr>
            <p:txBody>
              <a:bodyPr wrap="square" lIns="503999" tIns="72000" rIns="72000" bIns="252000" rtlCol="0" anchor="t"/>
              <a:lstStyle/>
              <a:p>
                <a:pPr marL="0" marR="0" lvl="0" indent="0" algn="ctr" defTabSz="914400" rtl="0" eaLnBrk="1" fontAlgn="auto" latinLnBrk="0" hangingPunct="1">
                  <a:lnSpc>
                    <a:spcPct val="106000"/>
                  </a:lnSpc>
                  <a:spcBef>
                    <a:spcPts val="0"/>
                  </a:spcBef>
                  <a:spcAft>
                    <a:spcPts val="600"/>
                  </a:spcAft>
                  <a:buClrTx/>
                  <a:buSzTx/>
                  <a:buFont typeface="Wingdings 2" pitchFamily="18" charset="2"/>
                  <a:buNone/>
                  <a:tabLst/>
                  <a:defRPr/>
                </a:pPr>
                <a:r>
                  <a:rPr lang="en-AU" sz="1000" b="1" noProof="0" dirty="0">
                    <a:solidFill>
                      <a:srgbClr val="3A5453"/>
                    </a:solidFill>
                    <a:latin typeface="Arial" panose="020B0604020202020204" pitchFamily="34" charset="0"/>
                    <a:ea typeface="Open Sans" panose="020B0606030504020204" pitchFamily="34" charset="0"/>
                    <a:cs typeface="Arial" panose="020B0604020202020204" pitchFamily="34" charset="0"/>
                  </a:rPr>
                  <a:t>Supports Continuous Improvement</a:t>
                </a:r>
                <a:endParaRPr kumimoji="0" lang="en-AU" sz="1000" i="0" strike="noStrike" kern="1200" spc="0" normalizeH="0" baseline="0" noProof="0" dirty="0">
                  <a:ln>
                    <a:noFill/>
                  </a:ln>
                  <a:solidFill>
                    <a:srgbClr val="3A5453"/>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750" marR="0" lvl="0" indent="-285750" defTabSz="9144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Monitoring benefits throughout the project lifecycle allows agencies to capture insights and lessons learned. This data can be used to improve future initiatives, refine management processes and optimise approaches for future initiatives.</a:t>
                </a:r>
              </a:p>
            </p:txBody>
          </p:sp>
          <p:grpSp>
            <p:nvGrpSpPr>
              <p:cNvPr id="12" name="Group 11">
                <a:extLst>
                  <a:ext uri="{FF2B5EF4-FFF2-40B4-BE49-F238E27FC236}">
                    <a16:creationId xmlns:a16="http://schemas.microsoft.com/office/drawing/2014/main" id="{16A32A46-5ACA-83C5-3E66-BFC237AB7446}"/>
                  </a:ext>
                </a:extLst>
              </p:cNvPr>
              <p:cNvGrpSpPr>
                <a:grpSpLocks noChangeAspect="1"/>
              </p:cNvGrpSpPr>
              <p:nvPr/>
            </p:nvGrpSpPr>
            <p:grpSpPr>
              <a:xfrm>
                <a:off x="2918645" y="3153744"/>
                <a:ext cx="338773" cy="381161"/>
                <a:chOff x="4884738" y="4778375"/>
                <a:chExt cx="566738" cy="557212"/>
              </a:xfrm>
              <a:solidFill>
                <a:srgbClr val="3A5453"/>
              </a:solidFill>
            </p:grpSpPr>
            <p:sp>
              <p:nvSpPr>
                <p:cNvPr id="13" name="Freeform 228">
                  <a:extLst>
                    <a:ext uri="{FF2B5EF4-FFF2-40B4-BE49-F238E27FC236}">
                      <a16:creationId xmlns:a16="http://schemas.microsoft.com/office/drawing/2014/main" id="{4AE8DDD1-7FE9-6364-66A6-C619F977E206}"/>
                    </a:ext>
                  </a:extLst>
                </p:cNvPr>
                <p:cNvSpPr>
                  <a:spLocks noEditPoints="1"/>
                </p:cNvSpPr>
                <p:nvPr/>
              </p:nvSpPr>
              <p:spPr bwMode="auto">
                <a:xfrm>
                  <a:off x="4884738" y="4778375"/>
                  <a:ext cx="566738" cy="557212"/>
                </a:xfrm>
                <a:custGeom>
                  <a:avLst/>
                  <a:gdLst>
                    <a:gd name="T0" fmla="*/ 227 w 232"/>
                    <a:gd name="T1" fmla="*/ 53 h 228"/>
                    <a:gd name="T2" fmla="*/ 222 w 232"/>
                    <a:gd name="T3" fmla="*/ 48 h 228"/>
                    <a:gd name="T4" fmla="*/ 214 w 232"/>
                    <a:gd name="T5" fmla="*/ 49 h 228"/>
                    <a:gd name="T6" fmla="*/ 189 w 232"/>
                    <a:gd name="T7" fmla="*/ 75 h 228"/>
                    <a:gd name="T8" fmla="*/ 167 w 232"/>
                    <a:gd name="T9" fmla="*/ 79 h 228"/>
                    <a:gd name="T10" fmla="*/ 149 w 232"/>
                    <a:gd name="T11" fmla="*/ 61 h 228"/>
                    <a:gd name="T12" fmla="*/ 154 w 232"/>
                    <a:gd name="T13" fmla="*/ 40 h 228"/>
                    <a:gd name="T14" fmla="*/ 179 w 232"/>
                    <a:gd name="T15" fmla="*/ 14 h 228"/>
                    <a:gd name="T16" fmla="*/ 181 w 232"/>
                    <a:gd name="T17" fmla="*/ 7 h 228"/>
                    <a:gd name="T18" fmla="*/ 175 w 232"/>
                    <a:gd name="T19" fmla="*/ 1 h 228"/>
                    <a:gd name="T20" fmla="*/ 162 w 232"/>
                    <a:gd name="T21" fmla="*/ 0 h 228"/>
                    <a:gd name="T22" fmla="*/ 115 w 232"/>
                    <a:gd name="T23" fmla="*/ 19 h 228"/>
                    <a:gd name="T24" fmla="*/ 103 w 232"/>
                    <a:gd name="T25" fmla="*/ 82 h 228"/>
                    <a:gd name="T26" fmla="*/ 12 w 232"/>
                    <a:gd name="T27" fmla="*/ 161 h 228"/>
                    <a:gd name="T28" fmla="*/ 0 w 232"/>
                    <a:gd name="T29" fmla="*/ 189 h 228"/>
                    <a:gd name="T30" fmla="*/ 12 w 232"/>
                    <a:gd name="T31" fmla="*/ 217 h 228"/>
                    <a:gd name="T32" fmla="*/ 40 w 232"/>
                    <a:gd name="T33" fmla="*/ 228 h 228"/>
                    <a:gd name="T34" fmla="*/ 68 w 232"/>
                    <a:gd name="T35" fmla="*/ 216 h 228"/>
                    <a:gd name="T36" fmla="*/ 146 w 232"/>
                    <a:gd name="T37" fmla="*/ 126 h 228"/>
                    <a:gd name="T38" fmla="*/ 167 w 232"/>
                    <a:gd name="T39" fmla="*/ 128 h 228"/>
                    <a:gd name="T40" fmla="*/ 209 w 232"/>
                    <a:gd name="T41" fmla="*/ 113 h 228"/>
                    <a:gd name="T42" fmla="*/ 227 w 232"/>
                    <a:gd name="T43" fmla="*/ 53 h 228"/>
                    <a:gd name="T44" fmla="*/ 203 w 232"/>
                    <a:gd name="T45" fmla="*/ 107 h 228"/>
                    <a:gd name="T46" fmla="*/ 167 w 232"/>
                    <a:gd name="T47" fmla="*/ 119 h 228"/>
                    <a:gd name="T48" fmla="*/ 145 w 232"/>
                    <a:gd name="T49" fmla="*/ 116 h 228"/>
                    <a:gd name="T50" fmla="*/ 141 w 232"/>
                    <a:gd name="T51" fmla="*/ 118 h 228"/>
                    <a:gd name="T52" fmla="*/ 61 w 232"/>
                    <a:gd name="T53" fmla="*/ 210 h 228"/>
                    <a:gd name="T54" fmla="*/ 40 w 232"/>
                    <a:gd name="T55" fmla="*/ 219 h 228"/>
                    <a:gd name="T56" fmla="*/ 19 w 232"/>
                    <a:gd name="T57" fmla="*/ 210 h 228"/>
                    <a:gd name="T58" fmla="*/ 10 w 232"/>
                    <a:gd name="T59" fmla="*/ 189 h 228"/>
                    <a:gd name="T60" fmla="*/ 18 w 232"/>
                    <a:gd name="T61" fmla="*/ 168 h 228"/>
                    <a:gd name="T62" fmla="*/ 111 w 232"/>
                    <a:gd name="T63" fmla="*/ 88 h 228"/>
                    <a:gd name="T64" fmla="*/ 112 w 232"/>
                    <a:gd name="T65" fmla="*/ 83 h 228"/>
                    <a:gd name="T66" fmla="*/ 122 w 232"/>
                    <a:gd name="T67" fmla="*/ 26 h 228"/>
                    <a:gd name="T68" fmla="*/ 162 w 232"/>
                    <a:gd name="T69" fmla="*/ 9 h 228"/>
                    <a:gd name="T70" fmla="*/ 170 w 232"/>
                    <a:gd name="T71" fmla="*/ 10 h 228"/>
                    <a:gd name="T72" fmla="*/ 146 w 232"/>
                    <a:gd name="T73" fmla="*/ 34 h 228"/>
                    <a:gd name="T74" fmla="*/ 145 w 232"/>
                    <a:gd name="T75" fmla="*/ 36 h 228"/>
                    <a:gd name="T76" fmla="*/ 140 w 232"/>
                    <a:gd name="T77" fmla="*/ 62 h 228"/>
                    <a:gd name="T78" fmla="*/ 141 w 232"/>
                    <a:gd name="T79" fmla="*/ 66 h 228"/>
                    <a:gd name="T80" fmla="*/ 162 w 232"/>
                    <a:gd name="T81" fmla="*/ 88 h 228"/>
                    <a:gd name="T82" fmla="*/ 167 w 232"/>
                    <a:gd name="T83" fmla="*/ 89 h 228"/>
                    <a:gd name="T84" fmla="*/ 192 w 232"/>
                    <a:gd name="T85" fmla="*/ 84 h 228"/>
                    <a:gd name="T86" fmla="*/ 195 w 232"/>
                    <a:gd name="T87" fmla="*/ 83 h 228"/>
                    <a:gd name="T88" fmla="*/ 219 w 232"/>
                    <a:gd name="T89" fmla="*/ 58 h 228"/>
                    <a:gd name="T90" fmla="*/ 203 w 232"/>
                    <a:gd name="T91" fmla="*/ 10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28">
                      <a:moveTo>
                        <a:pt x="227" y="53"/>
                      </a:moveTo>
                      <a:cubicBezTo>
                        <a:pt x="227" y="51"/>
                        <a:pt x="225" y="48"/>
                        <a:pt x="222" y="48"/>
                      </a:cubicBezTo>
                      <a:cubicBezTo>
                        <a:pt x="219" y="47"/>
                        <a:pt x="216" y="47"/>
                        <a:pt x="214" y="49"/>
                      </a:cubicBezTo>
                      <a:cubicBezTo>
                        <a:pt x="189" y="75"/>
                        <a:pt x="189" y="75"/>
                        <a:pt x="189" y="75"/>
                      </a:cubicBezTo>
                      <a:cubicBezTo>
                        <a:pt x="167" y="79"/>
                        <a:pt x="167" y="79"/>
                        <a:pt x="167" y="79"/>
                      </a:cubicBezTo>
                      <a:cubicBezTo>
                        <a:pt x="149" y="61"/>
                        <a:pt x="149" y="61"/>
                        <a:pt x="149" y="61"/>
                      </a:cubicBezTo>
                      <a:cubicBezTo>
                        <a:pt x="154" y="40"/>
                        <a:pt x="154" y="40"/>
                        <a:pt x="154" y="40"/>
                      </a:cubicBezTo>
                      <a:cubicBezTo>
                        <a:pt x="179" y="14"/>
                        <a:pt x="179" y="14"/>
                        <a:pt x="179" y="14"/>
                      </a:cubicBezTo>
                      <a:cubicBezTo>
                        <a:pt x="181" y="12"/>
                        <a:pt x="182" y="9"/>
                        <a:pt x="181" y="7"/>
                      </a:cubicBezTo>
                      <a:cubicBezTo>
                        <a:pt x="180" y="4"/>
                        <a:pt x="178" y="2"/>
                        <a:pt x="175" y="1"/>
                      </a:cubicBezTo>
                      <a:cubicBezTo>
                        <a:pt x="171" y="0"/>
                        <a:pt x="167" y="0"/>
                        <a:pt x="162" y="0"/>
                      </a:cubicBezTo>
                      <a:cubicBezTo>
                        <a:pt x="145" y="0"/>
                        <a:pt x="128" y="7"/>
                        <a:pt x="115" y="19"/>
                      </a:cubicBezTo>
                      <a:cubicBezTo>
                        <a:pt x="97" y="37"/>
                        <a:pt x="100" y="68"/>
                        <a:pt x="103" y="82"/>
                      </a:cubicBezTo>
                      <a:cubicBezTo>
                        <a:pt x="12" y="161"/>
                        <a:pt x="12" y="161"/>
                        <a:pt x="12" y="161"/>
                      </a:cubicBezTo>
                      <a:cubicBezTo>
                        <a:pt x="4" y="169"/>
                        <a:pt x="0" y="179"/>
                        <a:pt x="0" y="189"/>
                      </a:cubicBezTo>
                      <a:cubicBezTo>
                        <a:pt x="0" y="200"/>
                        <a:pt x="4" y="209"/>
                        <a:pt x="12" y="217"/>
                      </a:cubicBezTo>
                      <a:cubicBezTo>
                        <a:pt x="19" y="224"/>
                        <a:pt x="29" y="228"/>
                        <a:pt x="40" y="228"/>
                      </a:cubicBezTo>
                      <a:cubicBezTo>
                        <a:pt x="50" y="228"/>
                        <a:pt x="60" y="224"/>
                        <a:pt x="68" y="216"/>
                      </a:cubicBezTo>
                      <a:cubicBezTo>
                        <a:pt x="146" y="126"/>
                        <a:pt x="146" y="126"/>
                        <a:pt x="146" y="126"/>
                      </a:cubicBezTo>
                      <a:cubicBezTo>
                        <a:pt x="153" y="127"/>
                        <a:pt x="160" y="128"/>
                        <a:pt x="167" y="128"/>
                      </a:cubicBezTo>
                      <a:cubicBezTo>
                        <a:pt x="185" y="128"/>
                        <a:pt x="200" y="123"/>
                        <a:pt x="209" y="113"/>
                      </a:cubicBezTo>
                      <a:cubicBezTo>
                        <a:pt x="225" y="98"/>
                        <a:pt x="232" y="75"/>
                        <a:pt x="227" y="53"/>
                      </a:cubicBezTo>
                      <a:close/>
                      <a:moveTo>
                        <a:pt x="203" y="107"/>
                      </a:moveTo>
                      <a:cubicBezTo>
                        <a:pt x="195" y="114"/>
                        <a:pt x="182" y="119"/>
                        <a:pt x="167" y="119"/>
                      </a:cubicBezTo>
                      <a:cubicBezTo>
                        <a:pt x="160" y="119"/>
                        <a:pt x="153" y="118"/>
                        <a:pt x="145" y="116"/>
                      </a:cubicBezTo>
                      <a:cubicBezTo>
                        <a:pt x="144" y="116"/>
                        <a:pt x="142" y="117"/>
                        <a:pt x="141" y="118"/>
                      </a:cubicBezTo>
                      <a:cubicBezTo>
                        <a:pt x="61" y="210"/>
                        <a:pt x="61" y="210"/>
                        <a:pt x="61" y="210"/>
                      </a:cubicBezTo>
                      <a:cubicBezTo>
                        <a:pt x="55" y="216"/>
                        <a:pt x="47" y="219"/>
                        <a:pt x="40" y="219"/>
                      </a:cubicBezTo>
                      <a:cubicBezTo>
                        <a:pt x="32" y="219"/>
                        <a:pt x="24" y="216"/>
                        <a:pt x="19" y="210"/>
                      </a:cubicBezTo>
                      <a:cubicBezTo>
                        <a:pt x="13" y="205"/>
                        <a:pt x="10" y="197"/>
                        <a:pt x="10" y="189"/>
                      </a:cubicBezTo>
                      <a:cubicBezTo>
                        <a:pt x="10" y="181"/>
                        <a:pt x="13" y="174"/>
                        <a:pt x="18" y="168"/>
                      </a:cubicBezTo>
                      <a:cubicBezTo>
                        <a:pt x="111" y="88"/>
                        <a:pt x="111" y="88"/>
                        <a:pt x="111" y="88"/>
                      </a:cubicBezTo>
                      <a:cubicBezTo>
                        <a:pt x="112" y="87"/>
                        <a:pt x="113" y="85"/>
                        <a:pt x="112" y="83"/>
                      </a:cubicBezTo>
                      <a:cubicBezTo>
                        <a:pt x="111" y="74"/>
                        <a:pt x="106" y="42"/>
                        <a:pt x="122" y="26"/>
                      </a:cubicBezTo>
                      <a:cubicBezTo>
                        <a:pt x="133" y="15"/>
                        <a:pt x="147" y="9"/>
                        <a:pt x="162" y="9"/>
                      </a:cubicBezTo>
                      <a:cubicBezTo>
                        <a:pt x="165" y="9"/>
                        <a:pt x="168" y="10"/>
                        <a:pt x="170" y="10"/>
                      </a:cubicBezTo>
                      <a:cubicBezTo>
                        <a:pt x="146" y="34"/>
                        <a:pt x="146" y="34"/>
                        <a:pt x="146" y="34"/>
                      </a:cubicBezTo>
                      <a:cubicBezTo>
                        <a:pt x="145" y="35"/>
                        <a:pt x="145" y="36"/>
                        <a:pt x="145" y="36"/>
                      </a:cubicBezTo>
                      <a:cubicBezTo>
                        <a:pt x="140" y="62"/>
                        <a:pt x="140" y="62"/>
                        <a:pt x="140" y="62"/>
                      </a:cubicBezTo>
                      <a:cubicBezTo>
                        <a:pt x="139" y="64"/>
                        <a:pt x="140" y="65"/>
                        <a:pt x="141" y="66"/>
                      </a:cubicBezTo>
                      <a:cubicBezTo>
                        <a:pt x="162" y="88"/>
                        <a:pt x="162" y="88"/>
                        <a:pt x="162" y="88"/>
                      </a:cubicBezTo>
                      <a:cubicBezTo>
                        <a:pt x="164" y="89"/>
                        <a:pt x="165" y="89"/>
                        <a:pt x="167" y="89"/>
                      </a:cubicBezTo>
                      <a:cubicBezTo>
                        <a:pt x="192" y="84"/>
                        <a:pt x="192" y="84"/>
                        <a:pt x="192" y="84"/>
                      </a:cubicBezTo>
                      <a:cubicBezTo>
                        <a:pt x="193" y="84"/>
                        <a:pt x="194" y="83"/>
                        <a:pt x="195" y="83"/>
                      </a:cubicBezTo>
                      <a:cubicBezTo>
                        <a:pt x="219" y="58"/>
                        <a:pt x="219" y="58"/>
                        <a:pt x="219" y="58"/>
                      </a:cubicBezTo>
                      <a:cubicBezTo>
                        <a:pt x="221" y="76"/>
                        <a:pt x="215" y="94"/>
                        <a:pt x="20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14" name="Freeform 229">
                  <a:extLst>
                    <a:ext uri="{FF2B5EF4-FFF2-40B4-BE49-F238E27FC236}">
                      <a16:creationId xmlns:a16="http://schemas.microsoft.com/office/drawing/2014/main" id="{37EC3963-F4D1-8DBC-4883-285CB864C087}"/>
                    </a:ext>
                  </a:extLst>
                </p:cNvPr>
                <p:cNvSpPr>
                  <a:spLocks/>
                </p:cNvSpPr>
                <p:nvPr/>
              </p:nvSpPr>
              <p:spPr bwMode="auto">
                <a:xfrm>
                  <a:off x="4957763" y="5218113"/>
                  <a:ext cx="46038" cy="47625"/>
                </a:xfrm>
                <a:custGeom>
                  <a:avLst/>
                  <a:gdLst>
                    <a:gd name="T0" fmla="*/ 3 w 19"/>
                    <a:gd name="T1" fmla="*/ 3 h 19"/>
                    <a:gd name="T2" fmla="*/ 3 w 19"/>
                    <a:gd name="T3" fmla="*/ 3 h 19"/>
                    <a:gd name="T4" fmla="*/ 3 w 19"/>
                    <a:gd name="T5" fmla="*/ 15 h 19"/>
                    <a:gd name="T6" fmla="*/ 16 w 19"/>
                    <a:gd name="T7" fmla="*/ 15 h 19"/>
                    <a:gd name="T8" fmla="*/ 16 w 19"/>
                    <a:gd name="T9" fmla="*/ 15 h 19"/>
                    <a:gd name="T10" fmla="*/ 16 w 19"/>
                    <a:gd name="T11" fmla="*/ 3 h 19"/>
                    <a:gd name="T12" fmla="*/ 3 w 19"/>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3"/>
                      </a:moveTo>
                      <a:cubicBezTo>
                        <a:pt x="3" y="3"/>
                        <a:pt x="3" y="3"/>
                        <a:pt x="3" y="3"/>
                      </a:cubicBezTo>
                      <a:cubicBezTo>
                        <a:pt x="0" y="6"/>
                        <a:pt x="0" y="12"/>
                        <a:pt x="3" y="15"/>
                      </a:cubicBezTo>
                      <a:cubicBezTo>
                        <a:pt x="7" y="19"/>
                        <a:pt x="12" y="19"/>
                        <a:pt x="16" y="15"/>
                      </a:cubicBezTo>
                      <a:cubicBezTo>
                        <a:pt x="16" y="15"/>
                        <a:pt x="16" y="15"/>
                        <a:pt x="16" y="15"/>
                      </a:cubicBezTo>
                      <a:cubicBezTo>
                        <a:pt x="19" y="12"/>
                        <a:pt x="19" y="6"/>
                        <a:pt x="16" y="3"/>
                      </a:cubicBezTo>
                      <a:cubicBezTo>
                        <a:pt x="12" y="0"/>
                        <a:pt x="7"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grpSp>
        </p:grpSp>
        <p:grpSp>
          <p:nvGrpSpPr>
            <p:cNvPr id="15" name="Group 14">
              <a:extLst>
                <a:ext uri="{FF2B5EF4-FFF2-40B4-BE49-F238E27FC236}">
                  <a16:creationId xmlns:a16="http://schemas.microsoft.com/office/drawing/2014/main" id="{DE0DBB6C-8F4A-C6F4-E89C-6844DA67D434}"/>
                </a:ext>
              </a:extLst>
            </p:cNvPr>
            <p:cNvGrpSpPr/>
            <p:nvPr/>
          </p:nvGrpSpPr>
          <p:grpSpPr>
            <a:xfrm>
              <a:off x="2785533" y="4357949"/>
              <a:ext cx="2859142" cy="2052000"/>
              <a:chOff x="2785533" y="4428289"/>
              <a:chExt cx="2859142" cy="2052000"/>
            </a:xfrm>
          </p:grpSpPr>
          <p:sp>
            <p:nvSpPr>
              <p:cNvPr id="16" name="Rectangle: Rounded Corners 10">
                <a:extLst>
                  <a:ext uri="{FF2B5EF4-FFF2-40B4-BE49-F238E27FC236}">
                    <a16:creationId xmlns:a16="http://schemas.microsoft.com/office/drawing/2014/main" id="{44ECA647-297D-7435-A955-61932385505A}"/>
                  </a:ext>
                </a:extLst>
              </p:cNvPr>
              <p:cNvSpPr/>
              <p:nvPr/>
            </p:nvSpPr>
            <p:spPr bwMode="gray">
              <a:xfrm>
                <a:off x="2785533" y="4428289"/>
                <a:ext cx="2859142" cy="2052000"/>
              </a:xfrm>
              <a:prstGeom prst="roundRect">
                <a:avLst>
                  <a:gd name="adj" fmla="val 6953"/>
                </a:avLst>
              </a:prstGeom>
              <a:solidFill>
                <a:schemeClr val="bg1">
                  <a:lumMod val="95000"/>
                </a:schemeClr>
              </a:solidFill>
              <a:ln w="19050" algn="ctr">
                <a:noFill/>
                <a:miter lim="800000"/>
                <a:headEnd/>
                <a:tailEnd/>
              </a:ln>
            </p:spPr>
            <p:txBody>
              <a:bodyPr wrap="square" lIns="503999" tIns="72000" rIns="72000" bIns="252000" rtlCol="0" anchor="t" anchorCtr="0"/>
              <a:lstStyle/>
              <a:p>
                <a:pPr marL="0" marR="0" lvl="0" indent="0" algn="ctr" defTabSz="914400" rtl="0" eaLnBrk="1" fontAlgn="auto" latinLnBrk="0" hangingPunct="1">
                  <a:lnSpc>
                    <a:spcPct val="106000"/>
                  </a:lnSpc>
                  <a:spcBef>
                    <a:spcPts val="0"/>
                  </a:spcBef>
                  <a:spcAft>
                    <a:spcPts val="600"/>
                  </a:spcAft>
                  <a:buClrTx/>
                  <a:buSzTx/>
                  <a:buFont typeface="Wingdings 2" pitchFamily="18" charset="2"/>
                  <a:buNone/>
                  <a:tabLst/>
                  <a:defRPr/>
                </a:pPr>
                <a:r>
                  <a:rPr lang="en-AU" sz="1000" b="1" noProof="0" dirty="0">
                    <a:solidFill>
                      <a:srgbClr val="3A5453"/>
                    </a:solidFill>
                    <a:latin typeface="Arial" panose="020B0604020202020204" pitchFamily="34" charset="0"/>
                    <a:ea typeface="Open Sans" panose="020B0606030504020204" pitchFamily="34" charset="0"/>
                    <a:cs typeface="Arial" panose="020B0604020202020204" pitchFamily="34" charset="0"/>
                  </a:rPr>
                  <a:t>Clarity of Outcomes</a:t>
                </a:r>
                <a:endParaRPr kumimoji="0" lang="en-AU" sz="1000" i="0" u="none" strike="noStrike" kern="1200" spc="0" normalizeH="0" baseline="0" noProof="0" dirty="0">
                  <a:ln>
                    <a:noFill/>
                  </a:ln>
                  <a:solidFill>
                    <a:srgbClr val="3A5453"/>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750" marR="0" lvl="0" indent="-285750" defTabSz="9144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Direct measurement of benefits enhances transparency and accountability, creating a clear line of sight into the progress of the initiative, what value is being delivered and who is responsible. </a:t>
                </a:r>
              </a:p>
              <a:p>
                <a:pPr marL="285750" marR="0" lvl="0" indent="-285750"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AU" sz="1000" i="0" u="none" strike="noStrike" kern="1200" spc="0" normalizeH="0" baseline="0" noProof="0" dirty="0">
                    <a:ln>
                      <a:noFill/>
                    </a:ln>
                    <a:solidFill>
                      <a:srgbClr val="3A5453"/>
                    </a:solidFill>
                    <a:effectLst/>
                    <a:uLnTx/>
                    <a:uFillTx/>
                    <a:latin typeface="Arial" panose="020B0604020202020204" pitchFamily="34" charset="0"/>
                    <a:ea typeface="Open Sans" panose="020B0606030504020204" pitchFamily="34" charset="0"/>
                    <a:cs typeface="Arial" panose="020B0604020202020204" pitchFamily="34" charset="0"/>
                  </a:rPr>
                  <a:t>Regularly monitored benefits enable data-driven decisions, keeping the project </a:t>
                </a: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on track and maximising value.</a:t>
                </a:r>
                <a:endParaRPr kumimoji="0" lang="en-AU" sz="1000" i="0" u="none" strike="noStrike" kern="1200" spc="0" normalizeH="0" baseline="0" noProof="0" dirty="0">
                  <a:ln>
                    <a:noFill/>
                  </a:ln>
                  <a:solidFill>
                    <a:srgbClr val="3A5453"/>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7" name="Freeform 133">
                <a:extLst>
                  <a:ext uri="{FF2B5EF4-FFF2-40B4-BE49-F238E27FC236}">
                    <a16:creationId xmlns:a16="http://schemas.microsoft.com/office/drawing/2014/main" id="{8D5AA6CF-6880-237E-0387-42F1FF306E72}"/>
                  </a:ext>
                </a:extLst>
              </p:cNvPr>
              <p:cNvSpPr>
                <a:spLocks noChangeAspect="1" noEditPoints="1"/>
              </p:cNvSpPr>
              <p:nvPr/>
            </p:nvSpPr>
            <p:spPr bwMode="auto">
              <a:xfrm>
                <a:off x="2912446" y="5274744"/>
                <a:ext cx="351171" cy="270219"/>
              </a:xfrm>
              <a:custGeom>
                <a:avLst/>
                <a:gdLst>
                  <a:gd name="T0" fmla="*/ 232 w 235"/>
                  <a:gd name="T1" fmla="*/ 106 h 158"/>
                  <a:gd name="T2" fmla="*/ 232 w 235"/>
                  <a:gd name="T3" fmla="*/ 105 h 158"/>
                  <a:gd name="T4" fmla="*/ 186 w 235"/>
                  <a:gd name="T5" fmla="*/ 22 h 158"/>
                  <a:gd name="T6" fmla="*/ 158 w 235"/>
                  <a:gd name="T7" fmla="*/ 0 h 158"/>
                  <a:gd name="T8" fmla="*/ 158 w 235"/>
                  <a:gd name="T9" fmla="*/ 0 h 158"/>
                  <a:gd name="T10" fmla="*/ 132 w 235"/>
                  <a:gd name="T11" fmla="*/ 22 h 158"/>
                  <a:gd name="T12" fmla="*/ 134 w 235"/>
                  <a:gd name="T13" fmla="*/ 28 h 158"/>
                  <a:gd name="T14" fmla="*/ 140 w 235"/>
                  <a:gd name="T15" fmla="*/ 26 h 158"/>
                  <a:gd name="T16" fmla="*/ 158 w 235"/>
                  <a:gd name="T17" fmla="*/ 10 h 158"/>
                  <a:gd name="T18" fmla="*/ 158 w 235"/>
                  <a:gd name="T19" fmla="*/ 10 h 158"/>
                  <a:gd name="T20" fmla="*/ 178 w 235"/>
                  <a:gd name="T21" fmla="*/ 26 h 158"/>
                  <a:gd name="T22" fmla="*/ 210 w 235"/>
                  <a:gd name="T23" fmla="*/ 85 h 158"/>
                  <a:gd name="T24" fmla="*/ 182 w 235"/>
                  <a:gd name="T25" fmla="*/ 79 h 158"/>
                  <a:gd name="T26" fmla="*/ 134 w 235"/>
                  <a:gd name="T27" fmla="*/ 103 h 158"/>
                  <a:gd name="T28" fmla="*/ 102 w 235"/>
                  <a:gd name="T29" fmla="*/ 104 h 158"/>
                  <a:gd name="T30" fmla="*/ 53 w 235"/>
                  <a:gd name="T31" fmla="*/ 79 h 158"/>
                  <a:gd name="T32" fmla="*/ 25 w 235"/>
                  <a:gd name="T33" fmla="*/ 85 h 158"/>
                  <a:gd name="T34" fmla="*/ 57 w 235"/>
                  <a:gd name="T35" fmla="*/ 27 h 158"/>
                  <a:gd name="T36" fmla="*/ 78 w 235"/>
                  <a:gd name="T37" fmla="*/ 10 h 158"/>
                  <a:gd name="T38" fmla="*/ 78 w 235"/>
                  <a:gd name="T39" fmla="*/ 10 h 158"/>
                  <a:gd name="T40" fmla="*/ 95 w 235"/>
                  <a:gd name="T41" fmla="*/ 27 h 158"/>
                  <a:gd name="T42" fmla="*/ 102 w 235"/>
                  <a:gd name="T43" fmla="*/ 29 h 158"/>
                  <a:gd name="T44" fmla="*/ 104 w 235"/>
                  <a:gd name="T45" fmla="*/ 22 h 158"/>
                  <a:gd name="T46" fmla="*/ 78 w 235"/>
                  <a:gd name="T47" fmla="*/ 0 h 158"/>
                  <a:gd name="T48" fmla="*/ 49 w 235"/>
                  <a:gd name="T49" fmla="*/ 22 h 158"/>
                  <a:gd name="T50" fmla="*/ 5 w 235"/>
                  <a:gd name="T51" fmla="*/ 103 h 158"/>
                  <a:gd name="T52" fmla="*/ 4 w 235"/>
                  <a:gd name="T53" fmla="*/ 104 h 158"/>
                  <a:gd name="T54" fmla="*/ 4 w 235"/>
                  <a:gd name="T55" fmla="*/ 105 h 158"/>
                  <a:gd name="T56" fmla="*/ 3 w 235"/>
                  <a:gd name="T57" fmla="*/ 106 h 158"/>
                  <a:gd name="T58" fmla="*/ 0 w 235"/>
                  <a:gd name="T59" fmla="*/ 119 h 158"/>
                  <a:gd name="T60" fmla="*/ 53 w 235"/>
                  <a:gd name="T61" fmla="*/ 158 h 158"/>
                  <a:gd name="T62" fmla="*/ 106 w 235"/>
                  <a:gd name="T63" fmla="*/ 119 h 158"/>
                  <a:gd name="T64" fmla="*/ 105 w 235"/>
                  <a:gd name="T65" fmla="*/ 113 h 158"/>
                  <a:gd name="T66" fmla="*/ 130 w 235"/>
                  <a:gd name="T67" fmla="*/ 112 h 158"/>
                  <a:gd name="T68" fmla="*/ 129 w 235"/>
                  <a:gd name="T69" fmla="*/ 119 h 158"/>
                  <a:gd name="T70" fmla="*/ 182 w 235"/>
                  <a:gd name="T71" fmla="*/ 158 h 158"/>
                  <a:gd name="T72" fmla="*/ 235 w 235"/>
                  <a:gd name="T73" fmla="*/ 119 h 158"/>
                  <a:gd name="T74" fmla="*/ 232 w 235"/>
                  <a:gd name="T75" fmla="*/ 106 h 158"/>
                  <a:gd name="T76" fmla="*/ 53 w 235"/>
                  <a:gd name="T77" fmla="*/ 149 h 158"/>
                  <a:gd name="T78" fmla="*/ 10 w 235"/>
                  <a:gd name="T79" fmla="*/ 119 h 158"/>
                  <a:gd name="T80" fmla="*/ 12 w 235"/>
                  <a:gd name="T81" fmla="*/ 110 h 158"/>
                  <a:gd name="T82" fmla="*/ 12 w 235"/>
                  <a:gd name="T83" fmla="*/ 110 h 158"/>
                  <a:gd name="T84" fmla="*/ 14 w 235"/>
                  <a:gd name="T85" fmla="*/ 107 h 158"/>
                  <a:gd name="T86" fmla="*/ 53 w 235"/>
                  <a:gd name="T87" fmla="*/ 89 h 158"/>
                  <a:gd name="T88" fmla="*/ 97 w 235"/>
                  <a:gd name="T89" fmla="*/ 119 h 158"/>
                  <a:gd name="T90" fmla="*/ 53 w 235"/>
                  <a:gd name="T91" fmla="*/ 149 h 158"/>
                  <a:gd name="T92" fmla="*/ 182 w 235"/>
                  <a:gd name="T93" fmla="*/ 149 h 158"/>
                  <a:gd name="T94" fmla="*/ 139 w 235"/>
                  <a:gd name="T95" fmla="*/ 119 h 158"/>
                  <a:gd name="T96" fmla="*/ 141 w 235"/>
                  <a:gd name="T97" fmla="*/ 110 h 158"/>
                  <a:gd name="T98" fmla="*/ 141 w 235"/>
                  <a:gd name="T99" fmla="*/ 110 h 158"/>
                  <a:gd name="T100" fmla="*/ 182 w 235"/>
                  <a:gd name="T101" fmla="*/ 89 h 158"/>
                  <a:gd name="T102" fmla="*/ 226 w 235"/>
                  <a:gd name="T103" fmla="*/ 119 h 158"/>
                  <a:gd name="T104" fmla="*/ 182 w 235"/>
                  <a:gd name="T105"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158">
                    <a:moveTo>
                      <a:pt x="232" y="106"/>
                    </a:moveTo>
                    <a:cubicBezTo>
                      <a:pt x="232" y="106"/>
                      <a:pt x="232" y="105"/>
                      <a:pt x="232" y="105"/>
                    </a:cubicBezTo>
                    <a:cubicBezTo>
                      <a:pt x="186" y="22"/>
                      <a:pt x="186" y="22"/>
                      <a:pt x="186" y="22"/>
                    </a:cubicBezTo>
                    <a:cubicBezTo>
                      <a:pt x="186" y="21"/>
                      <a:pt x="174" y="0"/>
                      <a:pt x="158" y="0"/>
                    </a:cubicBezTo>
                    <a:cubicBezTo>
                      <a:pt x="158" y="0"/>
                      <a:pt x="158" y="0"/>
                      <a:pt x="158" y="0"/>
                    </a:cubicBezTo>
                    <a:cubicBezTo>
                      <a:pt x="148" y="0"/>
                      <a:pt x="139" y="7"/>
                      <a:pt x="132" y="22"/>
                    </a:cubicBezTo>
                    <a:cubicBezTo>
                      <a:pt x="130" y="24"/>
                      <a:pt x="131" y="27"/>
                      <a:pt x="134" y="28"/>
                    </a:cubicBezTo>
                    <a:cubicBezTo>
                      <a:pt x="136" y="29"/>
                      <a:pt x="139" y="29"/>
                      <a:pt x="140" y="26"/>
                    </a:cubicBezTo>
                    <a:cubicBezTo>
                      <a:pt x="144" y="19"/>
                      <a:pt x="150" y="10"/>
                      <a:pt x="158" y="10"/>
                    </a:cubicBezTo>
                    <a:cubicBezTo>
                      <a:pt x="158" y="10"/>
                      <a:pt x="158" y="10"/>
                      <a:pt x="158" y="10"/>
                    </a:cubicBezTo>
                    <a:cubicBezTo>
                      <a:pt x="167" y="10"/>
                      <a:pt x="175" y="22"/>
                      <a:pt x="178" y="26"/>
                    </a:cubicBezTo>
                    <a:cubicBezTo>
                      <a:pt x="210" y="85"/>
                      <a:pt x="210" y="85"/>
                      <a:pt x="210" y="85"/>
                    </a:cubicBezTo>
                    <a:cubicBezTo>
                      <a:pt x="202" y="82"/>
                      <a:pt x="193" y="79"/>
                      <a:pt x="182" y="79"/>
                    </a:cubicBezTo>
                    <a:cubicBezTo>
                      <a:pt x="161" y="79"/>
                      <a:pt x="142" y="89"/>
                      <a:pt x="134" y="103"/>
                    </a:cubicBezTo>
                    <a:cubicBezTo>
                      <a:pt x="124" y="101"/>
                      <a:pt x="112" y="101"/>
                      <a:pt x="102" y="104"/>
                    </a:cubicBezTo>
                    <a:cubicBezTo>
                      <a:pt x="94" y="89"/>
                      <a:pt x="75" y="79"/>
                      <a:pt x="53" y="79"/>
                    </a:cubicBezTo>
                    <a:cubicBezTo>
                      <a:pt x="43" y="79"/>
                      <a:pt x="34" y="82"/>
                      <a:pt x="25" y="85"/>
                    </a:cubicBezTo>
                    <a:cubicBezTo>
                      <a:pt x="57" y="27"/>
                      <a:pt x="57" y="27"/>
                      <a:pt x="57" y="27"/>
                    </a:cubicBezTo>
                    <a:cubicBezTo>
                      <a:pt x="60" y="22"/>
                      <a:pt x="69" y="10"/>
                      <a:pt x="78" y="10"/>
                    </a:cubicBezTo>
                    <a:cubicBezTo>
                      <a:pt x="78" y="10"/>
                      <a:pt x="78" y="10"/>
                      <a:pt x="78" y="10"/>
                    </a:cubicBezTo>
                    <a:cubicBezTo>
                      <a:pt x="85" y="10"/>
                      <a:pt x="91" y="19"/>
                      <a:pt x="95" y="27"/>
                    </a:cubicBezTo>
                    <a:cubicBezTo>
                      <a:pt x="97" y="29"/>
                      <a:pt x="100" y="30"/>
                      <a:pt x="102" y="29"/>
                    </a:cubicBezTo>
                    <a:cubicBezTo>
                      <a:pt x="104" y="28"/>
                      <a:pt x="105" y="25"/>
                      <a:pt x="104" y="22"/>
                    </a:cubicBezTo>
                    <a:cubicBezTo>
                      <a:pt x="96" y="8"/>
                      <a:pt x="88" y="1"/>
                      <a:pt x="78" y="0"/>
                    </a:cubicBezTo>
                    <a:cubicBezTo>
                      <a:pt x="61" y="0"/>
                      <a:pt x="50" y="21"/>
                      <a:pt x="49" y="22"/>
                    </a:cubicBezTo>
                    <a:cubicBezTo>
                      <a:pt x="5" y="103"/>
                      <a:pt x="5" y="103"/>
                      <a:pt x="5" y="103"/>
                    </a:cubicBezTo>
                    <a:cubicBezTo>
                      <a:pt x="5" y="103"/>
                      <a:pt x="4" y="104"/>
                      <a:pt x="4" y="104"/>
                    </a:cubicBezTo>
                    <a:cubicBezTo>
                      <a:pt x="4" y="105"/>
                      <a:pt x="4" y="105"/>
                      <a:pt x="4" y="105"/>
                    </a:cubicBezTo>
                    <a:cubicBezTo>
                      <a:pt x="4" y="106"/>
                      <a:pt x="4" y="106"/>
                      <a:pt x="3" y="106"/>
                    </a:cubicBezTo>
                    <a:cubicBezTo>
                      <a:pt x="2" y="110"/>
                      <a:pt x="0" y="114"/>
                      <a:pt x="0" y="119"/>
                    </a:cubicBezTo>
                    <a:cubicBezTo>
                      <a:pt x="0" y="141"/>
                      <a:pt x="24" y="158"/>
                      <a:pt x="53" y="158"/>
                    </a:cubicBezTo>
                    <a:cubicBezTo>
                      <a:pt x="82" y="158"/>
                      <a:pt x="106" y="141"/>
                      <a:pt x="106" y="119"/>
                    </a:cubicBezTo>
                    <a:cubicBezTo>
                      <a:pt x="106" y="117"/>
                      <a:pt x="106" y="115"/>
                      <a:pt x="105" y="113"/>
                    </a:cubicBezTo>
                    <a:cubicBezTo>
                      <a:pt x="114" y="111"/>
                      <a:pt x="122" y="111"/>
                      <a:pt x="130" y="112"/>
                    </a:cubicBezTo>
                    <a:cubicBezTo>
                      <a:pt x="130" y="114"/>
                      <a:pt x="129" y="117"/>
                      <a:pt x="129" y="119"/>
                    </a:cubicBezTo>
                    <a:cubicBezTo>
                      <a:pt x="129" y="141"/>
                      <a:pt x="153" y="158"/>
                      <a:pt x="182" y="158"/>
                    </a:cubicBezTo>
                    <a:cubicBezTo>
                      <a:pt x="211" y="158"/>
                      <a:pt x="235" y="141"/>
                      <a:pt x="235" y="119"/>
                    </a:cubicBezTo>
                    <a:cubicBezTo>
                      <a:pt x="235" y="114"/>
                      <a:pt x="234" y="110"/>
                      <a:pt x="232" y="106"/>
                    </a:cubicBezTo>
                    <a:close/>
                    <a:moveTo>
                      <a:pt x="53" y="149"/>
                    </a:moveTo>
                    <a:cubicBezTo>
                      <a:pt x="29" y="149"/>
                      <a:pt x="10" y="135"/>
                      <a:pt x="10" y="119"/>
                    </a:cubicBezTo>
                    <a:cubicBezTo>
                      <a:pt x="10" y="116"/>
                      <a:pt x="11" y="113"/>
                      <a:pt x="12" y="110"/>
                    </a:cubicBezTo>
                    <a:cubicBezTo>
                      <a:pt x="12" y="110"/>
                      <a:pt x="12" y="110"/>
                      <a:pt x="12" y="110"/>
                    </a:cubicBezTo>
                    <a:cubicBezTo>
                      <a:pt x="14" y="107"/>
                      <a:pt x="14" y="107"/>
                      <a:pt x="14" y="107"/>
                    </a:cubicBezTo>
                    <a:cubicBezTo>
                      <a:pt x="21" y="96"/>
                      <a:pt x="36" y="89"/>
                      <a:pt x="53" y="89"/>
                    </a:cubicBezTo>
                    <a:cubicBezTo>
                      <a:pt x="77" y="89"/>
                      <a:pt x="97" y="102"/>
                      <a:pt x="97" y="119"/>
                    </a:cubicBezTo>
                    <a:cubicBezTo>
                      <a:pt x="97" y="135"/>
                      <a:pt x="77" y="149"/>
                      <a:pt x="53" y="149"/>
                    </a:cubicBezTo>
                    <a:close/>
                    <a:moveTo>
                      <a:pt x="182" y="149"/>
                    </a:moveTo>
                    <a:cubicBezTo>
                      <a:pt x="158" y="149"/>
                      <a:pt x="139" y="135"/>
                      <a:pt x="139" y="119"/>
                    </a:cubicBezTo>
                    <a:cubicBezTo>
                      <a:pt x="139" y="116"/>
                      <a:pt x="140" y="113"/>
                      <a:pt x="141" y="110"/>
                    </a:cubicBezTo>
                    <a:cubicBezTo>
                      <a:pt x="141" y="110"/>
                      <a:pt x="141" y="110"/>
                      <a:pt x="141" y="110"/>
                    </a:cubicBezTo>
                    <a:cubicBezTo>
                      <a:pt x="147" y="98"/>
                      <a:pt x="163" y="89"/>
                      <a:pt x="182" y="89"/>
                    </a:cubicBezTo>
                    <a:cubicBezTo>
                      <a:pt x="206" y="89"/>
                      <a:pt x="226" y="102"/>
                      <a:pt x="226" y="119"/>
                    </a:cubicBezTo>
                    <a:cubicBezTo>
                      <a:pt x="226" y="135"/>
                      <a:pt x="206" y="149"/>
                      <a:pt x="182" y="149"/>
                    </a:cubicBezTo>
                    <a:close/>
                  </a:path>
                </a:pathLst>
              </a:custGeom>
              <a:solidFill>
                <a:srgbClr val="3A5453"/>
              </a:solidFill>
              <a:ln>
                <a:noFill/>
              </a:ln>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93C3780-45B4-F288-6B38-A74712073AA9}"/>
                </a:ext>
              </a:extLst>
            </p:cNvPr>
            <p:cNvGrpSpPr/>
            <p:nvPr/>
          </p:nvGrpSpPr>
          <p:grpSpPr>
            <a:xfrm>
              <a:off x="8862957" y="2292421"/>
              <a:ext cx="2859142" cy="1963127"/>
              <a:chOff x="8862957" y="2362761"/>
              <a:chExt cx="2859142" cy="1963127"/>
            </a:xfrm>
          </p:grpSpPr>
          <p:sp>
            <p:nvSpPr>
              <p:cNvPr id="19" name="Rectangle: Rounded Corners 13">
                <a:extLst>
                  <a:ext uri="{FF2B5EF4-FFF2-40B4-BE49-F238E27FC236}">
                    <a16:creationId xmlns:a16="http://schemas.microsoft.com/office/drawing/2014/main" id="{83A2F77A-25AF-821B-8DFE-DB0D7044E8B2}"/>
                  </a:ext>
                </a:extLst>
              </p:cNvPr>
              <p:cNvSpPr/>
              <p:nvPr/>
            </p:nvSpPr>
            <p:spPr bwMode="gray">
              <a:xfrm>
                <a:off x="8862957" y="2362761"/>
                <a:ext cx="2859142" cy="1963127"/>
              </a:xfrm>
              <a:prstGeom prst="roundRect">
                <a:avLst>
                  <a:gd name="adj" fmla="val 6953"/>
                </a:avLst>
              </a:prstGeom>
              <a:solidFill>
                <a:schemeClr val="bg1">
                  <a:lumMod val="95000"/>
                </a:schemeClr>
              </a:solidFill>
              <a:ln w="19050" algn="ctr">
                <a:noFill/>
                <a:miter lim="800000"/>
                <a:headEnd/>
                <a:tailEnd/>
              </a:ln>
            </p:spPr>
            <p:txBody>
              <a:bodyPr wrap="square" lIns="503999" tIns="72000" rIns="72000" bIns="252000" rtlCol="0" anchor="t"/>
              <a:lstStyle/>
              <a:p>
                <a:pPr marL="0" marR="0" lvl="0" indent="0" algn="ctr" defTabSz="914400" rtl="0" eaLnBrk="1" fontAlgn="auto" latinLnBrk="0" hangingPunct="1">
                  <a:lnSpc>
                    <a:spcPct val="106000"/>
                  </a:lnSpc>
                  <a:spcBef>
                    <a:spcPts val="0"/>
                  </a:spcBef>
                  <a:spcAft>
                    <a:spcPts val="600"/>
                  </a:spcAft>
                  <a:buClrTx/>
                  <a:buSzTx/>
                  <a:buFont typeface="Wingdings 2" pitchFamily="18" charset="2"/>
                  <a:buNone/>
                  <a:tabLst/>
                  <a:defRPr/>
                </a:pPr>
                <a:r>
                  <a:rPr lang="en-AU" sz="1000" b="1" noProof="0" dirty="0">
                    <a:solidFill>
                      <a:srgbClr val="3A5453"/>
                    </a:solidFill>
                    <a:latin typeface="Arial" panose="020B0604020202020204" pitchFamily="34" charset="0"/>
                    <a:ea typeface="Open Sans" panose="020B0606030504020204" pitchFamily="34" charset="0"/>
                    <a:cs typeface="Arial" panose="020B0604020202020204" pitchFamily="34" charset="0"/>
                  </a:rPr>
                  <a:t>Sustainability and Long-Term Value</a:t>
                </a:r>
                <a:endPar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endParaRPr>
              </a:p>
              <a:p>
                <a:pPr marL="285750" marR="0" lvl="0" indent="-285750" defTabSz="9144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In complex transformations, benefits often take time to fully materialise. Tracking is essential to make sure that the benefits are sustained and continue well beyond the project’s completion, driving long-term value.</a:t>
                </a:r>
              </a:p>
              <a:p>
                <a:pPr marL="285750" marR="0" lvl="0" indent="-285750"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051EABCF-1A0D-7086-4085-5CAE06814821}"/>
                  </a:ext>
                </a:extLst>
              </p:cNvPr>
              <p:cNvGrpSpPr>
                <a:grpSpLocks noChangeAspect="1"/>
              </p:cNvGrpSpPr>
              <p:nvPr/>
            </p:nvGrpSpPr>
            <p:grpSpPr>
              <a:xfrm>
                <a:off x="9017922" y="3145113"/>
                <a:ext cx="357226" cy="398398"/>
                <a:chOff x="9685338" y="6456363"/>
                <a:chExt cx="561975" cy="547687"/>
              </a:xfrm>
              <a:solidFill>
                <a:srgbClr val="3A5453"/>
              </a:solidFill>
            </p:grpSpPr>
            <p:sp>
              <p:nvSpPr>
                <p:cNvPr id="21" name="Oval 479">
                  <a:extLst>
                    <a:ext uri="{FF2B5EF4-FFF2-40B4-BE49-F238E27FC236}">
                      <a16:creationId xmlns:a16="http://schemas.microsoft.com/office/drawing/2014/main" id="{8F47498F-EF87-828D-209C-CB8A73F63D25}"/>
                    </a:ext>
                  </a:extLst>
                </p:cNvPr>
                <p:cNvSpPr>
                  <a:spLocks noChangeArrowheads="1"/>
                </p:cNvSpPr>
                <p:nvPr/>
              </p:nvSpPr>
              <p:spPr bwMode="auto">
                <a:xfrm>
                  <a:off x="9785350" y="6754813"/>
                  <a:ext cx="33337"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22" name="Freeform 480">
                  <a:extLst>
                    <a:ext uri="{FF2B5EF4-FFF2-40B4-BE49-F238E27FC236}">
                      <a16:creationId xmlns:a16="http://schemas.microsoft.com/office/drawing/2014/main" id="{40BE14FB-8851-0B5F-8A3D-7203E006D6EC}"/>
                    </a:ext>
                  </a:extLst>
                </p:cNvPr>
                <p:cNvSpPr>
                  <a:spLocks noEditPoints="1"/>
                </p:cNvSpPr>
                <p:nvPr/>
              </p:nvSpPr>
              <p:spPr bwMode="auto">
                <a:xfrm>
                  <a:off x="9893300" y="6456363"/>
                  <a:ext cx="220662" cy="220662"/>
                </a:xfrm>
                <a:custGeom>
                  <a:avLst/>
                  <a:gdLst>
                    <a:gd name="T0" fmla="*/ 47 w 93"/>
                    <a:gd name="T1" fmla="*/ 93 h 93"/>
                    <a:gd name="T2" fmla="*/ 93 w 93"/>
                    <a:gd name="T3" fmla="*/ 47 h 93"/>
                    <a:gd name="T4" fmla="*/ 47 w 93"/>
                    <a:gd name="T5" fmla="*/ 0 h 93"/>
                    <a:gd name="T6" fmla="*/ 0 w 93"/>
                    <a:gd name="T7" fmla="*/ 47 h 93"/>
                    <a:gd name="T8" fmla="*/ 47 w 93"/>
                    <a:gd name="T9" fmla="*/ 93 h 93"/>
                    <a:gd name="T10" fmla="*/ 47 w 93"/>
                    <a:gd name="T11" fmla="*/ 10 h 93"/>
                    <a:gd name="T12" fmla="*/ 83 w 93"/>
                    <a:gd name="T13" fmla="*/ 47 h 93"/>
                    <a:gd name="T14" fmla="*/ 47 w 93"/>
                    <a:gd name="T15" fmla="*/ 83 h 93"/>
                    <a:gd name="T16" fmla="*/ 10 w 93"/>
                    <a:gd name="T17" fmla="*/ 47 h 93"/>
                    <a:gd name="T18" fmla="*/ 47 w 93"/>
                    <a:gd name="T19"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93"/>
                      </a:moveTo>
                      <a:cubicBezTo>
                        <a:pt x="72" y="93"/>
                        <a:pt x="93" y="72"/>
                        <a:pt x="93" y="47"/>
                      </a:cubicBezTo>
                      <a:cubicBezTo>
                        <a:pt x="93" y="21"/>
                        <a:pt x="72" y="0"/>
                        <a:pt x="47" y="0"/>
                      </a:cubicBezTo>
                      <a:cubicBezTo>
                        <a:pt x="21" y="0"/>
                        <a:pt x="0" y="21"/>
                        <a:pt x="0" y="47"/>
                      </a:cubicBezTo>
                      <a:cubicBezTo>
                        <a:pt x="0" y="72"/>
                        <a:pt x="21" y="93"/>
                        <a:pt x="47" y="93"/>
                      </a:cubicBezTo>
                      <a:close/>
                      <a:moveTo>
                        <a:pt x="47" y="10"/>
                      </a:moveTo>
                      <a:cubicBezTo>
                        <a:pt x="67" y="10"/>
                        <a:pt x="83" y="26"/>
                        <a:pt x="83" y="47"/>
                      </a:cubicBezTo>
                      <a:cubicBezTo>
                        <a:pt x="83" y="67"/>
                        <a:pt x="67" y="83"/>
                        <a:pt x="47" y="83"/>
                      </a:cubicBezTo>
                      <a:cubicBezTo>
                        <a:pt x="26" y="83"/>
                        <a:pt x="10" y="67"/>
                        <a:pt x="10" y="47"/>
                      </a:cubicBezTo>
                      <a:cubicBezTo>
                        <a:pt x="10" y="26"/>
                        <a:pt x="26" y="10"/>
                        <a:pt x="4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23" name="Freeform 481">
                  <a:extLst>
                    <a:ext uri="{FF2B5EF4-FFF2-40B4-BE49-F238E27FC236}">
                      <a16:creationId xmlns:a16="http://schemas.microsoft.com/office/drawing/2014/main" id="{1D789F90-5BA1-B500-0D92-EDA9C19DAC7D}"/>
                    </a:ext>
                  </a:extLst>
                </p:cNvPr>
                <p:cNvSpPr>
                  <a:spLocks noEditPoints="1"/>
                </p:cNvSpPr>
                <p:nvPr/>
              </p:nvSpPr>
              <p:spPr bwMode="auto">
                <a:xfrm>
                  <a:off x="9964738" y="6503988"/>
                  <a:ext cx="77787" cy="128587"/>
                </a:xfrm>
                <a:custGeom>
                  <a:avLst/>
                  <a:gdLst>
                    <a:gd name="T0" fmla="*/ 1 w 33"/>
                    <a:gd name="T1" fmla="*/ 43 h 54"/>
                    <a:gd name="T2" fmla="*/ 14 w 33"/>
                    <a:gd name="T3" fmla="*/ 48 h 54"/>
                    <a:gd name="T4" fmla="*/ 14 w 33"/>
                    <a:gd name="T5" fmla="*/ 51 h 54"/>
                    <a:gd name="T6" fmla="*/ 17 w 33"/>
                    <a:gd name="T7" fmla="*/ 54 h 54"/>
                    <a:gd name="T8" fmla="*/ 21 w 33"/>
                    <a:gd name="T9" fmla="*/ 51 h 54"/>
                    <a:gd name="T10" fmla="*/ 21 w 33"/>
                    <a:gd name="T11" fmla="*/ 48 h 54"/>
                    <a:gd name="T12" fmla="*/ 33 w 33"/>
                    <a:gd name="T13" fmla="*/ 35 h 54"/>
                    <a:gd name="T14" fmla="*/ 20 w 33"/>
                    <a:gd name="T15" fmla="*/ 23 h 54"/>
                    <a:gd name="T16" fmla="*/ 20 w 33"/>
                    <a:gd name="T17" fmla="*/ 12 h 54"/>
                    <a:gd name="T18" fmla="*/ 26 w 33"/>
                    <a:gd name="T19" fmla="*/ 14 h 54"/>
                    <a:gd name="T20" fmla="*/ 28 w 33"/>
                    <a:gd name="T21" fmla="*/ 15 h 54"/>
                    <a:gd name="T22" fmla="*/ 32 w 33"/>
                    <a:gd name="T23" fmla="*/ 11 h 54"/>
                    <a:gd name="T24" fmla="*/ 30 w 33"/>
                    <a:gd name="T25" fmla="*/ 8 h 54"/>
                    <a:gd name="T26" fmla="*/ 21 w 33"/>
                    <a:gd name="T27" fmla="*/ 4 h 54"/>
                    <a:gd name="T28" fmla="*/ 21 w 33"/>
                    <a:gd name="T29" fmla="*/ 4 h 54"/>
                    <a:gd name="T30" fmla="*/ 17 w 33"/>
                    <a:gd name="T31" fmla="*/ 0 h 54"/>
                    <a:gd name="T32" fmla="*/ 14 w 33"/>
                    <a:gd name="T33" fmla="*/ 4 h 54"/>
                    <a:gd name="T34" fmla="*/ 14 w 33"/>
                    <a:gd name="T35" fmla="*/ 4 h 54"/>
                    <a:gd name="T36" fmla="*/ 1 w 33"/>
                    <a:gd name="T37" fmla="*/ 16 h 54"/>
                    <a:gd name="T38" fmla="*/ 14 w 33"/>
                    <a:gd name="T39" fmla="*/ 29 h 54"/>
                    <a:gd name="T40" fmla="*/ 14 w 33"/>
                    <a:gd name="T41" fmla="*/ 41 h 54"/>
                    <a:gd name="T42" fmla="*/ 6 w 33"/>
                    <a:gd name="T43" fmla="*/ 36 h 54"/>
                    <a:gd name="T44" fmla="*/ 4 w 33"/>
                    <a:gd name="T45" fmla="*/ 36 h 54"/>
                    <a:gd name="T46" fmla="*/ 0 w 33"/>
                    <a:gd name="T47" fmla="*/ 39 h 54"/>
                    <a:gd name="T48" fmla="*/ 1 w 33"/>
                    <a:gd name="T49" fmla="*/ 43 h 54"/>
                    <a:gd name="T50" fmla="*/ 9 w 33"/>
                    <a:gd name="T51" fmla="*/ 16 h 54"/>
                    <a:gd name="T52" fmla="*/ 14 w 33"/>
                    <a:gd name="T53" fmla="*/ 11 h 54"/>
                    <a:gd name="T54" fmla="*/ 14 w 33"/>
                    <a:gd name="T55" fmla="*/ 21 h 54"/>
                    <a:gd name="T56" fmla="*/ 9 w 33"/>
                    <a:gd name="T57" fmla="*/ 16 h 54"/>
                    <a:gd name="T58" fmla="*/ 20 w 33"/>
                    <a:gd name="T59" fmla="*/ 41 h 54"/>
                    <a:gd name="T60" fmla="*/ 20 w 33"/>
                    <a:gd name="T61" fmla="*/ 31 h 54"/>
                    <a:gd name="T62" fmla="*/ 25 w 33"/>
                    <a:gd name="T63" fmla="*/ 36 h 54"/>
                    <a:gd name="T64" fmla="*/ 20 w 33"/>
                    <a:gd name="T65"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54">
                      <a:moveTo>
                        <a:pt x="1" y="43"/>
                      </a:moveTo>
                      <a:cubicBezTo>
                        <a:pt x="5" y="46"/>
                        <a:pt x="9" y="47"/>
                        <a:pt x="14" y="48"/>
                      </a:cubicBezTo>
                      <a:cubicBezTo>
                        <a:pt x="14" y="51"/>
                        <a:pt x="14" y="51"/>
                        <a:pt x="14" y="51"/>
                      </a:cubicBezTo>
                      <a:cubicBezTo>
                        <a:pt x="14" y="53"/>
                        <a:pt x="15" y="54"/>
                        <a:pt x="17" y="54"/>
                      </a:cubicBezTo>
                      <a:cubicBezTo>
                        <a:pt x="19" y="54"/>
                        <a:pt x="21" y="53"/>
                        <a:pt x="21" y="51"/>
                      </a:cubicBezTo>
                      <a:cubicBezTo>
                        <a:pt x="21" y="48"/>
                        <a:pt x="21" y="48"/>
                        <a:pt x="21" y="48"/>
                      </a:cubicBezTo>
                      <a:cubicBezTo>
                        <a:pt x="28" y="47"/>
                        <a:pt x="33" y="42"/>
                        <a:pt x="33" y="35"/>
                      </a:cubicBezTo>
                      <a:cubicBezTo>
                        <a:pt x="33" y="29"/>
                        <a:pt x="29" y="25"/>
                        <a:pt x="20" y="23"/>
                      </a:cubicBezTo>
                      <a:cubicBezTo>
                        <a:pt x="20" y="12"/>
                        <a:pt x="20" y="12"/>
                        <a:pt x="20" y="12"/>
                      </a:cubicBezTo>
                      <a:cubicBezTo>
                        <a:pt x="22" y="12"/>
                        <a:pt x="24" y="13"/>
                        <a:pt x="26" y="14"/>
                      </a:cubicBezTo>
                      <a:cubicBezTo>
                        <a:pt x="26" y="15"/>
                        <a:pt x="27" y="15"/>
                        <a:pt x="28" y="15"/>
                      </a:cubicBezTo>
                      <a:cubicBezTo>
                        <a:pt x="30" y="15"/>
                        <a:pt x="32" y="13"/>
                        <a:pt x="32" y="11"/>
                      </a:cubicBezTo>
                      <a:cubicBezTo>
                        <a:pt x="32" y="9"/>
                        <a:pt x="30" y="8"/>
                        <a:pt x="30" y="8"/>
                      </a:cubicBezTo>
                      <a:cubicBezTo>
                        <a:pt x="27" y="6"/>
                        <a:pt x="24" y="5"/>
                        <a:pt x="21" y="4"/>
                      </a:cubicBezTo>
                      <a:cubicBezTo>
                        <a:pt x="21" y="4"/>
                        <a:pt x="21" y="4"/>
                        <a:pt x="21" y="4"/>
                      </a:cubicBezTo>
                      <a:cubicBezTo>
                        <a:pt x="21" y="2"/>
                        <a:pt x="19" y="0"/>
                        <a:pt x="17" y="0"/>
                      </a:cubicBezTo>
                      <a:cubicBezTo>
                        <a:pt x="15" y="0"/>
                        <a:pt x="14" y="2"/>
                        <a:pt x="14" y="4"/>
                      </a:cubicBezTo>
                      <a:cubicBezTo>
                        <a:pt x="14" y="4"/>
                        <a:pt x="14" y="4"/>
                        <a:pt x="14" y="4"/>
                      </a:cubicBezTo>
                      <a:cubicBezTo>
                        <a:pt x="6" y="5"/>
                        <a:pt x="1" y="10"/>
                        <a:pt x="1" y="16"/>
                      </a:cubicBezTo>
                      <a:cubicBezTo>
                        <a:pt x="1" y="24"/>
                        <a:pt x="7" y="27"/>
                        <a:pt x="14" y="29"/>
                      </a:cubicBezTo>
                      <a:cubicBezTo>
                        <a:pt x="14" y="41"/>
                        <a:pt x="14" y="41"/>
                        <a:pt x="14" y="41"/>
                      </a:cubicBezTo>
                      <a:cubicBezTo>
                        <a:pt x="11" y="40"/>
                        <a:pt x="9" y="39"/>
                        <a:pt x="6" y="36"/>
                      </a:cubicBezTo>
                      <a:cubicBezTo>
                        <a:pt x="6" y="36"/>
                        <a:pt x="5" y="36"/>
                        <a:pt x="4" y="36"/>
                      </a:cubicBezTo>
                      <a:cubicBezTo>
                        <a:pt x="1" y="36"/>
                        <a:pt x="0" y="37"/>
                        <a:pt x="0" y="39"/>
                      </a:cubicBezTo>
                      <a:cubicBezTo>
                        <a:pt x="0" y="40"/>
                        <a:pt x="0" y="42"/>
                        <a:pt x="1" y="43"/>
                      </a:cubicBezTo>
                      <a:close/>
                      <a:moveTo>
                        <a:pt x="9" y="16"/>
                      </a:moveTo>
                      <a:cubicBezTo>
                        <a:pt x="9" y="14"/>
                        <a:pt x="11" y="12"/>
                        <a:pt x="14" y="11"/>
                      </a:cubicBezTo>
                      <a:cubicBezTo>
                        <a:pt x="14" y="21"/>
                        <a:pt x="14" y="21"/>
                        <a:pt x="14" y="21"/>
                      </a:cubicBezTo>
                      <a:cubicBezTo>
                        <a:pt x="9" y="19"/>
                        <a:pt x="9" y="18"/>
                        <a:pt x="9" y="16"/>
                      </a:cubicBezTo>
                      <a:close/>
                      <a:moveTo>
                        <a:pt x="20" y="41"/>
                      </a:moveTo>
                      <a:cubicBezTo>
                        <a:pt x="20" y="31"/>
                        <a:pt x="20" y="31"/>
                        <a:pt x="20" y="31"/>
                      </a:cubicBezTo>
                      <a:cubicBezTo>
                        <a:pt x="25" y="32"/>
                        <a:pt x="25" y="34"/>
                        <a:pt x="25" y="36"/>
                      </a:cubicBezTo>
                      <a:cubicBezTo>
                        <a:pt x="25" y="38"/>
                        <a:pt x="23" y="40"/>
                        <a:pt x="2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24" name="Freeform 482">
                  <a:extLst>
                    <a:ext uri="{FF2B5EF4-FFF2-40B4-BE49-F238E27FC236}">
                      <a16:creationId xmlns:a16="http://schemas.microsoft.com/office/drawing/2014/main" id="{AD9D49A8-56E6-92A9-198D-00CFADC5374B}"/>
                    </a:ext>
                  </a:extLst>
                </p:cNvPr>
                <p:cNvSpPr>
                  <a:spLocks noEditPoints="1"/>
                </p:cNvSpPr>
                <p:nvPr/>
              </p:nvSpPr>
              <p:spPr bwMode="auto">
                <a:xfrm>
                  <a:off x="9685338" y="6619875"/>
                  <a:ext cx="561975" cy="384175"/>
                </a:xfrm>
                <a:custGeom>
                  <a:avLst/>
                  <a:gdLst>
                    <a:gd name="T0" fmla="*/ 227 w 237"/>
                    <a:gd name="T1" fmla="*/ 39 h 162"/>
                    <a:gd name="T2" fmla="*/ 220 w 237"/>
                    <a:gd name="T3" fmla="*/ 33 h 162"/>
                    <a:gd name="T4" fmla="*/ 195 w 237"/>
                    <a:gd name="T5" fmla="*/ 21 h 162"/>
                    <a:gd name="T6" fmla="*/ 201 w 237"/>
                    <a:gd name="T7" fmla="*/ 52 h 162"/>
                    <a:gd name="T8" fmla="*/ 168 w 237"/>
                    <a:gd name="T9" fmla="*/ 23 h 162"/>
                    <a:gd name="T10" fmla="*/ 163 w 237"/>
                    <a:gd name="T11" fmla="*/ 31 h 162"/>
                    <a:gd name="T12" fmla="*/ 188 w 237"/>
                    <a:gd name="T13" fmla="*/ 80 h 162"/>
                    <a:gd name="T14" fmla="*/ 181 w 237"/>
                    <a:gd name="T15" fmla="*/ 104 h 162"/>
                    <a:gd name="T16" fmla="*/ 185 w 237"/>
                    <a:gd name="T17" fmla="*/ 147 h 162"/>
                    <a:gd name="T18" fmla="*/ 168 w 237"/>
                    <a:gd name="T19" fmla="*/ 152 h 162"/>
                    <a:gd name="T20" fmla="*/ 163 w 237"/>
                    <a:gd name="T21" fmla="*/ 146 h 162"/>
                    <a:gd name="T22" fmla="*/ 158 w 237"/>
                    <a:gd name="T23" fmla="*/ 131 h 162"/>
                    <a:gd name="T24" fmla="*/ 103 w 237"/>
                    <a:gd name="T25" fmla="*/ 131 h 162"/>
                    <a:gd name="T26" fmla="*/ 95 w 237"/>
                    <a:gd name="T27" fmla="*/ 134 h 162"/>
                    <a:gd name="T28" fmla="*/ 94 w 237"/>
                    <a:gd name="T29" fmla="*/ 147 h 162"/>
                    <a:gd name="T30" fmla="*/ 77 w 237"/>
                    <a:gd name="T31" fmla="*/ 152 h 162"/>
                    <a:gd name="T32" fmla="*/ 76 w 237"/>
                    <a:gd name="T33" fmla="*/ 121 h 162"/>
                    <a:gd name="T34" fmla="*/ 71 w 237"/>
                    <a:gd name="T35" fmla="*/ 116 h 162"/>
                    <a:gd name="T36" fmla="*/ 30 w 237"/>
                    <a:gd name="T37" fmla="*/ 101 h 162"/>
                    <a:gd name="T38" fmla="*/ 13 w 237"/>
                    <a:gd name="T39" fmla="*/ 96 h 162"/>
                    <a:gd name="T40" fmla="*/ 10 w 237"/>
                    <a:gd name="T41" fmla="*/ 75 h 162"/>
                    <a:gd name="T42" fmla="*/ 23 w 237"/>
                    <a:gd name="T43" fmla="*/ 69 h 162"/>
                    <a:gd name="T44" fmla="*/ 56 w 237"/>
                    <a:gd name="T45" fmla="*/ 41 h 162"/>
                    <a:gd name="T46" fmla="*/ 59 w 237"/>
                    <a:gd name="T47" fmla="*/ 34 h 162"/>
                    <a:gd name="T48" fmla="*/ 47 w 237"/>
                    <a:gd name="T49" fmla="*/ 10 h 162"/>
                    <a:gd name="T50" fmla="*/ 79 w 237"/>
                    <a:gd name="T51" fmla="*/ 35 h 162"/>
                    <a:gd name="T52" fmla="*/ 87 w 237"/>
                    <a:gd name="T53" fmla="*/ 37 h 162"/>
                    <a:gd name="T54" fmla="*/ 102 w 237"/>
                    <a:gd name="T55" fmla="*/ 21 h 162"/>
                    <a:gd name="T56" fmla="*/ 85 w 237"/>
                    <a:gd name="T57" fmla="*/ 25 h 162"/>
                    <a:gd name="T58" fmla="*/ 46 w 237"/>
                    <a:gd name="T59" fmla="*/ 0 h 162"/>
                    <a:gd name="T60" fmla="*/ 38 w 237"/>
                    <a:gd name="T61" fmla="*/ 13 h 162"/>
                    <a:gd name="T62" fmla="*/ 18 w 237"/>
                    <a:gd name="T63" fmla="*/ 61 h 162"/>
                    <a:gd name="T64" fmla="*/ 0 w 237"/>
                    <a:gd name="T65" fmla="*/ 75 h 162"/>
                    <a:gd name="T66" fmla="*/ 3 w 237"/>
                    <a:gd name="T67" fmla="*/ 96 h 162"/>
                    <a:gd name="T68" fmla="*/ 26 w 237"/>
                    <a:gd name="T69" fmla="*/ 109 h 162"/>
                    <a:gd name="T70" fmla="*/ 62 w 237"/>
                    <a:gd name="T71" fmla="*/ 146 h 162"/>
                    <a:gd name="T72" fmla="*/ 77 w 237"/>
                    <a:gd name="T73" fmla="*/ 162 h 162"/>
                    <a:gd name="T74" fmla="*/ 104 w 237"/>
                    <a:gd name="T75" fmla="*/ 147 h 162"/>
                    <a:gd name="T76" fmla="*/ 152 w 237"/>
                    <a:gd name="T77" fmla="*/ 142 h 162"/>
                    <a:gd name="T78" fmla="*/ 168 w 237"/>
                    <a:gd name="T79" fmla="*/ 162 h 162"/>
                    <a:gd name="T80" fmla="*/ 195 w 237"/>
                    <a:gd name="T81" fmla="*/ 147 h 162"/>
                    <a:gd name="T82" fmla="*/ 190 w 237"/>
                    <a:gd name="T83" fmla="*/ 107 h 162"/>
                    <a:gd name="T84" fmla="*/ 197 w 237"/>
                    <a:gd name="T85" fmla="*/ 81 h 162"/>
                    <a:gd name="T86" fmla="*/ 197 w 237"/>
                    <a:gd name="T87" fmla="*/ 78 h 162"/>
                    <a:gd name="T88" fmla="*/ 211 w 237"/>
                    <a:gd name="T89" fmla="*/ 56 h 162"/>
                    <a:gd name="T90" fmla="*/ 233 w 237"/>
                    <a:gd name="T91" fmla="*/ 37 h 162"/>
                    <a:gd name="T92" fmla="*/ 204 w 237"/>
                    <a:gd name="T93" fmla="*/ 37 h 162"/>
                    <a:gd name="T94" fmla="*/ 203 w 237"/>
                    <a:gd name="T95" fmla="*/ 27 h 162"/>
                    <a:gd name="T96" fmla="*/ 211 w 237"/>
                    <a:gd name="T97"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 h="162">
                      <a:moveTo>
                        <a:pt x="233" y="37"/>
                      </a:moveTo>
                      <a:cubicBezTo>
                        <a:pt x="231" y="35"/>
                        <a:pt x="228" y="36"/>
                        <a:pt x="227" y="39"/>
                      </a:cubicBezTo>
                      <a:cubicBezTo>
                        <a:pt x="226" y="41"/>
                        <a:pt x="222" y="44"/>
                        <a:pt x="219" y="46"/>
                      </a:cubicBezTo>
                      <a:cubicBezTo>
                        <a:pt x="221" y="41"/>
                        <a:pt x="221" y="37"/>
                        <a:pt x="220" y="33"/>
                      </a:cubicBezTo>
                      <a:cubicBezTo>
                        <a:pt x="218" y="26"/>
                        <a:pt x="213" y="20"/>
                        <a:pt x="206" y="18"/>
                      </a:cubicBezTo>
                      <a:cubicBezTo>
                        <a:pt x="202" y="17"/>
                        <a:pt x="198" y="18"/>
                        <a:pt x="195" y="21"/>
                      </a:cubicBezTo>
                      <a:cubicBezTo>
                        <a:pt x="193" y="24"/>
                        <a:pt x="191" y="30"/>
                        <a:pt x="194" y="40"/>
                      </a:cubicBezTo>
                      <a:cubicBezTo>
                        <a:pt x="196" y="45"/>
                        <a:pt x="198" y="49"/>
                        <a:pt x="201" y="52"/>
                      </a:cubicBezTo>
                      <a:cubicBezTo>
                        <a:pt x="199" y="54"/>
                        <a:pt x="196" y="56"/>
                        <a:pt x="194" y="57"/>
                      </a:cubicBezTo>
                      <a:cubicBezTo>
                        <a:pt x="189" y="44"/>
                        <a:pt x="181" y="32"/>
                        <a:pt x="168" y="23"/>
                      </a:cubicBezTo>
                      <a:cubicBezTo>
                        <a:pt x="166" y="22"/>
                        <a:pt x="163" y="22"/>
                        <a:pt x="162" y="25"/>
                      </a:cubicBezTo>
                      <a:cubicBezTo>
                        <a:pt x="160" y="27"/>
                        <a:pt x="161" y="30"/>
                        <a:pt x="163" y="31"/>
                      </a:cubicBezTo>
                      <a:cubicBezTo>
                        <a:pt x="178" y="42"/>
                        <a:pt x="188" y="59"/>
                        <a:pt x="188" y="78"/>
                      </a:cubicBezTo>
                      <a:cubicBezTo>
                        <a:pt x="188" y="79"/>
                        <a:pt x="188" y="79"/>
                        <a:pt x="188" y="80"/>
                      </a:cubicBezTo>
                      <a:cubicBezTo>
                        <a:pt x="187" y="86"/>
                        <a:pt x="187" y="86"/>
                        <a:pt x="187" y="86"/>
                      </a:cubicBezTo>
                      <a:cubicBezTo>
                        <a:pt x="186" y="92"/>
                        <a:pt x="184" y="99"/>
                        <a:pt x="181" y="104"/>
                      </a:cubicBezTo>
                      <a:cubicBezTo>
                        <a:pt x="181" y="105"/>
                        <a:pt x="180" y="106"/>
                        <a:pt x="181" y="107"/>
                      </a:cubicBezTo>
                      <a:cubicBezTo>
                        <a:pt x="185" y="147"/>
                        <a:pt x="185" y="147"/>
                        <a:pt x="185" y="147"/>
                      </a:cubicBezTo>
                      <a:cubicBezTo>
                        <a:pt x="185" y="149"/>
                        <a:pt x="179" y="152"/>
                        <a:pt x="175" y="152"/>
                      </a:cubicBezTo>
                      <a:cubicBezTo>
                        <a:pt x="168" y="152"/>
                        <a:pt x="168" y="152"/>
                        <a:pt x="168" y="152"/>
                      </a:cubicBezTo>
                      <a:cubicBezTo>
                        <a:pt x="165" y="152"/>
                        <a:pt x="163" y="150"/>
                        <a:pt x="163" y="147"/>
                      </a:cubicBezTo>
                      <a:cubicBezTo>
                        <a:pt x="163" y="147"/>
                        <a:pt x="163" y="146"/>
                        <a:pt x="163" y="146"/>
                      </a:cubicBezTo>
                      <a:cubicBezTo>
                        <a:pt x="161" y="134"/>
                        <a:pt x="161" y="134"/>
                        <a:pt x="161" y="134"/>
                      </a:cubicBezTo>
                      <a:cubicBezTo>
                        <a:pt x="161" y="133"/>
                        <a:pt x="160" y="131"/>
                        <a:pt x="158" y="131"/>
                      </a:cubicBezTo>
                      <a:cubicBezTo>
                        <a:pt x="157" y="130"/>
                        <a:pt x="155" y="130"/>
                        <a:pt x="154" y="131"/>
                      </a:cubicBezTo>
                      <a:cubicBezTo>
                        <a:pt x="143" y="137"/>
                        <a:pt x="114" y="137"/>
                        <a:pt x="103" y="131"/>
                      </a:cubicBezTo>
                      <a:cubicBezTo>
                        <a:pt x="101" y="130"/>
                        <a:pt x="100" y="130"/>
                        <a:pt x="98" y="130"/>
                      </a:cubicBezTo>
                      <a:cubicBezTo>
                        <a:pt x="97" y="131"/>
                        <a:pt x="96" y="133"/>
                        <a:pt x="95" y="134"/>
                      </a:cubicBezTo>
                      <a:cubicBezTo>
                        <a:pt x="94" y="146"/>
                        <a:pt x="94" y="146"/>
                        <a:pt x="94" y="146"/>
                      </a:cubicBezTo>
                      <a:cubicBezTo>
                        <a:pt x="94" y="147"/>
                        <a:pt x="94" y="147"/>
                        <a:pt x="94" y="147"/>
                      </a:cubicBezTo>
                      <a:cubicBezTo>
                        <a:pt x="94" y="150"/>
                        <a:pt x="92" y="152"/>
                        <a:pt x="89" y="152"/>
                      </a:cubicBezTo>
                      <a:cubicBezTo>
                        <a:pt x="77" y="152"/>
                        <a:pt x="77" y="152"/>
                        <a:pt x="77" y="152"/>
                      </a:cubicBezTo>
                      <a:cubicBezTo>
                        <a:pt x="74" y="152"/>
                        <a:pt x="72" y="150"/>
                        <a:pt x="72" y="147"/>
                      </a:cubicBezTo>
                      <a:cubicBezTo>
                        <a:pt x="76" y="121"/>
                        <a:pt x="76" y="121"/>
                        <a:pt x="76" y="121"/>
                      </a:cubicBezTo>
                      <a:cubicBezTo>
                        <a:pt x="76" y="120"/>
                        <a:pt x="76" y="118"/>
                        <a:pt x="75" y="117"/>
                      </a:cubicBezTo>
                      <a:cubicBezTo>
                        <a:pt x="74" y="116"/>
                        <a:pt x="72" y="115"/>
                        <a:pt x="71" y="116"/>
                      </a:cubicBezTo>
                      <a:cubicBezTo>
                        <a:pt x="56" y="118"/>
                        <a:pt x="42" y="113"/>
                        <a:pt x="32" y="102"/>
                      </a:cubicBezTo>
                      <a:cubicBezTo>
                        <a:pt x="32" y="101"/>
                        <a:pt x="31" y="101"/>
                        <a:pt x="30" y="101"/>
                      </a:cubicBezTo>
                      <a:cubicBezTo>
                        <a:pt x="15" y="97"/>
                        <a:pt x="15" y="97"/>
                        <a:pt x="15" y="97"/>
                      </a:cubicBezTo>
                      <a:cubicBezTo>
                        <a:pt x="14" y="96"/>
                        <a:pt x="13" y="96"/>
                        <a:pt x="13" y="96"/>
                      </a:cubicBezTo>
                      <a:cubicBezTo>
                        <a:pt x="13" y="95"/>
                        <a:pt x="13" y="95"/>
                        <a:pt x="13" y="95"/>
                      </a:cubicBezTo>
                      <a:cubicBezTo>
                        <a:pt x="10" y="75"/>
                        <a:pt x="10" y="75"/>
                        <a:pt x="10" y="75"/>
                      </a:cubicBezTo>
                      <a:cubicBezTo>
                        <a:pt x="10" y="74"/>
                        <a:pt x="11" y="74"/>
                        <a:pt x="13" y="73"/>
                      </a:cubicBezTo>
                      <a:cubicBezTo>
                        <a:pt x="23" y="69"/>
                        <a:pt x="23" y="69"/>
                        <a:pt x="23" y="69"/>
                      </a:cubicBezTo>
                      <a:cubicBezTo>
                        <a:pt x="24" y="69"/>
                        <a:pt x="25" y="68"/>
                        <a:pt x="26" y="66"/>
                      </a:cubicBezTo>
                      <a:cubicBezTo>
                        <a:pt x="31" y="53"/>
                        <a:pt x="42" y="44"/>
                        <a:pt x="56" y="41"/>
                      </a:cubicBezTo>
                      <a:cubicBezTo>
                        <a:pt x="58" y="41"/>
                        <a:pt x="59" y="40"/>
                        <a:pt x="60" y="39"/>
                      </a:cubicBezTo>
                      <a:cubicBezTo>
                        <a:pt x="60" y="37"/>
                        <a:pt x="60" y="36"/>
                        <a:pt x="59" y="34"/>
                      </a:cubicBezTo>
                      <a:cubicBezTo>
                        <a:pt x="47" y="10"/>
                        <a:pt x="47" y="10"/>
                        <a:pt x="47" y="10"/>
                      </a:cubicBezTo>
                      <a:cubicBezTo>
                        <a:pt x="47" y="10"/>
                        <a:pt x="47" y="10"/>
                        <a:pt x="47" y="10"/>
                      </a:cubicBezTo>
                      <a:cubicBezTo>
                        <a:pt x="48" y="10"/>
                        <a:pt x="48" y="10"/>
                        <a:pt x="48" y="10"/>
                      </a:cubicBezTo>
                      <a:cubicBezTo>
                        <a:pt x="52" y="11"/>
                        <a:pt x="76" y="22"/>
                        <a:pt x="79" y="35"/>
                      </a:cubicBezTo>
                      <a:cubicBezTo>
                        <a:pt x="79" y="36"/>
                        <a:pt x="80" y="38"/>
                        <a:pt x="82" y="38"/>
                      </a:cubicBezTo>
                      <a:cubicBezTo>
                        <a:pt x="84" y="38"/>
                        <a:pt x="85" y="38"/>
                        <a:pt x="87" y="37"/>
                      </a:cubicBezTo>
                      <a:cubicBezTo>
                        <a:pt x="91" y="33"/>
                        <a:pt x="95" y="30"/>
                        <a:pt x="100" y="27"/>
                      </a:cubicBezTo>
                      <a:cubicBezTo>
                        <a:pt x="102" y="26"/>
                        <a:pt x="103" y="23"/>
                        <a:pt x="102" y="21"/>
                      </a:cubicBezTo>
                      <a:cubicBezTo>
                        <a:pt x="100" y="19"/>
                        <a:pt x="98" y="18"/>
                        <a:pt x="95" y="19"/>
                      </a:cubicBezTo>
                      <a:cubicBezTo>
                        <a:pt x="92" y="21"/>
                        <a:pt x="88" y="23"/>
                        <a:pt x="85" y="25"/>
                      </a:cubicBezTo>
                      <a:cubicBezTo>
                        <a:pt x="76" y="11"/>
                        <a:pt x="53" y="0"/>
                        <a:pt x="48" y="0"/>
                      </a:cubicBezTo>
                      <a:cubicBezTo>
                        <a:pt x="47" y="0"/>
                        <a:pt x="46" y="0"/>
                        <a:pt x="46" y="0"/>
                      </a:cubicBezTo>
                      <a:cubicBezTo>
                        <a:pt x="41" y="1"/>
                        <a:pt x="37" y="6"/>
                        <a:pt x="37" y="11"/>
                      </a:cubicBezTo>
                      <a:cubicBezTo>
                        <a:pt x="37" y="11"/>
                        <a:pt x="37" y="12"/>
                        <a:pt x="38" y="13"/>
                      </a:cubicBezTo>
                      <a:cubicBezTo>
                        <a:pt x="48" y="33"/>
                        <a:pt x="48" y="33"/>
                        <a:pt x="48" y="33"/>
                      </a:cubicBezTo>
                      <a:cubicBezTo>
                        <a:pt x="34" y="38"/>
                        <a:pt x="23" y="48"/>
                        <a:pt x="18" y="61"/>
                      </a:cubicBezTo>
                      <a:cubicBezTo>
                        <a:pt x="9" y="64"/>
                        <a:pt x="9" y="64"/>
                        <a:pt x="9" y="64"/>
                      </a:cubicBezTo>
                      <a:cubicBezTo>
                        <a:pt x="2" y="67"/>
                        <a:pt x="0" y="72"/>
                        <a:pt x="0" y="75"/>
                      </a:cubicBezTo>
                      <a:cubicBezTo>
                        <a:pt x="0" y="75"/>
                        <a:pt x="0" y="75"/>
                        <a:pt x="0" y="75"/>
                      </a:cubicBezTo>
                      <a:cubicBezTo>
                        <a:pt x="3" y="96"/>
                        <a:pt x="3" y="96"/>
                        <a:pt x="3" y="96"/>
                      </a:cubicBezTo>
                      <a:cubicBezTo>
                        <a:pt x="4" y="101"/>
                        <a:pt x="7" y="104"/>
                        <a:pt x="13" y="106"/>
                      </a:cubicBezTo>
                      <a:cubicBezTo>
                        <a:pt x="26" y="109"/>
                        <a:pt x="26" y="109"/>
                        <a:pt x="26" y="109"/>
                      </a:cubicBezTo>
                      <a:cubicBezTo>
                        <a:pt x="36" y="121"/>
                        <a:pt x="50" y="127"/>
                        <a:pt x="66" y="126"/>
                      </a:cubicBezTo>
                      <a:cubicBezTo>
                        <a:pt x="62" y="146"/>
                        <a:pt x="62" y="146"/>
                        <a:pt x="62" y="146"/>
                      </a:cubicBezTo>
                      <a:cubicBezTo>
                        <a:pt x="62" y="146"/>
                        <a:pt x="62" y="147"/>
                        <a:pt x="62" y="147"/>
                      </a:cubicBezTo>
                      <a:cubicBezTo>
                        <a:pt x="62" y="155"/>
                        <a:pt x="69" y="162"/>
                        <a:pt x="77" y="162"/>
                      </a:cubicBezTo>
                      <a:cubicBezTo>
                        <a:pt x="89" y="162"/>
                        <a:pt x="89" y="162"/>
                        <a:pt x="89" y="162"/>
                      </a:cubicBezTo>
                      <a:cubicBezTo>
                        <a:pt x="97" y="162"/>
                        <a:pt x="103" y="155"/>
                        <a:pt x="104" y="147"/>
                      </a:cubicBezTo>
                      <a:cubicBezTo>
                        <a:pt x="104" y="142"/>
                        <a:pt x="104" y="142"/>
                        <a:pt x="104" y="142"/>
                      </a:cubicBezTo>
                      <a:cubicBezTo>
                        <a:pt x="118" y="146"/>
                        <a:pt x="139" y="146"/>
                        <a:pt x="152" y="142"/>
                      </a:cubicBezTo>
                      <a:cubicBezTo>
                        <a:pt x="153" y="147"/>
                        <a:pt x="153" y="147"/>
                        <a:pt x="153" y="147"/>
                      </a:cubicBezTo>
                      <a:cubicBezTo>
                        <a:pt x="153" y="155"/>
                        <a:pt x="160" y="162"/>
                        <a:pt x="168" y="162"/>
                      </a:cubicBezTo>
                      <a:cubicBezTo>
                        <a:pt x="175" y="162"/>
                        <a:pt x="175" y="162"/>
                        <a:pt x="175" y="162"/>
                      </a:cubicBezTo>
                      <a:cubicBezTo>
                        <a:pt x="183" y="162"/>
                        <a:pt x="195" y="156"/>
                        <a:pt x="195" y="147"/>
                      </a:cubicBezTo>
                      <a:cubicBezTo>
                        <a:pt x="195" y="147"/>
                        <a:pt x="194" y="147"/>
                        <a:pt x="194" y="146"/>
                      </a:cubicBezTo>
                      <a:cubicBezTo>
                        <a:pt x="190" y="107"/>
                        <a:pt x="190" y="107"/>
                        <a:pt x="190" y="107"/>
                      </a:cubicBezTo>
                      <a:cubicBezTo>
                        <a:pt x="193" y="101"/>
                        <a:pt x="195" y="94"/>
                        <a:pt x="197" y="87"/>
                      </a:cubicBezTo>
                      <a:cubicBezTo>
                        <a:pt x="197" y="81"/>
                        <a:pt x="197" y="81"/>
                        <a:pt x="197" y="81"/>
                      </a:cubicBezTo>
                      <a:cubicBezTo>
                        <a:pt x="197" y="81"/>
                        <a:pt x="197" y="80"/>
                        <a:pt x="197" y="80"/>
                      </a:cubicBezTo>
                      <a:cubicBezTo>
                        <a:pt x="197" y="79"/>
                        <a:pt x="197" y="79"/>
                        <a:pt x="197" y="78"/>
                      </a:cubicBezTo>
                      <a:cubicBezTo>
                        <a:pt x="197" y="74"/>
                        <a:pt x="197" y="71"/>
                        <a:pt x="196" y="67"/>
                      </a:cubicBezTo>
                      <a:cubicBezTo>
                        <a:pt x="199" y="66"/>
                        <a:pt x="205" y="61"/>
                        <a:pt x="211" y="56"/>
                      </a:cubicBezTo>
                      <a:cubicBezTo>
                        <a:pt x="221" y="58"/>
                        <a:pt x="232" y="50"/>
                        <a:pt x="235" y="43"/>
                      </a:cubicBezTo>
                      <a:cubicBezTo>
                        <a:pt x="237" y="41"/>
                        <a:pt x="236" y="38"/>
                        <a:pt x="233" y="37"/>
                      </a:cubicBezTo>
                      <a:close/>
                      <a:moveTo>
                        <a:pt x="208" y="45"/>
                      </a:moveTo>
                      <a:cubicBezTo>
                        <a:pt x="206" y="43"/>
                        <a:pt x="205" y="41"/>
                        <a:pt x="204" y="37"/>
                      </a:cubicBezTo>
                      <a:cubicBezTo>
                        <a:pt x="201" y="31"/>
                        <a:pt x="202" y="28"/>
                        <a:pt x="203" y="28"/>
                      </a:cubicBezTo>
                      <a:cubicBezTo>
                        <a:pt x="203" y="27"/>
                        <a:pt x="203" y="27"/>
                        <a:pt x="203" y="27"/>
                      </a:cubicBezTo>
                      <a:cubicBezTo>
                        <a:pt x="204" y="27"/>
                        <a:pt x="204" y="27"/>
                        <a:pt x="204" y="27"/>
                      </a:cubicBezTo>
                      <a:cubicBezTo>
                        <a:pt x="207" y="28"/>
                        <a:pt x="210" y="31"/>
                        <a:pt x="211" y="35"/>
                      </a:cubicBezTo>
                      <a:cubicBezTo>
                        <a:pt x="212" y="38"/>
                        <a:pt x="210" y="42"/>
                        <a:pt x="20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grpSp>
        </p:grpSp>
        <p:grpSp>
          <p:nvGrpSpPr>
            <p:cNvPr id="25" name="Group 24">
              <a:extLst>
                <a:ext uri="{FF2B5EF4-FFF2-40B4-BE49-F238E27FC236}">
                  <a16:creationId xmlns:a16="http://schemas.microsoft.com/office/drawing/2014/main" id="{9B3DCBB3-A688-71C6-8927-1717C9F620BA}"/>
                </a:ext>
              </a:extLst>
            </p:cNvPr>
            <p:cNvGrpSpPr/>
            <p:nvPr/>
          </p:nvGrpSpPr>
          <p:grpSpPr>
            <a:xfrm>
              <a:off x="8862957" y="4357949"/>
              <a:ext cx="2859142" cy="2052000"/>
              <a:chOff x="8862957" y="4428289"/>
              <a:chExt cx="2859142" cy="2052000"/>
            </a:xfrm>
          </p:grpSpPr>
          <p:sp>
            <p:nvSpPr>
              <p:cNvPr id="26" name="Rectangle: Rounded Corners 16">
                <a:extLst>
                  <a:ext uri="{FF2B5EF4-FFF2-40B4-BE49-F238E27FC236}">
                    <a16:creationId xmlns:a16="http://schemas.microsoft.com/office/drawing/2014/main" id="{A8259B24-255F-BC75-45D3-3BCFBA350273}"/>
                  </a:ext>
                </a:extLst>
              </p:cNvPr>
              <p:cNvSpPr/>
              <p:nvPr/>
            </p:nvSpPr>
            <p:spPr bwMode="gray">
              <a:xfrm>
                <a:off x="8862957" y="4428289"/>
                <a:ext cx="2859142" cy="2052000"/>
              </a:xfrm>
              <a:prstGeom prst="roundRect">
                <a:avLst>
                  <a:gd name="adj" fmla="val 6953"/>
                </a:avLst>
              </a:prstGeom>
              <a:solidFill>
                <a:schemeClr val="bg1">
                  <a:lumMod val="95000"/>
                </a:schemeClr>
              </a:solidFill>
              <a:ln w="19050" algn="ctr">
                <a:noFill/>
                <a:miter lim="800000"/>
                <a:headEnd/>
                <a:tailEnd/>
              </a:ln>
            </p:spPr>
            <p:txBody>
              <a:bodyPr wrap="square" lIns="503999" tIns="72000" rIns="72000" bIns="252000" rtlCol="0" anchor="t"/>
              <a:lstStyle/>
              <a:p>
                <a:pPr marL="0" marR="0" lvl="0" indent="0" algn="ctr" defTabSz="914400" rtl="0" eaLnBrk="1" fontAlgn="auto" latinLnBrk="0" hangingPunct="1">
                  <a:lnSpc>
                    <a:spcPct val="106000"/>
                  </a:lnSpc>
                  <a:spcAft>
                    <a:spcPts val="600"/>
                  </a:spcAft>
                  <a:buClrTx/>
                  <a:buSzTx/>
                  <a:buFont typeface="Wingdings 2" pitchFamily="18" charset="2"/>
                  <a:buNone/>
                  <a:tabLst/>
                  <a:defRPr/>
                </a:pPr>
                <a:r>
                  <a:rPr lang="en-AU" sz="1000" b="1" noProof="0" dirty="0">
                    <a:solidFill>
                      <a:srgbClr val="3A5453"/>
                    </a:solidFill>
                    <a:latin typeface="Arial" panose="020B0604020202020204" pitchFamily="34" charset="0"/>
                    <a:ea typeface="Open Sans" panose="020B0606030504020204" pitchFamily="34" charset="0"/>
                    <a:cs typeface="Arial" panose="020B0604020202020204" pitchFamily="34" charset="0"/>
                  </a:rPr>
                  <a:t>Justifies Future Investments</a:t>
                </a:r>
                <a:endPar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endParaRPr>
              </a:p>
              <a:p>
                <a:pPr marL="171450" indent="-171450">
                  <a:lnSpc>
                    <a:spcPct val="106000"/>
                  </a:lnSpc>
                  <a:spcAft>
                    <a:spcPts val="600"/>
                  </a:spcAft>
                  <a:buFont typeface="Arial" panose="020B0604020202020204" pitchFamily="34" charset="0"/>
                  <a:buChar char="•"/>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Effective tracking and benefits realised, provides evidence to support future investments for similar projects or programs, increasing the likelihood of securing funding for future initiatives, as it provides a track record of success and value delivery.</a:t>
                </a:r>
              </a:p>
              <a:p>
                <a:pPr marL="0" marR="0" lvl="0" indent="0" algn="ctr" defTabSz="914400" rtl="0" eaLnBrk="1" fontAlgn="auto" latinLnBrk="0" hangingPunct="1">
                  <a:lnSpc>
                    <a:spcPct val="106000"/>
                  </a:lnSpc>
                  <a:spcAft>
                    <a:spcPts val="600"/>
                  </a:spcAft>
                  <a:buClrTx/>
                  <a:buSzTx/>
                  <a:buFont typeface="Wingdings 2" pitchFamily="18" charset="2"/>
                  <a:buNone/>
                  <a:tabLst/>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 </a:t>
                </a:r>
              </a:p>
            </p:txBody>
          </p:sp>
          <p:grpSp>
            <p:nvGrpSpPr>
              <p:cNvPr id="27" name="Group 26">
                <a:extLst>
                  <a:ext uri="{FF2B5EF4-FFF2-40B4-BE49-F238E27FC236}">
                    <a16:creationId xmlns:a16="http://schemas.microsoft.com/office/drawing/2014/main" id="{25680D1F-D79C-2A2B-6AB8-B0DA0D6C87E3}"/>
                  </a:ext>
                </a:extLst>
              </p:cNvPr>
              <p:cNvGrpSpPr>
                <a:grpSpLocks noChangeAspect="1"/>
              </p:cNvGrpSpPr>
              <p:nvPr/>
            </p:nvGrpSpPr>
            <p:grpSpPr>
              <a:xfrm>
                <a:off x="9032934" y="5211989"/>
                <a:ext cx="327168" cy="395729"/>
                <a:chOff x="11280776" y="3148013"/>
                <a:chExt cx="557213" cy="588962"/>
              </a:xfrm>
              <a:solidFill>
                <a:srgbClr val="3A5453"/>
              </a:solidFill>
            </p:grpSpPr>
            <p:sp>
              <p:nvSpPr>
                <p:cNvPr id="28" name="Freeform 532">
                  <a:extLst>
                    <a:ext uri="{FF2B5EF4-FFF2-40B4-BE49-F238E27FC236}">
                      <a16:creationId xmlns:a16="http://schemas.microsoft.com/office/drawing/2014/main" id="{238CC8F6-8FA0-1861-0763-13D607DCAF07}"/>
                    </a:ext>
                  </a:extLst>
                </p:cNvPr>
                <p:cNvSpPr>
                  <a:spLocks noEditPoints="1"/>
                </p:cNvSpPr>
                <p:nvPr/>
              </p:nvSpPr>
              <p:spPr bwMode="auto">
                <a:xfrm>
                  <a:off x="11280776" y="3148013"/>
                  <a:ext cx="557213" cy="588962"/>
                </a:xfrm>
                <a:custGeom>
                  <a:avLst/>
                  <a:gdLst>
                    <a:gd name="T0" fmla="*/ 222 w 225"/>
                    <a:gd name="T1" fmla="*/ 12 h 238"/>
                    <a:gd name="T2" fmla="*/ 174 w 225"/>
                    <a:gd name="T3" fmla="*/ 1 h 238"/>
                    <a:gd name="T4" fmla="*/ 171 w 225"/>
                    <a:gd name="T5" fmla="*/ 1 h 238"/>
                    <a:gd name="T6" fmla="*/ 114 w 225"/>
                    <a:gd name="T7" fmla="*/ 27 h 238"/>
                    <a:gd name="T8" fmla="*/ 61 w 225"/>
                    <a:gd name="T9" fmla="*/ 5 h 238"/>
                    <a:gd name="T10" fmla="*/ 58 w 225"/>
                    <a:gd name="T11" fmla="*/ 5 h 238"/>
                    <a:gd name="T12" fmla="*/ 3 w 225"/>
                    <a:gd name="T13" fmla="*/ 27 h 238"/>
                    <a:gd name="T14" fmla="*/ 0 w 225"/>
                    <a:gd name="T15" fmla="*/ 31 h 238"/>
                    <a:gd name="T16" fmla="*/ 0 w 225"/>
                    <a:gd name="T17" fmla="*/ 182 h 238"/>
                    <a:gd name="T18" fmla="*/ 2 w 225"/>
                    <a:gd name="T19" fmla="*/ 186 h 238"/>
                    <a:gd name="T20" fmla="*/ 6 w 225"/>
                    <a:gd name="T21" fmla="*/ 187 h 238"/>
                    <a:gd name="T22" fmla="*/ 60 w 225"/>
                    <a:gd name="T23" fmla="*/ 166 h 238"/>
                    <a:gd name="T24" fmla="*/ 112 w 225"/>
                    <a:gd name="T25" fmla="*/ 188 h 238"/>
                    <a:gd name="T26" fmla="*/ 114 w 225"/>
                    <a:gd name="T27" fmla="*/ 188 h 238"/>
                    <a:gd name="T28" fmla="*/ 116 w 225"/>
                    <a:gd name="T29" fmla="*/ 188 h 238"/>
                    <a:gd name="T30" fmla="*/ 124 w 225"/>
                    <a:gd name="T31" fmla="*/ 184 h 238"/>
                    <a:gd name="T32" fmla="*/ 154 w 225"/>
                    <a:gd name="T33" fmla="*/ 236 h 238"/>
                    <a:gd name="T34" fmla="*/ 158 w 225"/>
                    <a:gd name="T35" fmla="*/ 238 h 238"/>
                    <a:gd name="T36" fmla="*/ 162 w 225"/>
                    <a:gd name="T37" fmla="*/ 236 h 238"/>
                    <a:gd name="T38" fmla="*/ 199 w 225"/>
                    <a:gd name="T39" fmla="*/ 168 h 238"/>
                    <a:gd name="T40" fmla="*/ 220 w 225"/>
                    <a:gd name="T41" fmla="*/ 172 h 238"/>
                    <a:gd name="T42" fmla="*/ 224 w 225"/>
                    <a:gd name="T43" fmla="*/ 171 h 238"/>
                    <a:gd name="T44" fmla="*/ 225 w 225"/>
                    <a:gd name="T45" fmla="*/ 168 h 238"/>
                    <a:gd name="T46" fmla="*/ 225 w 225"/>
                    <a:gd name="T47" fmla="*/ 16 h 238"/>
                    <a:gd name="T48" fmla="*/ 222 w 225"/>
                    <a:gd name="T49" fmla="*/ 12 h 238"/>
                    <a:gd name="T50" fmla="*/ 158 w 225"/>
                    <a:gd name="T51" fmla="*/ 224 h 238"/>
                    <a:gd name="T52" fmla="*/ 119 w 225"/>
                    <a:gd name="T53" fmla="*/ 144 h 238"/>
                    <a:gd name="T54" fmla="*/ 158 w 225"/>
                    <a:gd name="T55" fmla="*/ 106 h 238"/>
                    <a:gd name="T56" fmla="*/ 196 w 225"/>
                    <a:gd name="T57" fmla="*/ 144 h 238"/>
                    <a:gd name="T58" fmla="*/ 158 w 225"/>
                    <a:gd name="T59" fmla="*/ 224 h 238"/>
                    <a:gd name="T60" fmla="*/ 216 w 225"/>
                    <a:gd name="T61" fmla="*/ 162 h 238"/>
                    <a:gd name="T62" fmla="*/ 202 w 225"/>
                    <a:gd name="T63" fmla="*/ 159 h 238"/>
                    <a:gd name="T64" fmla="*/ 205 w 225"/>
                    <a:gd name="T65" fmla="*/ 144 h 238"/>
                    <a:gd name="T66" fmla="*/ 158 w 225"/>
                    <a:gd name="T67" fmla="*/ 96 h 238"/>
                    <a:gd name="T68" fmla="*/ 110 w 225"/>
                    <a:gd name="T69" fmla="*/ 144 h 238"/>
                    <a:gd name="T70" fmla="*/ 120 w 225"/>
                    <a:gd name="T71" fmla="*/ 176 h 238"/>
                    <a:gd name="T72" fmla="*/ 114 w 225"/>
                    <a:gd name="T73" fmla="*/ 178 h 238"/>
                    <a:gd name="T74" fmla="*/ 61 w 225"/>
                    <a:gd name="T75" fmla="*/ 157 h 238"/>
                    <a:gd name="T76" fmla="*/ 60 w 225"/>
                    <a:gd name="T77" fmla="*/ 156 h 238"/>
                    <a:gd name="T78" fmla="*/ 58 w 225"/>
                    <a:gd name="T79" fmla="*/ 156 h 238"/>
                    <a:gd name="T80" fmla="*/ 9 w 225"/>
                    <a:gd name="T81" fmla="*/ 175 h 238"/>
                    <a:gd name="T82" fmla="*/ 9 w 225"/>
                    <a:gd name="T83" fmla="*/ 34 h 238"/>
                    <a:gd name="T84" fmla="*/ 60 w 225"/>
                    <a:gd name="T85" fmla="*/ 15 h 238"/>
                    <a:gd name="T86" fmla="*/ 112 w 225"/>
                    <a:gd name="T87" fmla="*/ 37 h 238"/>
                    <a:gd name="T88" fmla="*/ 116 w 225"/>
                    <a:gd name="T89" fmla="*/ 37 h 238"/>
                    <a:gd name="T90" fmla="*/ 174 w 225"/>
                    <a:gd name="T91" fmla="*/ 10 h 238"/>
                    <a:gd name="T92" fmla="*/ 216 w 225"/>
                    <a:gd name="T93" fmla="*/ 20 h 238"/>
                    <a:gd name="T94" fmla="*/ 216 w 225"/>
                    <a:gd name="T95" fmla="*/ 16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5" h="238">
                      <a:moveTo>
                        <a:pt x="222" y="12"/>
                      </a:moveTo>
                      <a:cubicBezTo>
                        <a:pt x="174" y="1"/>
                        <a:pt x="174" y="1"/>
                        <a:pt x="174" y="1"/>
                      </a:cubicBezTo>
                      <a:cubicBezTo>
                        <a:pt x="173" y="0"/>
                        <a:pt x="172" y="0"/>
                        <a:pt x="171" y="1"/>
                      </a:cubicBezTo>
                      <a:cubicBezTo>
                        <a:pt x="114" y="27"/>
                        <a:pt x="114" y="27"/>
                        <a:pt x="114" y="27"/>
                      </a:cubicBezTo>
                      <a:cubicBezTo>
                        <a:pt x="61" y="5"/>
                        <a:pt x="61" y="5"/>
                        <a:pt x="61" y="5"/>
                      </a:cubicBezTo>
                      <a:cubicBezTo>
                        <a:pt x="60" y="5"/>
                        <a:pt x="59" y="5"/>
                        <a:pt x="58" y="5"/>
                      </a:cubicBezTo>
                      <a:cubicBezTo>
                        <a:pt x="3" y="27"/>
                        <a:pt x="3" y="27"/>
                        <a:pt x="3" y="27"/>
                      </a:cubicBezTo>
                      <a:cubicBezTo>
                        <a:pt x="1" y="27"/>
                        <a:pt x="0" y="29"/>
                        <a:pt x="0" y="31"/>
                      </a:cubicBezTo>
                      <a:cubicBezTo>
                        <a:pt x="0" y="182"/>
                        <a:pt x="0" y="182"/>
                        <a:pt x="0" y="182"/>
                      </a:cubicBezTo>
                      <a:cubicBezTo>
                        <a:pt x="0" y="184"/>
                        <a:pt x="0" y="185"/>
                        <a:pt x="2" y="186"/>
                      </a:cubicBezTo>
                      <a:cubicBezTo>
                        <a:pt x="3" y="187"/>
                        <a:pt x="5" y="187"/>
                        <a:pt x="6" y="187"/>
                      </a:cubicBezTo>
                      <a:cubicBezTo>
                        <a:pt x="60" y="166"/>
                        <a:pt x="60" y="166"/>
                        <a:pt x="60" y="166"/>
                      </a:cubicBezTo>
                      <a:cubicBezTo>
                        <a:pt x="112" y="188"/>
                        <a:pt x="112" y="188"/>
                        <a:pt x="112" y="188"/>
                      </a:cubicBezTo>
                      <a:cubicBezTo>
                        <a:pt x="113" y="188"/>
                        <a:pt x="113" y="188"/>
                        <a:pt x="114" y="188"/>
                      </a:cubicBezTo>
                      <a:cubicBezTo>
                        <a:pt x="115" y="188"/>
                        <a:pt x="115" y="188"/>
                        <a:pt x="116" y="188"/>
                      </a:cubicBezTo>
                      <a:cubicBezTo>
                        <a:pt x="124" y="184"/>
                        <a:pt x="124" y="184"/>
                        <a:pt x="124" y="184"/>
                      </a:cubicBezTo>
                      <a:cubicBezTo>
                        <a:pt x="136" y="208"/>
                        <a:pt x="151" y="232"/>
                        <a:pt x="154" y="236"/>
                      </a:cubicBezTo>
                      <a:cubicBezTo>
                        <a:pt x="154" y="237"/>
                        <a:pt x="156" y="238"/>
                        <a:pt x="158" y="238"/>
                      </a:cubicBezTo>
                      <a:cubicBezTo>
                        <a:pt x="159" y="238"/>
                        <a:pt x="161" y="237"/>
                        <a:pt x="162" y="236"/>
                      </a:cubicBezTo>
                      <a:cubicBezTo>
                        <a:pt x="165" y="231"/>
                        <a:pt x="188" y="195"/>
                        <a:pt x="199" y="168"/>
                      </a:cubicBezTo>
                      <a:cubicBezTo>
                        <a:pt x="220" y="172"/>
                        <a:pt x="220" y="172"/>
                        <a:pt x="220" y="172"/>
                      </a:cubicBezTo>
                      <a:cubicBezTo>
                        <a:pt x="221" y="173"/>
                        <a:pt x="222" y="172"/>
                        <a:pt x="224" y="171"/>
                      </a:cubicBezTo>
                      <a:cubicBezTo>
                        <a:pt x="225" y="170"/>
                        <a:pt x="225" y="169"/>
                        <a:pt x="225" y="168"/>
                      </a:cubicBezTo>
                      <a:cubicBezTo>
                        <a:pt x="225" y="16"/>
                        <a:pt x="225" y="16"/>
                        <a:pt x="225" y="16"/>
                      </a:cubicBezTo>
                      <a:cubicBezTo>
                        <a:pt x="225" y="14"/>
                        <a:pt x="224" y="12"/>
                        <a:pt x="222" y="12"/>
                      </a:cubicBezTo>
                      <a:close/>
                      <a:moveTo>
                        <a:pt x="158" y="224"/>
                      </a:moveTo>
                      <a:cubicBezTo>
                        <a:pt x="144" y="203"/>
                        <a:pt x="119" y="160"/>
                        <a:pt x="119" y="144"/>
                      </a:cubicBezTo>
                      <a:cubicBezTo>
                        <a:pt x="119" y="123"/>
                        <a:pt x="136" y="106"/>
                        <a:pt x="158" y="106"/>
                      </a:cubicBezTo>
                      <a:cubicBezTo>
                        <a:pt x="179" y="106"/>
                        <a:pt x="196" y="123"/>
                        <a:pt x="196" y="144"/>
                      </a:cubicBezTo>
                      <a:cubicBezTo>
                        <a:pt x="196" y="160"/>
                        <a:pt x="171" y="203"/>
                        <a:pt x="158" y="224"/>
                      </a:cubicBezTo>
                      <a:close/>
                      <a:moveTo>
                        <a:pt x="216" y="162"/>
                      </a:moveTo>
                      <a:cubicBezTo>
                        <a:pt x="202" y="159"/>
                        <a:pt x="202" y="159"/>
                        <a:pt x="202" y="159"/>
                      </a:cubicBezTo>
                      <a:cubicBezTo>
                        <a:pt x="204" y="153"/>
                        <a:pt x="205" y="148"/>
                        <a:pt x="205" y="144"/>
                      </a:cubicBezTo>
                      <a:cubicBezTo>
                        <a:pt x="205" y="117"/>
                        <a:pt x="184" y="96"/>
                        <a:pt x="158" y="96"/>
                      </a:cubicBezTo>
                      <a:cubicBezTo>
                        <a:pt x="131" y="96"/>
                        <a:pt x="110" y="117"/>
                        <a:pt x="110" y="144"/>
                      </a:cubicBezTo>
                      <a:cubicBezTo>
                        <a:pt x="110" y="152"/>
                        <a:pt x="114" y="163"/>
                        <a:pt x="120" y="176"/>
                      </a:cubicBezTo>
                      <a:cubicBezTo>
                        <a:pt x="114" y="178"/>
                        <a:pt x="114" y="178"/>
                        <a:pt x="114" y="178"/>
                      </a:cubicBezTo>
                      <a:cubicBezTo>
                        <a:pt x="61" y="157"/>
                        <a:pt x="61" y="157"/>
                        <a:pt x="61" y="157"/>
                      </a:cubicBezTo>
                      <a:cubicBezTo>
                        <a:pt x="61" y="156"/>
                        <a:pt x="60" y="156"/>
                        <a:pt x="60" y="156"/>
                      </a:cubicBezTo>
                      <a:cubicBezTo>
                        <a:pt x="59" y="156"/>
                        <a:pt x="58" y="156"/>
                        <a:pt x="58" y="156"/>
                      </a:cubicBezTo>
                      <a:cubicBezTo>
                        <a:pt x="9" y="175"/>
                        <a:pt x="9" y="175"/>
                        <a:pt x="9" y="175"/>
                      </a:cubicBezTo>
                      <a:cubicBezTo>
                        <a:pt x="9" y="34"/>
                        <a:pt x="9" y="34"/>
                        <a:pt x="9" y="34"/>
                      </a:cubicBezTo>
                      <a:cubicBezTo>
                        <a:pt x="60" y="15"/>
                        <a:pt x="60" y="15"/>
                        <a:pt x="60" y="15"/>
                      </a:cubicBezTo>
                      <a:cubicBezTo>
                        <a:pt x="112" y="37"/>
                        <a:pt x="112" y="37"/>
                        <a:pt x="112" y="37"/>
                      </a:cubicBezTo>
                      <a:cubicBezTo>
                        <a:pt x="113" y="37"/>
                        <a:pt x="115" y="37"/>
                        <a:pt x="116" y="37"/>
                      </a:cubicBezTo>
                      <a:cubicBezTo>
                        <a:pt x="174" y="10"/>
                        <a:pt x="174" y="10"/>
                        <a:pt x="174" y="10"/>
                      </a:cubicBezTo>
                      <a:cubicBezTo>
                        <a:pt x="216" y="20"/>
                        <a:pt x="216" y="20"/>
                        <a:pt x="216" y="20"/>
                      </a:cubicBezTo>
                      <a:lnTo>
                        <a:pt x="216"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29" name="Freeform 533">
                  <a:extLst>
                    <a:ext uri="{FF2B5EF4-FFF2-40B4-BE49-F238E27FC236}">
                      <a16:creationId xmlns:a16="http://schemas.microsoft.com/office/drawing/2014/main" id="{B5678240-D23B-DC9F-BD31-37B471827576}"/>
                    </a:ext>
                  </a:extLst>
                </p:cNvPr>
                <p:cNvSpPr>
                  <a:spLocks/>
                </p:cNvSpPr>
                <p:nvPr/>
              </p:nvSpPr>
              <p:spPr bwMode="auto">
                <a:xfrm>
                  <a:off x="11417301" y="3232150"/>
                  <a:ext cx="22225" cy="260350"/>
                </a:xfrm>
                <a:custGeom>
                  <a:avLst/>
                  <a:gdLst>
                    <a:gd name="T0" fmla="*/ 5 w 9"/>
                    <a:gd name="T1" fmla="*/ 0 h 105"/>
                    <a:gd name="T2" fmla="*/ 0 w 9"/>
                    <a:gd name="T3" fmla="*/ 5 h 105"/>
                    <a:gd name="T4" fmla="*/ 0 w 9"/>
                    <a:gd name="T5" fmla="*/ 101 h 105"/>
                    <a:gd name="T6" fmla="*/ 5 w 9"/>
                    <a:gd name="T7" fmla="*/ 105 h 105"/>
                    <a:gd name="T8" fmla="*/ 9 w 9"/>
                    <a:gd name="T9" fmla="*/ 101 h 105"/>
                    <a:gd name="T10" fmla="*/ 9 w 9"/>
                    <a:gd name="T11" fmla="*/ 5 h 105"/>
                    <a:gd name="T12" fmla="*/ 5 w 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9" h="105">
                      <a:moveTo>
                        <a:pt x="5" y="0"/>
                      </a:moveTo>
                      <a:cubicBezTo>
                        <a:pt x="2" y="0"/>
                        <a:pt x="0" y="2"/>
                        <a:pt x="0" y="5"/>
                      </a:cubicBezTo>
                      <a:cubicBezTo>
                        <a:pt x="0" y="101"/>
                        <a:pt x="0" y="101"/>
                        <a:pt x="0" y="101"/>
                      </a:cubicBezTo>
                      <a:cubicBezTo>
                        <a:pt x="0" y="103"/>
                        <a:pt x="2" y="105"/>
                        <a:pt x="5" y="105"/>
                      </a:cubicBezTo>
                      <a:cubicBezTo>
                        <a:pt x="7" y="105"/>
                        <a:pt x="9" y="103"/>
                        <a:pt x="9" y="101"/>
                      </a:cubicBezTo>
                      <a:cubicBezTo>
                        <a:pt x="9" y="5"/>
                        <a:pt x="9" y="5"/>
                        <a:pt x="9" y="5"/>
                      </a:cubicBezTo>
                      <a:cubicBezTo>
                        <a:pt x="9" y="2"/>
                        <a:pt x="7"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30" name="Freeform 534">
                  <a:extLst>
                    <a:ext uri="{FF2B5EF4-FFF2-40B4-BE49-F238E27FC236}">
                      <a16:creationId xmlns:a16="http://schemas.microsoft.com/office/drawing/2014/main" id="{66E834ED-9C59-C64E-2368-9C5C40EB9C48}"/>
                    </a:ext>
                  </a:extLst>
                </p:cNvPr>
                <p:cNvSpPr>
                  <a:spLocks/>
                </p:cNvSpPr>
                <p:nvPr/>
              </p:nvSpPr>
              <p:spPr bwMode="auto">
                <a:xfrm>
                  <a:off x="11550651" y="3276600"/>
                  <a:ext cx="25400" cy="115887"/>
                </a:xfrm>
                <a:custGeom>
                  <a:avLst/>
                  <a:gdLst>
                    <a:gd name="T0" fmla="*/ 5 w 10"/>
                    <a:gd name="T1" fmla="*/ 0 h 47"/>
                    <a:gd name="T2" fmla="*/ 0 w 10"/>
                    <a:gd name="T3" fmla="*/ 5 h 47"/>
                    <a:gd name="T4" fmla="*/ 0 w 10"/>
                    <a:gd name="T5" fmla="*/ 42 h 47"/>
                    <a:gd name="T6" fmla="*/ 5 w 10"/>
                    <a:gd name="T7" fmla="*/ 47 h 47"/>
                    <a:gd name="T8" fmla="*/ 10 w 10"/>
                    <a:gd name="T9" fmla="*/ 42 h 47"/>
                    <a:gd name="T10" fmla="*/ 10 w 10"/>
                    <a:gd name="T11" fmla="*/ 5 h 47"/>
                    <a:gd name="T12" fmla="*/ 5 w 10"/>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 h="47">
                      <a:moveTo>
                        <a:pt x="5" y="0"/>
                      </a:moveTo>
                      <a:cubicBezTo>
                        <a:pt x="2" y="0"/>
                        <a:pt x="0" y="3"/>
                        <a:pt x="0" y="5"/>
                      </a:cubicBezTo>
                      <a:cubicBezTo>
                        <a:pt x="0" y="42"/>
                        <a:pt x="0" y="42"/>
                        <a:pt x="0" y="42"/>
                      </a:cubicBezTo>
                      <a:cubicBezTo>
                        <a:pt x="0" y="44"/>
                        <a:pt x="2" y="47"/>
                        <a:pt x="5" y="47"/>
                      </a:cubicBezTo>
                      <a:cubicBezTo>
                        <a:pt x="8" y="47"/>
                        <a:pt x="10" y="44"/>
                        <a:pt x="10" y="42"/>
                      </a:cubicBezTo>
                      <a:cubicBezTo>
                        <a:pt x="10" y="5"/>
                        <a:pt x="10" y="5"/>
                        <a:pt x="10" y="5"/>
                      </a:cubicBezTo>
                      <a:cubicBezTo>
                        <a:pt x="10" y="3"/>
                        <a:pt x="8"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31" name="Freeform 535">
                  <a:extLst>
                    <a:ext uri="{FF2B5EF4-FFF2-40B4-BE49-F238E27FC236}">
                      <a16:creationId xmlns:a16="http://schemas.microsoft.com/office/drawing/2014/main" id="{76558A22-2673-725A-7354-F77A42C61F84}"/>
                    </a:ext>
                  </a:extLst>
                </p:cNvPr>
                <p:cNvSpPr>
                  <a:spLocks/>
                </p:cNvSpPr>
                <p:nvPr/>
              </p:nvSpPr>
              <p:spPr bwMode="auto">
                <a:xfrm>
                  <a:off x="11699876" y="3214688"/>
                  <a:ext cx="25400" cy="142875"/>
                </a:xfrm>
                <a:custGeom>
                  <a:avLst/>
                  <a:gdLst>
                    <a:gd name="T0" fmla="*/ 0 w 10"/>
                    <a:gd name="T1" fmla="*/ 5 h 58"/>
                    <a:gd name="T2" fmla="*/ 0 w 10"/>
                    <a:gd name="T3" fmla="*/ 53 h 58"/>
                    <a:gd name="T4" fmla="*/ 5 w 10"/>
                    <a:gd name="T5" fmla="*/ 58 h 58"/>
                    <a:gd name="T6" fmla="*/ 10 w 10"/>
                    <a:gd name="T7" fmla="*/ 53 h 58"/>
                    <a:gd name="T8" fmla="*/ 10 w 10"/>
                    <a:gd name="T9" fmla="*/ 5 h 58"/>
                    <a:gd name="T10" fmla="*/ 5 w 10"/>
                    <a:gd name="T11" fmla="*/ 0 h 58"/>
                    <a:gd name="T12" fmla="*/ 0 w 10"/>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10" h="58">
                      <a:moveTo>
                        <a:pt x="0" y="5"/>
                      </a:moveTo>
                      <a:cubicBezTo>
                        <a:pt x="0" y="53"/>
                        <a:pt x="0" y="53"/>
                        <a:pt x="0" y="53"/>
                      </a:cubicBezTo>
                      <a:cubicBezTo>
                        <a:pt x="0" y="56"/>
                        <a:pt x="2" y="58"/>
                        <a:pt x="5" y="58"/>
                      </a:cubicBezTo>
                      <a:cubicBezTo>
                        <a:pt x="8" y="58"/>
                        <a:pt x="10" y="56"/>
                        <a:pt x="10" y="53"/>
                      </a:cubicBezTo>
                      <a:cubicBezTo>
                        <a:pt x="10" y="5"/>
                        <a:pt x="10" y="5"/>
                        <a:pt x="10" y="5"/>
                      </a:cubicBezTo>
                      <a:cubicBezTo>
                        <a:pt x="10" y="2"/>
                        <a:pt x="8" y="0"/>
                        <a:pt x="5" y="0"/>
                      </a:cubicBezTo>
                      <a:cubicBezTo>
                        <a:pt x="2" y="0"/>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32" name="Freeform 536">
                  <a:extLst>
                    <a:ext uri="{FF2B5EF4-FFF2-40B4-BE49-F238E27FC236}">
                      <a16:creationId xmlns:a16="http://schemas.microsoft.com/office/drawing/2014/main" id="{E7D0128A-A3BF-0A91-CE38-9057BFC84A00}"/>
                    </a:ext>
                  </a:extLst>
                </p:cNvPr>
                <p:cNvSpPr>
                  <a:spLocks noEditPoints="1"/>
                </p:cNvSpPr>
                <p:nvPr/>
              </p:nvSpPr>
              <p:spPr bwMode="auto">
                <a:xfrm>
                  <a:off x="11628438" y="3444875"/>
                  <a:ext cx="85725" cy="88900"/>
                </a:xfrm>
                <a:custGeom>
                  <a:avLst/>
                  <a:gdLst>
                    <a:gd name="T0" fmla="*/ 18 w 35"/>
                    <a:gd name="T1" fmla="*/ 0 h 36"/>
                    <a:gd name="T2" fmla="*/ 0 w 35"/>
                    <a:gd name="T3" fmla="*/ 18 h 36"/>
                    <a:gd name="T4" fmla="*/ 18 w 35"/>
                    <a:gd name="T5" fmla="*/ 36 h 36"/>
                    <a:gd name="T6" fmla="*/ 35 w 35"/>
                    <a:gd name="T7" fmla="*/ 18 h 36"/>
                    <a:gd name="T8" fmla="*/ 18 w 35"/>
                    <a:gd name="T9" fmla="*/ 0 h 36"/>
                    <a:gd name="T10" fmla="*/ 18 w 35"/>
                    <a:gd name="T11" fmla="*/ 27 h 36"/>
                    <a:gd name="T12" fmla="*/ 9 w 35"/>
                    <a:gd name="T13" fmla="*/ 18 h 36"/>
                    <a:gd name="T14" fmla="*/ 18 w 35"/>
                    <a:gd name="T15" fmla="*/ 10 h 36"/>
                    <a:gd name="T16" fmla="*/ 26 w 35"/>
                    <a:gd name="T17" fmla="*/ 18 h 36"/>
                    <a:gd name="T18" fmla="*/ 18 w 35"/>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6">
                      <a:moveTo>
                        <a:pt x="18" y="0"/>
                      </a:moveTo>
                      <a:cubicBezTo>
                        <a:pt x="8" y="0"/>
                        <a:pt x="0" y="8"/>
                        <a:pt x="0" y="18"/>
                      </a:cubicBezTo>
                      <a:cubicBezTo>
                        <a:pt x="0" y="28"/>
                        <a:pt x="8" y="36"/>
                        <a:pt x="18" y="36"/>
                      </a:cubicBezTo>
                      <a:cubicBezTo>
                        <a:pt x="27" y="36"/>
                        <a:pt x="35" y="28"/>
                        <a:pt x="35" y="18"/>
                      </a:cubicBezTo>
                      <a:cubicBezTo>
                        <a:pt x="35" y="8"/>
                        <a:pt x="27" y="0"/>
                        <a:pt x="18" y="0"/>
                      </a:cubicBezTo>
                      <a:close/>
                      <a:moveTo>
                        <a:pt x="18" y="27"/>
                      </a:moveTo>
                      <a:cubicBezTo>
                        <a:pt x="13" y="27"/>
                        <a:pt x="9" y="23"/>
                        <a:pt x="9" y="18"/>
                      </a:cubicBezTo>
                      <a:cubicBezTo>
                        <a:pt x="9" y="14"/>
                        <a:pt x="13" y="10"/>
                        <a:pt x="18" y="10"/>
                      </a:cubicBezTo>
                      <a:cubicBezTo>
                        <a:pt x="22" y="10"/>
                        <a:pt x="26" y="14"/>
                        <a:pt x="26" y="18"/>
                      </a:cubicBezTo>
                      <a:cubicBezTo>
                        <a:pt x="26" y="23"/>
                        <a:pt x="22" y="27"/>
                        <a:pt x="1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grpSp>
        </p:grpSp>
        <p:grpSp>
          <p:nvGrpSpPr>
            <p:cNvPr id="33" name="Group 32">
              <a:extLst>
                <a:ext uri="{FF2B5EF4-FFF2-40B4-BE49-F238E27FC236}">
                  <a16:creationId xmlns:a16="http://schemas.microsoft.com/office/drawing/2014/main" id="{8D4278EB-3339-8BFE-DAD8-DB55B904F546}"/>
                </a:ext>
              </a:extLst>
            </p:cNvPr>
            <p:cNvGrpSpPr/>
            <p:nvPr/>
          </p:nvGrpSpPr>
          <p:grpSpPr>
            <a:xfrm>
              <a:off x="2785533" y="2292421"/>
              <a:ext cx="2859142" cy="1962000"/>
              <a:chOff x="5824245" y="4428289"/>
              <a:chExt cx="2859142" cy="1962000"/>
            </a:xfrm>
          </p:grpSpPr>
          <p:sp>
            <p:nvSpPr>
              <p:cNvPr id="34" name="Rectangle: Rounded Corners 15">
                <a:extLst>
                  <a:ext uri="{FF2B5EF4-FFF2-40B4-BE49-F238E27FC236}">
                    <a16:creationId xmlns:a16="http://schemas.microsoft.com/office/drawing/2014/main" id="{476BAFCD-E74A-D801-CF76-87D60BC40308}"/>
                  </a:ext>
                </a:extLst>
              </p:cNvPr>
              <p:cNvSpPr/>
              <p:nvPr/>
            </p:nvSpPr>
            <p:spPr bwMode="gray">
              <a:xfrm>
                <a:off x="5824245" y="4428289"/>
                <a:ext cx="2859142" cy="1962000"/>
              </a:xfrm>
              <a:prstGeom prst="roundRect">
                <a:avLst>
                  <a:gd name="adj" fmla="val 6953"/>
                </a:avLst>
              </a:prstGeom>
              <a:solidFill>
                <a:schemeClr val="bg1">
                  <a:lumMod val="95000"/>
                </a:schemeClr>
              </a:solidFill>
              <a:ln w="19050" algn="ctr">
                <a:noFill/>
                <a:miter lim="800000"/>
                <a:headEnd/>
                <a:tailEnd/>
              </a:ln>
            </p:spPr>
            <p:txBody>
              <a:bodyPr wrap="square" lIns="503999" tIns="72000" rIns="72000" bIns="252000" rtlCol="0" anchor="t"/>
              <a:lstStyle/>
              <a:p>
                <a:pPr marL="0" marR="0" lvl="0" indent="0" algn="ctr" defTabSz="914400" rtl="0" eaLnBrk="1" fontAlgn="auto" latinLnBrk="0" hangingPunct="1">
                  <a:lnSpc>
                    <a:spcPct val="106000"/>
                  </a:lnSpc>
                  <a:spcAft>
                    <a:spcPts val="600"/>
                  </a:spcAft>
                  <a:buClrTx/>
                  <a:buSzTx/>
                  <a:buFont typeface="Wingdings 2" pitchFamily="18" charset="2"/>
                  <a:buNone/>
                  <a:tabLst/>
                  <a:defRPr/>
                </a:pPr>
                <a:r>
                  <a:rPr lang="en-AU" sz="1000" b="1" noProof="0" dirty="0">
                    <a:solidFill>
                      <a:srgbClr val="3A5453"/>
                    </a:solidFill>
                    <a:latin typeface="Arial" panose="020B0604020202020204" pitchFamily="34" charset="0"/>
                    <a:ea typeface="Open Sans" panose="020B0606030504020204" pitchFamily="34" charset="0"/>
                    <a:cs typeface="Arial" panose="020B0604020202020204" pitchFamily="34" charset="0"/>
                  </a:rPr>
                  <a:t>Value Delivery and Strategic Alignment</a:t>
                </a:r>
                <a:endPar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06000"/>
                  </a:lnSpc>
                  <a:buFont typeface="Arial" panose="020B0604020202020204" pitchFamily="34" charset="0"/>
                  <a:buChar char="•"/>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Tracking benefits ensures that the initiative is aligned to the Modernisation Strategic Goals and maximises its value.</a:t>
                </a:r>
              </a:p>
              <a:p>
                <a:pPr marL="285750" indent="-285750">
                  <a:lnSpc>
                    <a:spcPct val="106000"/>
                  </a:lnSpc>
                  <a:buFont typeface="Arial" panose="020B0604020202020204" pitchFamily="34" charset="0"/>
                  <a:buChar char="•"/>
                  <a:defRPr/>
                </a:pPr>
                <a:endPar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06000"/>
                  </a:lnSpc>
                  <a:buFont typeface="Arial" panose="020B0604020202020204" pitchFamily="34" charset="0"/>
                  <a:buChar char="•"/>
                  <a:defRPr/>
                </a:pPr>
                <a:r>
                  <a:rPr lang="en-AU" sz="1000" noProof="0" dirty="0">
                    <a:solidFill>
                      <a:srgbClr val="3A5453"/>
                    </a:solidFill>
                    <a:latin typeface="Arial" panose="020B0604020202020204" pitchFamily="34" charset="0"/>
                    <a:ea typeface="Open Sans" panose="020B0606030504020204" pitchFamily="34" charset="0"/>
                    <a:cs typeface="Arial" panose="020B0604020202020204" pitchFamily="34" charset="0"/>
                  </a:rPr>
                  <a:t>Monitoring progress can ensure that the expected benefits are delivered and directly contribute to long-term success.</a:t>
                </a:r>
              </a:p>
            </p:txBody>
          </p:sp>
          <p:grpSp>
            <p:nvGrpSpPr>
              <p:cNvPr id="35" name="Group 34">
                <a:extLst>
                  <a:ext uri="{FF2B5EF4-FFF2-40B4-BE49-F238E27FC236}">
                    <a16:creationId xmlns:a16="http://schemas.microsoft.com/office/drawing/2014/main" id="{B2D0BE80-A3ED-1D22-9DA5-174D36C75973}"/>
                  </a:ext>
                </a:extLst>
              </p:cNvPr>
              <p:cNvGrpSpPr>
                <a:grpSpLocks noChangeAspect="1"/>
              </p:cNvGrpSpPr>
              <p:nvPr/>
            </p:nvGrpSpPr>
            <p:grpSpPr>
              <a:xfrm>
                <a:off x="5977523" y="5246639"/>
                <a:ext cx="314504" cy="326403"/>
                <a:chOff x="11415713" y="7085013"/>
                <a:chExt cx="566737" cy="536576"/>
              </a:xfrm>
              <a:solidFill>
                <a:srgbClr val="3A5453"/>
              </a:solidFill>
            </p:grpSpPr>
            <p:sp>
              <p:nvSpPr>
                <p:cNvPr id="36" name="Freeform 619">
                  <a:extLst>
                    <a:ext uri="{FF2B5EF4-FFF2-40B4-BE49-F238E27FC236}">
                      <a16:creationId xmlns:a16="http://schemas.microsoft.com/office/drawing/2014/main" id="{0651C8D3-23DD-91ED-EBCA-141DBC1C7264}"/>
                    </a:ext>
                  </a:extLst>
                </p:cNvPr>
                <p:cNvSpPr>
                  <a:spLocks noEditPoints="1"/>
                </p:cNvSpPr>
                <p:nvPr/>
              </p:nvSpPr>
              <p:spPr bwMode="auto">
                <a:xfrm>
                  <a:off x="11415713" y="7466013"/>
                  <a:ext cx="160337" cy="155575"/>
                </a:xfrm>
                <a:custGeom>
                  <a:avLst/>
                  <a:gdLst>
                    <a:gd name="T0" fmla="*/ 58 w 70"/>
                    <a:gd name="T1" fmla="*/ 0 h 68"/>
                    <a:gd name="T2" fmla="*/ 12 w 70"/>
                    <a:gd name="T3" fmla="*/ 0 h 68"/>
                    <a:gd name="T4" fmla="*/ 0 w 70"/>
                    <a:gd name="T5" fmla="*/ 12 h 68"/>
                    <a:gd name="T6" fmla="*/ 0 w 70"/>
                    <a:gd name="T7" fmla="*/ 56 h 68"/>
                    <a:gd name="T8" fmla="*/ 12 w 70"/>
                    <a:gd name="T9" fmla="*/ 68 h 68"/>
                    <a:gd name="T10" fmla="*/ 58 w 70"/>
                    <a:gd name="T11" fmla="*/ 68 h 68"/>
                    <a:gd name="T12" fmla="*/ 70 w 70"/>
                    <a:gd name="T13" fmla="*/ 56 h 68"/>
                    <a:gd name="T14" fmla="*/ 70 w 70"/>
                    <a:gd name="T15" fmla="*/ 12 h 68"/>
                    <a:gd name="T16" fmla="*/ 58 w 70"/>
                    <a:gd name="T17" fmla="*/ 0 h 68"/>
                    <a:gd name="T18" fmla="*/ 60 w 70"/>
                    <a:gd name="T19" fmla="*/ 56 h 68"/>
                    <a:gd name="T20" fmla="*/ 58 w 70"/>
                    <a:gd name="T21" fmla="*/ 58 h 68"/>
                    <a:gd name="T22" fmla="*/ 12 w 70"/>
                    <a:gd name="T23" fmla="*/ 58 h 68"/>
                    <a:gd name="T24" fmla="*/ 10 w 70"/>
                    <a:gd name="T25" fmla="*/ 56 h 68"/>
                    <a:gd name="T26" fmla="*/ 10 w 70"/>
                    <a:gd name="T27" fmla="*/ 12 h 68"/>
                    <a:gd name="T28" fmla="*/ 12 w 70"/>
                    <a:gd name="T29" fmla="*/ 10 h 68"/>
                    <a:gd name="T30" fmla="*/ 58 w 70"/>
                    <a:gd name="T31" fmla="*/ 10 h 68"/>
                    <a:gd name="T32" fmla="*/ 60 w 70"/>
                    <a:gd name="T33" fmla="*/ 12 h 68"/>
                    <a:gd name="T34" fmla="*/ 60 w 70"/>
                    <a:gd name="T3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68">
                      <a:moveTo>
                        <a:pt x="58" y="0"/>
                      </a:moveTo>
                      <a:cubicBezTo>
                        <a:pt x="12" y="0"/>
                        <a:pt x="12" y="0"/>
                        <a:pt x="12" y="0"/>
                      </a:cubicBezTo>
                      <a:cubicBezTo>
                        <a:pt x="6" y="0"/>
                        <a:pt x="0" y="6"/>
                        <a:pt x="0" y="12"/>
                      </a:cubicBezTo>
                      <a:cubicBezTo>
                        <a:pt x="0" y="56"/>
                        <a:pt x="0" y="56"/>
                        <a:pt x="0" y="56"/>
                      </a:cubicBezTo>
                      <a:cubicBezTo>
                        <a:pt x="0" y="63"/>
                        <a:pt x="6" y="68"/>
                        <a:pt x="12" y="68"/>
                      </a:cubicBezTo>
                      <a:cubicBezTo>
                        <a:pt x="58" y="68"/>
                        <a:pt x="58" y="68"/>
                        <a:pt x="58" y="68"/>
                      </a:cubicBezTo>
                      <a:cubicBezTo>
                        <a:pt x="65" y="68"/>
                        <a:pt x="70" y="63"/>
                        <a:pt x="70" y="56"/>
                      </a:cubicBezTo>
                      <a:cubicBezTo>
                        <a:pt x="70" y="12"/>
                        <a:pt x="70" y="12"/>
                        <a:pt x="70" y="12"/>
                      </a:cubicBezTo>
                      <a:cubicBezTo>
                        <a:pt x="70" y="6"/>
                        <a:pt x="65" y="0"/>
                        <a:pt x="58" y="0"/>
                      </a:cubicBezTo>
                      <a:close/>
                      <a:moveTo>
                        <a:pt x="60" y="56"/>
                      </a:moveTo>
                      <a:cubicBezTo>
                        <a:pt x="60" y="57"/>
                        <a:pt x="59" y="58"/>
                        <a:pt x="58" y="58"/>
                      </a:cubicBezTo>
                      <a:cubicBezTo>
                        <a:pt x="12" y="58"/>
                        <a:pt x="12" y="58"/>
                        <a:pt x="12" y="58"/>
                      </a:cubicBezTo>
                      <a:cubicBezTo>
                        <a:pt x="11" y="58"/>
                        <a:pt x="10" y="57"/>
                        <a:pt x="10" y="56"/>
                      </a:cubicBezTo>
                      <a:cubicBezTo>
                        <a:pt x="10" y="12"/>
                        <a:pt x="10" y="12"/>
                        <a:pt x="10" y="12"/>
                      </a:cubicBezTo>
                      <a:cubicBezTo>
                        <a:pt x="10" y="11"/>
                        <a:pt x="11" y="10"/>
                        <a:pt x="12" y="10"/>
                      </a:cubicBezTo>
                      <a:cubicBezTo>
                        <a:pt x="58" y="10"/>
                        <a:pt x="58" y="10"/>
                        <a:pt x="58" y="10"/>
                      </a:cubicBezTo>
                      <a:cubicBezTo>
                        <a:pt x="59" y="10"/>
                        <a:pt x="60" y="11"/>
                        <a:pt x="60" y="12"/>
                      </a:cubicBezTo>
                      <a:lnTo>
                        <a:pt x="6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37" name="Freeform 620">
                  <a:extLst>
                    <a:ext uri="{FF2B5EF4-FFF2-40B4-BE49-F238E27FC236}">
                      <a16:creationId xmlns:a16="http://schemas.microsoft.com/office/drawing/2014/main" id="{0B1136F8-A48A-5906-8F66-9AAB39ADAB18}"/>
                    </a:ext>
                  </a:extLst>
                </p:cNvPr>
                <p:cNvSpPr>
                  <a:spLocks noEditPoints="1"/>
                </p:cNvSpPr>
                <p:nvPr/>
              </p:nvSpPr>
              <p:spPr bwMode="auto">
                <a:xfrm>
                  <a:off x="11618913" y="7337426"/>
                  <a:ext cx="158750" cy="284163"/>
                </a:xfrm>
                <a:custGeom>
                  <a:avLst/>
                  <a:gdLst>
                    <a:gd name="T0" fmla="*/ 57 w 69"/>
                    <a:gd name="T1" fmla="*/ 0 h 124"/>
                    <a:gd name="T2" fmla="*/ 12 w 69"/>
                    <a:gd name="T3" fmla="*/ 0 h 124"/>
                    <a:gd name="T4" fmla="*/ 0 w 69"/>
                    <a:gd name="T5" fmla="*/ 12 h 124"/>
                    <a:gd name="T6" fmla="*/ 0 w 69"/>
                    <a:gd name="T7" fmla="*/ 112 h 124"/>
                    <a:gd name="T8" fmla="*/ 12 w 69"/>
                    <a:gd name="T9" fmla="*/ 124 h 124"/>
                    <a:gd name="T10" fmla="*/ 57 w 69"/>
                    <a:gd name="T11" fmla="*/ 124 h 124"/>
                    <a:gd name="T12" fmla="*/ 69 w 69"/>
                    <a:gd name="T13" fmla="*/ 112 h 124"/>
                    <a:gd name="T14" fmla="*/ 69 w 69"/>
                    <a:gd name="T15" fmla="*/ 12 h 124"/>
                    <a:gd name="T16" fmla="*/ 57 w 69"/>
                    <a:gd name="T17" fmla="*/ 0 h 124"/>
                    <a:gd name="T18" fmla="*/ 59 w 69"/>
                    <a:gd name="T19" fmla="*/ 112 h 124"/>
                    <a:gd name="T20" fmla="*/ 57 w 69"/>
                    <a:gd name="T21" fmla="*/ 114 h 124"/>
                    <a:gd name="T22" fmla="*/ 12 w 69"/>
                    <a:gd name="T23" fmla="*/ 114 h 124"/>
                    <a:gd name="T24" fmla="*/ 10 w 69"/>
                    <a:gd name="T25" fmla="*/ 112 h 124"/>
                    <a:gd name="T26" fmla="*/ 10 w 69"/>
                    <a:gd name="T27" fmla="*/ 12 h 124"/>
                    <a:gd name="T28" fmla="*/ 12 w 69"/>
                    <a:gd name="T29" fmla="*/ 10 h 124"/>
                    <a:gd name="T30" fmla="*/ 57 w 69"/>
                    <a:gd name="T31" fmla="*/ 10 h 124"/>
                    <a:gd name="T32" fmla="*/ 59 w 69"/>
                    <a:gd name="T33" fmla="*/ 12 h 124"/>
                    <a:gd name="T34" fmla="*/ 59 w 69"/>
                    <a:gd name="T35"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24">
                      <a:moveTo>
                        <a:pt x="57" y="0"/>
                      </a:moveTo>
                      <a:cubicBezTo>
                        <a:pt x="12" y="0"/>
                        <a:pt x="12" y="0"/>
                        <a:pt x="12" y="0"/>
                      </a:cubicBezTo>
                      <a:cubicBezTo>
                        <a:pt x="5" y="0"/>
                        <a:pt x="0" y="6"/>
                        <a:pt x="0" y="12"/>
                      </a:cubicBezTo>
                      <a:cubicBezTo>
                        <a:pt x="0" y="112"/>
                        <a:pt x="0" y="112"/>
                        <a:pt x="0" y="112"/>
                      </a:cubicBezTo>
                      <a:cubicBezTo>
                        <a:pt x="0" y="119"/>
                        <a:pt x="5" y="124"/>
                        <a:pt x="12" y="124"/>
                      </a:cubicBezTo>
                      <a:cubicBezTo>
                        <a:pt x="57" y="124"/>
                        <a:pt x="57" y="124"/>
                        <a:pt x="57" y="124"/>
                      </a:cubicBezTo>
                      <a:cubicBezTo>
                        <a:pt x="64" y="124"/>
                        <a:pt x="69" y="119"/>
                        <a:pt x="69" y="112"/>
                      </a:cubicBezTo>
                      <a:cubicBezTo>
                        <a:pt x="69" y="12"/>
                        <a:pt x="69" y="12"/>
                        <a:pt x="69" y="12"/>
                      </a:cubicBezTo>
                      <a:cubicBezTo>
                        <a:pt x="69" y="6"/>
                        <a:pt x="64" y="0"/>
                        <a:pt x="57" y="0"/>
                      </a:cubicBezTo>
                      <a:close/>
                      <a:moveTo>
                        <a:pt x="59" y="112"/>
                      </a:moveTo>
                      <a:cubicBezTo>
                        <a:pt x="59" y="113"/>
                        <a:pt x="59" y="114"/>
                        <a:pt x="57" y="114"/>
                      </a:cubicBezTo>
                      <a:cubicBezTo>
                        <a:pt x="12" y="114"/>
                        <a:pt x="12" y="114"/>
                        <a:pt x="12" y="114"/>
                      </a:cubicBezTo>
                      <a:cubicBezTo>
                        <a:pt x="10" y="114"/>
                        <a:pt x="10" y="113"/>
                        <a:pt x="10" y="112"/>
                      </a:cubicBezTo>
                      <a:cubicBezTo>
                        <a:pt x="10" y="12"/>
                        <a:pt x="10" y="12"/>
                        <a:pt x="10" y="12"/>
                      </a:cubicBezTo>
                      <a:cubicBezTo>
                        <a:pt x="10" y="11"/>
                        <a:pt x="10" y="10"/>
                        <a:pt x="12" y="10"/>
                      </a:cubicBezTo>
                      <a:cubicBezTo>
                        <a:pt x="57" y="10"/>
                        <a:pt x="57" y="10"/>
                        <a:pt x="57" y="10"/>
                      </a:cubicBezTo>
                      <a:cubicBezTo>
                        <a:pt x="59" y="10"/>
                        <a:pt x="59" y="11"/>
                        <a:pt x="59" y="12"/>
                      </a:cubicBezTo>
                      <a:lnTo>
                        <a:pt x="59"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38" name="Freeform 621">
                  <a:extLst>
                    <a:ext uri="{FF2B5EF4-FFF2-40B4-BE49-F238E27FC236}">
                      <a16:creationId xmlns:a16="http://schemas.microsoft.com/office/drawing/2014/main" id="{0AD48E9A-2A02-C739-2C5E-1263E6E9AD2D}"/>
                    </a:ext>
                  </a:extLst>
                </p:cNvPr>
                <p:cNvSpPr>
                  <a:spLocks noEditPoints="1"/>
                </p:cNvSpPr>
                <p:nvPr/>
              </p:nvSpPr>
              <p:spPr bwMode="auto">
                <a:xfrm>
                  <a:off x="11822113" y="7116763"/>
                  <a:ext cx="160337" cy="504825"/>
                </a:xfrm>
                <a:custGeom>
                  <a:avLst/>
                  <a:gdLst>
                    <a:gd name="T0" fmla="*/ 58 w 70"/>
                    <a:gd name="T1" fmla="*/ 0 h 220"/>
                    <a:gd name="T2" fmla="*/ 12 w 70"/>
                    <a:gd name="T3" fmla="*/ 0 h 220"/>
                    <a:gd name="T4" fmla="*/ 0 w 70"/>
                    <a:gd name="T5" fmla="*/ 12 h 220"/>
                    <a:gd name="T6" fmla="*/ 0 w 70"/>
                    <a:gd name="T7" fmla="*/ 208 h 220"/>
                    <a:gd name="T8" fmla="*/ 12 w 70"/>
                    <a:gd name="T9" fmla="*/ 220 h 220"/>
                    <a:gd name="T10" fmla="*/ 58 w 70"/>
                    <a:gd name="T11" fmla="*/ 220 h 220"/>
                    <a:gd name="T12" fmla="*/ 70 w 70"/>
                    <a:gd name="T13" fmla="*/ 208 h 220"/>
                    <a:gd name="T14" fmla="*/ 70 w 70"/>
                    <a:gd name="T15" fmla="*/ 12 h 220"/>
                    <a:gd name="T16" fmla="*/ 58 w 70"/>
                    <a:gd name="T17" fmla="*/ 0 h 220"/>
                    <a:gd name="T18" fmla="*/ 60 w 70"/>
                    <a:gd name="T19" fmla="*/ 208 h 220"/>
                    <a:gd name="T20" fmla="*/ 58 w 70"/>
                    <a:gd name="T21" fmla="*/ 210 h 220"/>
                    <a:gd name="T22" fmla="*/ 12 w 70"/>
                    <a:gd name="T23" fmla="*/ 210 h 220"/>
                    <a:gd name="T24" fmla="*/ 10 w 70"/>
                    <a:gd name="T25" fmla="*/ 208 h 220"/>
                    <a:gd name="T26" fmla="*/ 10 w 70"/>
                    <a:gd name="T27" fmla="*/ 12 h 220"/>
                    <a:gd name="T28" fmla="*/ 12 w 70"/>
                    <a:gd name="T29" fmla="*/ 10 h 220"/>
                    <a:gd name="T30" fmla="*/ 58 w 70"/>
                    <a:gd name="T31" fmla="*/ 10 h 220"/>
                    <a:gd name="T32" fmla="*/ 60 w 70"/>
                    <a:gd name="T33" fmla="*/ 12 h 220"/>
                    <a:gd name="T34" fmla="*/ 60 w 70"/>
                    <a:gd name="T35"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20">
                      <a:moveTo>
                        <a:pt x="58" y="0"/>
                      </a:moveTo>
                      <a:cubicBezTo>
                        <a:pt x="12" y="0"/>
                        <a:pt x="12" y="0"/>
                        <a:pt x="12" y="0"/>
                      </a:cubicBezTo>
                      <a:cubicBezTo>
                        <a:pt x="5" y="0"/>
                        <a:pt x="0" y="5"/>
                        <a:pt x="0" y="12"/>
                      </a:cubicBezTo>
                      <a:cubicBezTo>
                        <a:pt x="0" y="208"/>
                        <a:pt x="0" y="208"/>
                        <a:pt x="0" y="208"/>
                      </a:cubicBezTo>
                      <a:cubicBezTo>
                        <a:pt x="0" y="215"/>
                        <a:pt x="5" y="220"/>
                        <a:pt x="12" y="220"/>
                      </a:cubicBezTo>
                      <a:cubicBezTo>
                        <a:pt x="58" y="220"/>
                        <a:pt x="58" y="220"/>
                        <a:pt x="58" y="220"/>
                      </a:cubicBezTo>
                      <a:cubicBezTo>
                        <a:pt x="64" y="220"/>
                        <a:pt x="70" y="215"/>
                        <a:pt x="70" y="208"/>
                      </a:cubicBezTo>
                      <a:cubicBezTo>
                        <a:pt x="70" y="12"/>
                        <a:pt x="70" y="12"/>
                        <a:pt x="70" y="12"/>
                      </a:cubicBezTo>
                      <a:cubicBezTo>
                        <a:pt x="70" y="5"/>
                        <a:pt x="64" y="0"/>
                        <a:pt x="58" y="0"/>
                      </a:cubicBezTo>
                      <a:close/>
                      <a:moveTo>
                        <a:pt x="60" y="208"/>
                      </a:moveTo>
                      <a:cubicBezTo>
                        <a:pt x="60" y="209"/>
                        <a:pt x="59" y="210"/>
                        <a:pt x="58" y="210"/>
                      </a:cubicBezTo>
                      <a:cubicBezTo>
                        <a:pt x="12" y="210"/>
                        <a:pt x="12" y="210"/>
                        <a:pt x="12" y="210"/>
                      </a:cubicBezTo>
                      <a:cubicBezTo>
                        <a:pt x="11" y="210"/>
                        <a:pt x="10" y="209"/>
                        <a:pt x="10" y="208"/>
                      </a:cubicBezTo>
                      <a:cubicBezTo>
                        <a:pt x="10" y="12"/>
                        <a:pt x="10" y="12"/>
                        <a:pt x="10" y="12"/>
                      </a:cubicBezTo>
                      <a:cubicBezTo>
                        <a:pt x="10" y="11"/>
                        <a:pt x="11" y="10"/>
                        <a:pt x="12" y="10"/>
                      </a:cubicBezTo>
                      <a:cubicBezTo>
                        <a:pt x="58" y="10"/>
                        <a:pt x="58" y="10"/>
                        <a:pt x="58" y="10"/>
                      </a:cubicBezTo>
                      <a:cubicBezTo>
                        <a:pt x="59" y="10"/>
                        <a:pt x="60" y="11"/>
                        <a:pt x="60" y="12"/>
                      </a:cubicBezTo>
                      <a:lnTo>
                        <a:pt x="6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sp>
              <p:nvSpPr>
                <p:cNvPr id="39" name="Freeform 622">
                  <a:extLst>
                    <a:ext uri="{FF2B5EF4-FFF2-40B4-BE49-F238E27FC236}">
                      <a16:creationId xmlns:a16="http://schemas.microsoft.com/office/drawing/2014/main" id="{9135627C-FCDC-8CFA-159F-9454250655BA}"/>
                    </a:ext>
                  </a:extLst>
                </p:cNvPr>
                <p:cNvSpPr>
                  <a:spLocks/>
                </p:cNvSpPr>
                <p:nvPr/>
              </p:nvSpPr>
              <p:spPr bwMode="auto">
                <a:xfrm>
                  <a:off x="11466513" y="7085013"/>
                  <a:ext cx="242887" cy="242888"/>
                </a:xfrm>
                <a:custGeom>
                  <a:avLst/>
                  <a:gdLst>
                    <a:gd name="T0" fmla="*/ 5 w 106"/>
                    <a:gd name="T1" fmla="*/ 106 h 106"/>
                    <a:gd name="T2" fmla="*/ 9 w 106"/>
                    <a:gd name="T3" fmla="*/ 105 h 106"/>
                    <a:gd name="T4" fmla="*/ 96 w 106"/>
                    <a:gd name="T5" fmla="*/ 17 h 106"/>
                    <a:gd name="T6" fmla="*/ 96 w 106"/>
                    <a:gd name="T7" fmla="*/ 51 h 106"/>
                    <a:gd name="T8" fmla="*/ 101 w 106"/>
                    <a:gd name="T9" fmla="*/ 56 h 106"/>
                    <a:gd name="T10" fmla="*/ 106 w 106"/>
                    <a:gd name="T11" fmla="*/ 51 h 106"/>
                    <a:gd name="T12" fmla="*/ 106 w 106"/>
                    <a:gd name="T13" fmla="*/ 5 h 106"/>
                    <a:gd name="T14" fmla="*/ 106 w 106"/>
                    <a:gd name="T15" fmla="*/ 3 h 106"/>
                    <a:gd name="T16" fmla="*/ 103 w 106"/>
                    <a:gd name="T17" fmla="*/ 0 h 106"/>
                    <a:gd name="T18" fmla="*/ 101 w 106"/>
                    <a:gd name="T19" fmla="*/ 0 h 106"/>
                    <a:gd name="T20" fmla="*/ 55 w 106"/>
                    <a:gd name="T21" fmla="*/ 0 h 106"/>
                    <a:gd name="T22" fmla="*/ 50 w 106"/>
                    <a:gd name="T23" fmla="*/ 5 h 106"/>
                    <a:gd name="T24" fmla="*/ 55 w 106"/>
                    <a:gd name="T25" fmla="*/ 10 h 106"/>
                    <a:gd name="T26" fmla="*/ 89 w 106"/>
                    <a:gd name="T27" fmla="*/ 10 h 106"/>
                    <a:gd name="T28" fmla="*/ 2 w 106"/>
                    <a:gd name="T29" fmla="*/ 98 h 106"/>
                    <a:gd name="T30" fmla="*/ 2 w 106"/>
                    <a:gd name="T31" fmla="*/ 105 h 106"/>
                    <a:gd name="T32" fmla="*/ 5 w 106"/>
                    <a:gd name="T3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 y="106"/>
                      </a:moveTo>
                      <a:cubicBezTo>
                        <a:pt x="6" y="106"/>
                        <a:pt x="8" y="106"/>
                        <a:pt x="9" y="105"/>
                      </a:cubicBezTo>
                      <a:cubicBezTo>
                        <a:pt x="96" y="17"/>
                        <a:pt x="96" y="17"/>
                        <a:pt x="96" y="17"/>
                      </a:cubicBezTo>
                      <a:cubicBezTo>
                        <a:pt x="96" y="51"/>
                        <a:pt x="96" y="51"/>
                        <a:pt x="96" y="51"/>
                      </a:cubicBezTo>
                      <a:cubicBezTo>
                        <a:pt x="96" y="54"/>
                        <a:pt x="98" y="56"/>
                        <a:pt x="101" y="56"/>
                      </a:cubicBezTo>
                      <a:cubicBezTo>
                        <a:pt x="104" y="56"/>
                        <a:pt x="106" y="54"/>
                        <a:pt x="106" y="51"/>
                      </a:cubicBezTo>
                      <a:cubicBezTo>
                        <a:pt x="106" y="5"/>
                        <a:pt x="106" y="5"/>
                        <a:pt x="106" y="5"/>
                      </a:cubicBezTo>
                      <a:cubicBezTo>
                        <a:pt x="106" y="4"/>
                        <a:pt x="106" y="4"/>
                        <a:pt x="106" y="3"/>
                      </a:cubicBezTo>
                      <a:cubicBezTo>
                        <a:pt x="105" y="2"/>
                        <a:pt x="104" y="1"/>
                        <a:pt x="103" y="0"/>
                      </a:cubicBezTo>
                      <a:cubicBezTo>
                        <a:pt x="102" y="0"/>
                        <a:pt x="102" y="0"/>
                        <a:pt x="101" y="0"/>
                      </a:cubicBezTo>
                      <a:cubicBezTo>
                        <a:pt x="55" y="0"/>
                        <a:pt x="55" y="0"/>
                        <a:pt x="55" y="0"/>
                      </a:cubicBezTo>
                      <a:cubicBezTo>
                        <a:pt x="52" y="0"/>
                        <a:pt x="50" y="2"/>
                        <a:pt x="50" y="5"/>
                      </a:cubicBezTo>
                      <a:cubicBezTo>
                        <a:pt x="50" y="8"/>
                        <a:pt x="52" y="10"/>
                        <a:pt x="55" y="10"/>
                      </a:cubicBezTo>
                      <a:cubicBezTo>
                        <a:pt x="89" y="10"/>
                        <a:pt x="89" y="10"/>
                        <a:pt x="89" y="10"/>
                      </a:cubicBezTo>
                      <a:cubicBezTo>
                        <a:pt x="2" y="98"/>
                        <a:pt x="2" y="98"/>
                        <a:pt x="2" y="98"/>
                      </a:cubicBezTo>
                      <a:cubicBezTo>
                        <a:pt x="0" y="100"/>
                        <a:pt x="0" y="103"/>
                        <a:pt x="2" y="105"/>
                      </a:cubicBezTo>
                      <a:cubicBezTo>
                        <a:pt x="3" y="106"/>
                        <a:pt x="4" y="106"/>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03999" tIns="72000" rIns="91440" bIns="45720" numCol="1" anchor="t" anchorCtr="0" compatLnSpc="1">
                  <a:prstTxWarp prst="textNoShape">
                    <a:avLst/>
                  </a:prstTxWarp>
                </a:bodyPr>
                <a:lstStyle/>
                <a:p>
                  <a:endParaRPr lang="en-AU" sz="1400" noProof="0" dirty="0">
                    <a:latin typeface="Arial" panose="020B0604020202020204" pitchFamily="34" charset="0"/>
                    <a:cs typeface="Arial" panose="020B0604020202020204" pitchFamily="34" charset="0"/>
                  </a:endParaRPr>
                </a:p>
              </p:txBody>
            </p:sp>
          </p:grpSp>
        </p:grpSp>
        <p:sp>
          <p:nvSpPr>
            <p:cNvPr id="40" name="Rounded Rectangle 39">
              <a:extLst>
                <a:ext uri="{FF2B5EF4-FFF2-40B4-BE49-F238E27FC236}">
                  <a16:creationId xmlns:a16="http://schemas.microsoft.com/office/drawing/2014/main" id="{882C145E-4B3F-74BF-C6ED-0ADE30BA7384}"/>
                </a:ext>
              </a:extLst>
            </p:cNvPr>
            <p:cNvSpPr/>
            <p:nvPr/>
          </p:nvSpPr>
          <p:spPr>
            <a:xfrm>
              <a:off x="433614" y="2539359"/>
              <a:ext cx="1719181" cy="3475856"/>
            </a:xfrm>
            <a:prstGeom prst="roundRect">
              <a:avLst>
                <a:gd name="adj" fmla="val 62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noProof="0" dirty="0">
                  <a:latin typeface="Arial" panose="020B0604020202020204" pitchFamily="34" charset="0"/>
                  <a:ea typeface="Open Sans SemiBold" panose="020B0606030504020204" pitchFamily="34" charset="0"/>
                  <a:cs typeface="Arial" panose="020B0604020202020204" pitchFamily="34" charset="0"/>
                </a:rPr>
                <a:t>Benefits Realisation Framework</a:t>
              </a:r>
            </a:p>
            <a:p>
              <a:endParaRPr lang="en-AU" sz="400" noProof="0" dirty="0">
                <a:latin typeface="Arial" panose="020B0604020202020204" pitchFamily="34" charset="0"/>
                <a:ea typeface="Open Sans Light" panose="020B0306030504020204" pitchFamily="34" charset="0"/>
                <a:cs typeface="Arial" panose="020B0604020202020204" pitchFamily="34" charset="0"/>
              </a:endParaRPr>
            </a:p>
            <a:p>
              <a:r>
                <a:rPr lang="en-AU" sz="1000" noProof="0" dirty="0">
                  <a:effectLst/>
                  <a:latin typeface="Arial" panose="020B0604020202020204" pitchFamily="34" charset="0"/>
                  <a:ea typeface="Times New Roman" panose="02020603050405020304" pitchFamily="18" charset="0"/>
                </a:rPr>
                <a:t>Benefits realisation tracks actual value against planned outcomes, ensuring that anticipated benefits are achieved. By making benefits measurable, Agencies are able to demonstrate success and justify future investments. The framework also helps identify risks early, drive continuous improvement, and ensure long-term sustainability, while validating that the initiative delivers its intended outcomes.</a:t>
              </a:r>
              <a:endParaRPr lang="en-AU" sz="1000" noProof="0" dirty="0">
                <a:effectLst/>
                <a:latin typeface="Times New Roman" panose="02020603050405020304" pitchFamily="18" charset="0"/>
                <a:ea typeface="Times New Roman" panose="02020603050405020304" pitchFamily="18" charset="0"/>
              </a:endParaRPr>
            </a:p>
          </p:txBody>
        </p:sp>
        <p:sp>
          <p:nvSpPr>
            <p:cNvPr id="41" name="Right Arrow 40">
              <a:extLst>
                <a:ext uri="{FF2B5EF4-FFF2-40B4-BE49-F238E27FC236}">
                  <a16:creationId xmlns:a16="http://schemas.microsoft.com/office/drawing/2014/main" id="{A2AE4BC3-AED8-8DBC-6C72-80A6C55BCE49}"/>
                </a:ext>
              </a:extLst>
            </p:cNvPr>
            <p:cNvSpPr/>
            <p:nvPr/>
          </p:nvSpPr>
          <p:spPr>
            <a:xfrm>
              <a:off x="2255991" y="3043109"/>
              <a:ext cx="294362" cy="2527278"/>
            </a:xfrm>
            <a:prstGeom prst="rightArrow">
              <a:avLst>
                <a:gd name="adj1" fmla="val 50000"/>
                <a:gd name="adj2"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F449936-F34F-DF45-5C08-DC430DDB1C9B}"/>
                </a:ext>
              </a:extLst>
            </p:cNvPr>
            <p:cNvSpPr txBox="1">
              <a:spLocks/>
            </p:cNvSpPr>
            <p:nvPr/>
          </p:nvSpPr>
          <p:spPr>
            <a:xfrm>
              <a:off x="3135104" y="1724769"/>
              <a:ext cx="2160000" cy="468000"/>
            </a:xfrm>
            <a:prstGeom prst="roundRect">
              <a:avLst/>
            </a:prstGeom>
            <a:solidFill>
              <a:schemeClr val="accent2"/>
            </a:solidFill>
          </p:spPr>
          <p:txBody>
            <a:bodyPr wrap="square" lIns="72000" tIns="36000" rIns="72000" bIns="36000" rtlCol="0" anchor="ctr">
              <a:noAutofit/>
            </a:bodyPr>
            <a:lstStyle/>
            <a:p>
              <a:pPr algn="ctr"/>
              <a:r>
                <a:rPr lang="en-AU" sz="1000" b="1" noProof="0" dirty="0">
                  <a:solidFill>
                    <a:schemeClr val="bg1"/>
                  </a:solidFill>
                  <a:latin typeface="Arial" panose="020B0604020202020204" pitchFamily="34" charset="0"/>
                  <a:ea typeface="Open Sans" panose="020B0606030504020204" pitchFamily="34" charset="0"/>
                  <a:cs typeface="Arial" panose="020B0604020202020204" pitchFamily="34" charset="0"/>
                </a:rPr>
                <a:t>Encourage stakeholder buy-in</a:t>
              </a:r>
            </a:p>
          </p:txBody>
        </p:sp>
        <p:sp>
          <p:nvSpPr>
            <p:cNvPr id="43" name="TextBox 42">
              <a:extLst>
                <a:ext uri="{FF2B5EF4-FFF2-40B4-BE49-F238E27FC236}">
                  <a16:creationId xmlns:a16="http://schemas.microsoft.com/office/drawing/2014/main" id="{217581D3-D8D8-6195-5336-2DE1F167D0E4}"/>
                </a:ext>
              </a:extLst>
            </p:cNvPr>
            <p:cNvSpPr txBox="1">
              <a:spLocks/>
            </p:cNvSpPr>
            <p:nvPr/>
          </p:nvSpPr>
          <p:spPr>
            <a:xfrm>
              <a:off x="6173816" y="1724769"/>
              <a:ext cx="2160000" cy="468000"/>
            </a:xfrm>
            <a:prstGeom prst="roundRect">
              <a:avLst/>
            </a:prstGeom>
            <a:solidFill>
              <a:schemeClr val="accent2"/>
            </a:solidFill>
          </p:spPr>
          <p:txBody>
            <a:bodyPr wrap="square" lIns="72000" tIns="36000" rIns="72000" bIns="36000" rtlCol="0" anchor="ctr">
              <a:noAutofit/>
            </a:bodyPr>
            <a:lstStyle/>
            <a:p>
              <a:pPr algn="ctr"/>
              <a:r>
                <a:rPr lang="en-AU" sz="1000" b="1" noProof="0" dirty="0">
                  <a:solidFill>
                    <a:schemeClr val="bg1"/>
                  </a:solidFill>
                  <a:latin typeface="Arial" panose="020B0604020202020204" pitchFamily="34" charset="0"/>
                  <a:ea typeface="Open Sans" panose="020B0606030504020204" pitchFamily="34" charset="0"/>
                  <a:cs typeface="Arial" panose="020B0604020202020204" pitchFamily="34" charset="0"/>
                </a:rPr>
                <a:t>Provide a mechanism for enhancing success</a:t>
              </a:r>
              <a:endParaRPr lang="en-AU" sz="1000" noProof="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07CE2FAB-AB0B-93F7-53D3-BFA53B8240D8}"/>
                </a:ext>
              </a:extLst>
            </p:cNvPr>
            <p:cNvSpPr txBox="1">
              <a:spLocks/>
            </p:cNvSpPr>
            <p:nvPr/>
          </p:nvSpPr>
          <p:spPr>
            <a:xfrm>
              <a:off x="9212528" y="1724769"/>
              <a:ext cx="2160000" cy="468000"/>
            </a:xfrm>
            <a:prstGeom prst="roundRect">
              <a:avLst/>
            </a:prstGeom>
            <a:solidFill>
              <a:schemeClr val="accent2"/>
            </a:solidFill>
          </p:spPr>
          <p:txBody>
            <a:bodyPr wrap="square" lIns="72000" tIns="36000" rIns="72000" bIns="36000" rtlCol="0" anchor="ctr">
              <a:noAutofit/>
            </a:bodyPr>
            <a:lstStyle/>
            <a:p>
              <a:pPr algn="ctr"/>
              <a:r>
                <a:rPr lang="en-AU" sz="1000" b="1" noProof="0" dirty="0">
                  <a:solidFill>
                    <a:schemeClr val="bg1"/>
                  </a:solidFill>
                  <a:latin typeface="Arial" panose="020B0604020202020204" pitchFamily="34" charset="0"/>
                  <a:ea typeface="Open Sans" panose="020B0606030504020204" pitchFamily="34" charset="0"/>
                  <a:cs typeface="Arial" panose="020B0604020202020204" pitchFamily="34" charset="0"/>
                </a:rPr>
                <a:t>Ensures broader strategic goals and objectives</a:t>
              </a:r>
            </a:p>
          </p:txBody>
        </p:sp>
        <p:sp>
          <p:nvSpPr>
            <p:cNvPr id="45" name="TextBox 44">
              <a:extLst>
                <a:ext uri="{FF2B5EF4-FFF2-40B4-BE49-F238E27FC236}">
                  <a16:creationId xmlns:a16="http://schemas.microsoft.com/office/drawing/2014/main" id="{FB6C6321-824D-8AA3-61B1-400BFFF08F68}"/>
                </a:ext>
              </a:extLst>
            </p:cNvPr>
            <p:cNvSpPr txBox="1"/>
            <p:nvPr/>
          </p:nvSpPr>
          <p:spPr>
            <a:xfrm>
              <a:off x="428234" y="1688769"/>
              <a:ext cx="2160000" cy="540000"/>
            </a:xfrm>
            <a:prstGeom prst="rect">
              <a:avLst/>
            </a:prstGeom>
            <a:noFill/>
          </p:spPr>
          <p:txBody>
            <a:bodyPr wrap="square" lIns="72000" tIns="36000" rIns="72000" bIns="36000" rtlCol="0" anchor="ctr">
              <a:noAutofit/>
            </a:bodyPr>
            <a:lstStyle/>
            <a:p>
              <a:r>
                <a:rPr lang="en-AU" sz="1000" b="1" spc="100" noProof="0" dirty="0">
                  <a:latin typeface="Arial" panose="020B0604020202020204" pitchFamily="34" charset="0"/>
                  <a:ea typeface="Open Sans" panose="020B0606030504020204" pitchFamily="34" charset="0"/>
                  <a:cs typeface="Arial" panose="020B0604020202020204" pitchFamily="34" charset="0"/>
                </a:rPr>
                <a:t>Why do we need to track the benefits? </a:t>
              </a:r>
            </a:p>
          </p:txBody>
        </p:sp>
      </p:grpSp>
      <p:sp>
        <p:nvSpPr>
          <p:cNvPr id="6" name="Footer Placeholder 5">
            <a:extLst>
              <a:ext uri="{FF2B5EF4-FFF2-40B4-BE49-F238E27FC236}">
                <a16:creationId xmlns:a16="http://schemas.microsoft.com/office/drawing/2014/main" id="{0324D4E7-1669-9743-2E4F-F3395E8095DA}"/>
              </a:ext>
            </a:extLst>
          </p:cNvPr>
          <p:cNvSpPr>
            <a:spLocks noGrp="1"/>
          </p:cNvSpPr>
          <p:nvPr>
            <p:ph type="ftr" sz="quarter" idx="3"/>
          </p:nvPr>
        </p:nvSpPr>
        <p:spPr/>
        <p:txBody>
          <a:bodyPr/>
          <a:lstStyle/>
          <a:p>
            <a:r>
              <a:rPr lang="en-AU" noProof="0" dirty="0"/>
              <a:t>ICT Modernisation Benefits Realisation Framework</a:t>
            </a:r>
          </a:p>
        </p:txBody>
      </p:sp>
      <p:sp>
        <p:nvSpPr>
          <p:cNvPr id="4" name="Slide Number Placeholder 3">
            <a:extLst>
              <a:ext uri="{FF2B5EF4-FFF2-40B4-BE49-F238E27FC236}">
                <a16:creationId xmlns:a16="http://schemas.microsoft.com/office/drawing/2014/main" id="{90CF2F3B-815F-30C3-DC86-9A8D6FD4757C}"/>
              </a:ext>
            </a:extLst>
          </p:cNvPr>
          <p:cNvSpPr>
            <a:spLocks noGrp="1"/>
          </p:cNvSpPr>
          <p:nvPr>
            <p:ph type="sldNum" sz="quarter" idx="16"/>
          </p:nvPr>
        </p:nvSpPr>
        <p:spPr/>
        <p:txBody>
          <a:bodyPr/>
          <a:lstStyle/>
          <a:p>
            <a:fld id="{C78C21DC-8AC8-EE42-B241-192DE2D50ED7}" type="slidenum">
              <a:rPr lang="en-AU" noProof="0" smtClean="0"/>
              <a:pPr/>
              <a:t>6</a:t>
            </a:fld>
            <a:endParaRPr lang="en-AU" noProof="0" dirty="0"/>
          </a:p>
        </p:txBody>
      </p:sp>
    </p:spTree>
    <p:extLst>
      <p:ext uri="{BB962C8B-B14F-4D97-AF65-F5344CB8AC3E}">
        <p14:creationId xmlns:p14="http://schemas.microsoft.com/office/powerpoint/2010/main" val="219349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C8BE-D966-296E-CE6A-F7A3087D3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9AEC8-B03C-886A-553E-DD398CEDD8CA}"/>
              </a:ext>
            </a:extLst>
          </p:cNvPr>
          <p:cNvSpPr>
            <a:spLocks noGrp="1"/>
          </p:cNvSpPr>
          <p:nvPr>
            <p:ph type="title" idx="4294967295"/>
          </p:nvPr>
        </p:nvSpPr>
        <p:spPr>
          <a:xfrm>
            <a:off x="326571" y="3187699"/>
            <a:ext cx="11233150" cy="751222"/>
          </a:xfrm>
        </p:spPr>
        <p:txBody>
          <a:bodyPr/>
          <a:lstStyle/>
          <a:p>
            <a:r>
              <a:rPr lang="en-AU" noProof="0" dirty="0"/>
              <a:t>Benefits Realisation Process</a:t>
            </a:r>
            <a:br>
              <a:rPr lang="en-AU" noProof="0" dirty="0"/>
            </a:br>
            <a:endParaRPr lang="en-AU" noProof="0" dirty="0"/>
          </a:p>
        </p:txBody>
      </p:sp>
    </p:spTree>
    <p:extLst>
      <p:ext uri="{BB962C8B-B14F-4D97-AF65-F5344CB8AC3E}">
        <p14:creationId xmlns:p14="http://schemas.microsoft.com/office/powerpoint/2010/main" val="100918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E32BA-9EBC-25D6-B91F-FD0DCE60F7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A04C4C-8099-C897-783F-57E771872565}"/>
              </a:ext>
            </a:extLst>
          </p:cNvPr>
          <p:cNvSpPr>
            <a:spLocks noGrp="1"/>
          </p:cNvSpPr>
          <p:nvPr>
            <p:ph type="title"/>
          </p:nvPr>
        </p:nvSpPr>
        <p:spPr/>
        <p:txBody>
          <a:bodyPr/>
          <a:lstStyle/>
          <a:p>
            <a:r>
              <a:rPr lang="en-AU" noProof="0" dirty="0"/>
              <a:t>Benefits Realisation Process </a:t>
            </a:r>
          </a:p>
        </p:txBody>
      </p:sp>
      <p:sp>
        <p:nvSpPr>
          <p:cNvPr id="4" name="Text Placeholder 3">
            <a:extLst>
              <a:ext uri="{FF2B5EF4-FFF2-40B4-BE49-F238E27FC236}">
                <a16:creationId xmlns:a16="http://schemas.microsoft.com/office/drawing/2014/main" id="{4AAD0FDA-16E9-4A5E-C7E2-E2C2C179460F}"/>
              </a:ext>
            </a:extLst>
          </p:cNvPr>
          <p:cNvSpPr>
            <a:spLocks noGrp="1"/>
          </p:cNvSpPr>
          <p:nvPr>
            <p:ph type="body" sz="quarter" idx="13"/>
          </p:nvPr>
        </p:nvSpPr>
        <p:spPr/>
        <p:txBody>
          <a:bodyPr>
            <a:normAutofit/>
          </a:bodyPr>
          <a:lstStyle/>
          <a:p>
            <a:r>
              <a:rPr lang="en-AU" noProof="0" dirty="0"/>
              <a:t>The Benefits Realisation Process follows a 4-phase approach, as aligned to the DPC ICT Benefits Realisation Framework.</a:t>
            </a:r>
          </a:p>
        </p:txBody>
      </p:sp>
      <p:grpSp>
        <p:nvGrpSpPr>
          <p:cNvPr id="6" name="Group 5" descr="Diagram outlining the four-phase Benefit Realisation Process: 1) Identify and Structure—define expected benefits, stakeholders, and strategic alignment; 2) Plan and Communicate—develop benefits profile, tracking approach, and roles; 3) Monitor and Modify—track progress and compile reports; 4) Evaluate, Realise and Learn—review benefits post-delivery and maintain practices. Expected outcomes include agreed benefits, monitoring metrics, reporting processes, and ongoing review for relevance.">
            <a:extLst>
              <a:ext uri="{FF2B5EF4-FFF2-40B4-BE49-F238E27FC236}">
                <a16:creationId xmlns:a16="http://schemas.microsoft.com/office/drawing/2014/main" id="{7D5640E2-4277-4488-8E36-B1FA00EEE970}"/>
              </a:ext>
            </a:extLst>
          </p:cNvPr>
          <p:cNvGrpSpPr/>
          <p:nvPr/>
        </p:nvGrpSpPr>
        <p:grpSpPr>
          <a:xfrm>
            <a:off x="479425" y="1875472"/>
            <a:ext cx="11251428" cy="4500720"/>
            <a:chOff x="479425" y="1875472"/>
            <a:chExt cx="11251428" cy="4500720"/>
          </a:xfrm>
        </p:grpSpPr>
        <p:sp>
          <p:nvSpPr>
            <p:cNvPr id="13" name="Rectangle 12">
              <a:extLst>
                <a:ext uri="{FF2B5EF4-FFF2-40B4-BE49-F238E27FC236}">
                  <a16:creationId xmlns:a16="http://schemas.microsoft.com/office/drawing/2014/main" id="{D39B66B2-63E5-B597-4903-ADBAEA9A1A0B}"/>
                </a:ext>
              </a:extLst>
            </p:cNvPr>
            <p:cNvSpPr/>
            <p:nvPr/>
          </p:nvSpPr>
          <p:spPr>
            <a:xfrm>
              <a:off x="497703" y="2459772"/>
              <a:ext cx="11233150" cy="2643846"/>
            </a:xfrm>
            <a:prstGeom prst="rect">
              <a:avLst/>
            </a:prstGeom>
            <a:solidFill>
              <a:srgbClr val="FAFAFA"/>
            </a:solidFill>
            <a:ln w="19050" algn="ctr">
              <a:noFill/>
              <a:miter lim="800000"/>
              <a:headEnd/>
              <a:tailEnd/>
            </a:ln>
          </p:spPr>
          <p:txBody>
            <a:bodyPr wrap="square" lIns="88900" tIns="88900" rIns="88900" bIns="88900" rtlCol="0" anchor="t"/>
            <a:lstStyle/>
            <a:p>
              <a:r>
                <a:rPr lang="en-AU" sz="1000" noProof="0" dirty="0">
                  <a:solidFill>
                    <a:srgbClr val="000000"/>
                  </a:solidFill>
                  <a:latin typeface="Arial" panose="020B0604020202020204" pitchFamily="34" charset="0"/>
                  <a:ea typeface="Open Sans" panose="020B0606030504020204" pitchFamily="34" charset="0"/>
                  <a:cs typeface="Arial" panose="020B0604020202020204" pitchFamily="34" charset="0"/>
                </a:rPr>
                <a:t>The Benefit Realisation Process involves multiple steps, spanning the identification of benefits through to the establishment of a baseline, and capturing the benefits realisation. </a:t>
              </a:r>
            </a:p>
          </p:txBody>
        </p:sp>
        <p:sp>
          <p:nvSpPr>
            <p:cNvPr id="14" name="Rounded Rectangle 3">
              <a:extLst>
                <a:ext uri="{FF2B5EF4-FFF2-40B4-BE49-F238E27FC236}">
                  <a16:creationId xmlns:a16="http://schemas.microsoft.com/office/drawing/2014/main" id="{54109B12-96AE-353E-4DF8-60535159D8BD}"/>
                </a:ext>
              </a:extLst>
            </p:cNvPr>
            <p:cNvSpPr/>
            <p:nvPr/>
          </p:nvSpPr>
          <p:spPr bwMode="gray">
            <a:xfrm>
              <a:off x="497703" y="1875472"/>
              <a:ext cx="11233150" cy="576099"/>
            </a:xfrm>
            <a:prstGeom prst="roundRect">
              <a:avLst>
                <a:gd name="adj" fmla="val 1922"/>
              </a:avLst>
            </a:prstGeom>
            <a:solidFill>
              <a:srgbClr val="65908F"/>
            </a:solidFill>
            <a:ln w="19050" algn="ctr">
              <a:noFill/>
              <a:miter lim="800000"/>
              <a:headEnd/>
              <a:tailEnd/>
            </a:ln>
          </p:spPr>
          <p:txBody>
            <a:bodyPr wrap="square" lIns="144000" tIns="88900" rIns="88900" bIns="88900" rtlCol="0" anchor="ctr"/>
            <a:lstStyle/>
            <a:p>
              <a:pPr marL="0" marR="0" lvl="0" indent="0" defTabSz="914400" rtl="0" eaLnBrk="1" fontAlgn="auto" latinLnBrk="0" hangingPunct="1">
                <a:lnSpc>
                  <a:spcPct val="100000"/>
                </a:lnSpc>
                <a:spcBef>
                  <a:spcPts val="300"/>
                </a:spcBef>
                <a:spcAft>
                  <a:spcPts val="0"/>
                </a:spcAft>
                <a:buClrTx/>
                <a:buSzPct val="100000"/>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sym typeface="Raleway"/>
                </a:rPr>
                <a:t>Benefit Realisation Process</a:t>
              </a:r>
              <a:endPar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6" name="Rectangle 1">
              <a:extLst>
                <a:ext uri="{FF2B5EF4-FFF2-40B4-BE49-F238E27FC236}">
                  <a16:creationId xmlns:a16="http://schemas.microsoft.com/office/drawing/2014/main" id="{A529113B-5A68-F8FB-3736-AE5DED9F54E2}"/>
                </a:ext>
              </a:extLst>
            </p:cNvPr>
            <p:cNvSpPr>
              <a:spLocks noChangeArrowheads="1"/>
            </p:cNvSpPr>
            <p:nvPr/>
          </p:nvSpPr>
          <p:spPr bwMode="auto">
            <a:xfrm>
              <a:off x="691463" y="4982082"/>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 </a:t>
              </a:r>
            </a:p>
          </p:txBody>
        </p:sp>
        <p:sp>
          <p:nvSpPr>
            <p:cNvPr id="17" name="Rounded Rectangle 36">
              <a:extLst>
                <a:ext uri="{FF2B5EF4-FFF2-40B4-BE49-F238E27FC236}">
                  <a16:creationId xmlns:a16="http://schemas.microsoft.com/office/drawing/2014/main" id="{1C5DC62D-38B3-7660-E5D5-00D581E42C84}"/>
                </a:ext>
              </a:extLst>
            </p:cNvPr>
            <p:cNvSpPr/>
            <p:nvPr/>
          </p:nvSpPr>
          <p:spPr>
            <a:xfrm>
              <a:off x="479425" y="5533713"/>
              <a:ext cx="11232019" cy="842479"/>
            </a:xfrm>
            <a:prstGeom prst="roundRect">
              <a:avLst>
                <a:gd name="adj" fmla="val 157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tlCol="0" anchor="t" anchorCtr="0"/>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Arrow: Pentagon 147">
              <a:extLst>
                <a:ext uri="{FF2B5EF4-FFF2-40B4-BE49-F238E27FC236}">
                  <a16:creationId xmlns:a16="http://schemas.microsoft.com/office/drawing/2014/main" id="{1BFB5BB2-E91A-41C0-B8D5-0E36C787FE40}"/>
                </a:ext>
              </a:extLst>
            </p:cNvPr>
            <p:cNvSpPr/>
            <p:nvPr/>
          </p:nvSpPr>
          <p:spPr>
            <a:xfrm>
              <a:off x="497703" y="5285917"/>
              <a:ext cx="2069638" cy="288000"/>
            </a:xfrm>
            <a:prstGeom prst="homePlat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7"/>
              <a:r>
                <a:rPr lang="en-AU" sz="1200" b="1" noProof="0" dirty="0">
                  <a:solidFill>
                    <a:srgbClr val="FFFFFF"/>
                  </a:solidFill>
                  <a:latin typeface="Arial" panose="020B0604020202020204" pitchFamily="34" charset="0"/>
                  <a:cs typeface="Arial" panose="020B0604020202020204" pitchFamily="34" charset="0"/>
                </a:rPr>
                <a:t>Expected Outcomes</a:t>
              </a:r>
            </a:p>
          </p:txBody>
        </p:sp>
        <p:sp>
          <p:nvSpPr>
            <p:cNvPr id="26" name="TextBox 25">
              <a:extLst>
                <a:ext uri="{FF2B5EF4-FFF2-40B4-BE49-F238E27FC236}">
                  <a16:creationId xmlns:a16="http://schemas.microsoft.com/office/drawing/2014/main" id="{3438F694-FB9C-A899-4BEC-B5EF8E8AC671}"/>
                </a:ext>
              </a:extLst>
            </p:cNvPr>
            <p:cNvSpPr txBox="1"/>
            <p:nvPr/>
          </p:nvSpPr>
          <p:spPr>
            <a:xfrm>
              <a:off x="801005" y="5611646"/>
              <a:ext cx="7862434" cy="707886"/>
            </a:xfrm>
            <a:prstGeom prst="rect">
              <a:avLst/>
            </a:prstGeom>
            <a:noFill/>
          </p:spPr>
          <p:txBody>
            <a:bodyPr wrap="square" rtlCol="0">
              <a:spAutoFit/>
            </a:bodyPr>
            <a:lstStyle/>
            <a:p>
              <a:pPr marL="171450" indent="-171450">
                <a:buFont typeface="Arial" panose="020B0604020202020204" pitchFamily="34" charset="0"/>
                <a:buChar char="•"/>
              </a:pPr>
              <a:r>
                <a:rPr lang="en-AU" sz="1000" noProof="0" dirty="0">
                  <a:latin typeface="Arial" panose="020B0604020202020204" pitchFamily="34" charset="0"/>
                  <a:cs typeface="Arial" panose="020B0604020202020204" pitchFamily="34" charset="0"/>
                </a:rPr>
                <a:t>Expected benefits agreed and metrics for monitoring identified (e.g. cost reduction, emissions reduction, effort / time saved, etc.)</a:t>
              </a:r>
            </a:p>
            <a:p>
              <a:pPr marL="171450" indent="-171450">
                <a:buFont typeface="Arial" panose="020B0604020202020204" pitchFamily="34" charset="0"/>
                <a:buChar char="•"/>
              </a:pPr>
              <a:r>
                <a:rPr lang="en-AU" sz="1000" noProof="0" dirty="0">
                  <a:latin typeface="Arial" panose="020B0604020202020204" pitchFamily="34" charset="0"/>
                  <a:cs typeface="Arial" panose="020B0604020202020204" pitchFamily="34" charset="0"/>
                </a:rPr>
                <a:t>Process established for monitoring and reporting on Benefits Realisation, including the designation of responsible parties</a:t>
              </a:r>
            </a:p>
            <a:p>
              <a:pPr marL="171450" indent="-171450">
                <a:buFont typeface="Arial" panose="020B0604020202020204" pitchFamily="34" charset="0"/>
                <a:buChar char="•"/>
              </a:pPr>
              <a:r>
                <a:rPr lang="en-AU" sz="1000" noProof="0" dirty="0">
                  <a:latin typeface="Arial" panose="020B0604020202020204" pitchFamily="34" charset="0"/>
                  <a:cs typeface="Arial" panose="020B0604020202020204" pitchFamily="34" charset="0"/>
                </a:rPr>
                <a:t>Benefits realisation captured during and post-modernisation</a:t>
              </a:r>
            </a:p>
            <a:p>
              <a:pPr marL="171450" indent="-171450">
                <a:buFont typeface="Arial" panose="020B0604020202020204" pitchFamily="34" charset="0"/>
                <a:buChar char="•"/>
              </a:pPr>
              <a:r>
                <a:rPr lang="en-AU" sz="1000" noProof="0" dirty="0">
                  <a:latin typeface="Arial" panose="020B0604020202020204" pitchFamily="34" charset="0"/>
                  <a:cs typeface="Arial" panose="020B0604020202020204" pitchFamily="34" charset="0"/>
                </a:rPr>
                <a:t>Benefits reviewed and revised for relevance</a:t>
              </a:r>
            </a:p>
          </p:txBody>
        </p:sp>
        <p:sp>
          <p:nvSpPr>
            <p:cNvPr id="19" name="Rounded Rectangle 37">
              <a:extLst>
                <a:ext uri="{FF2B5EF4-FFF2-40B4-BE49-F238E27FC236}">
                  <a16:creationId xmlns:a16="http://schemas.microsoft.com/office/drawing/2014/main" id="{37E64DEB-8CED-E145-E794-1B4FB3005AB6}"/>
                </a:ext>
              </a:extLst>
            </p:cNvPr>
            <p:cNvSpPr/>
            <p:nvPr/>
          </p:nvSpPr>
          <p:spPr>
            <a:xfrm>
              <a:off x="599090" y="3077363"/>
              <a:ext cx="2657392" cy="990043"/>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1| Identify and Structure</a:t>
              </a:r>
            </a:p>
            <a:p>
              <a:pPr algn="ctr" defTabSz="914357">
                <a:defRPr/>
              </a:pPr>
              <a:endParaRPr kumimoji="0" lang="en-AU" sz="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Identify key stakeholders and expected benefits realisation.</a:t>
              </a:r>
              <a:endParaRPr kumimoji="0" lang="en-AU"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Rounded Rectangle 37">
              <a:extLst>
                <a:ext uri="{FF2B5EF4-FFF2-40B4-BE49-F238E27FC236}">
                  <a16:creationId xmlns:a16="http://schemas.microsoft.com/office/drawing/2014/main" id="{9E5AFB42-39E9-97C0-75AD-6F30AB0EE449}"/>
                </a:ext>
              </a:extLst>
            </p:cNvPr>
            <p:cNvSpPr/>
            <p:nvPr/>
          </p:nvSpPr>
          <p:spPr>
            <a:xfrm>
              <a:off x="3395902" y="3077363"/>
              <a:ext cx="2657392" cy="990043"/>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1000" b="1" noProof="0" dirty="0">
                  <a:solidFill>
                    <a:schemeClr val="accent2"/>
                  </a:solidFill>
                  <a:latin typeface="Arial" panose="020B0604020202020204" pitchFamily="34" charset="0"/>
                  <a:cs typeface="Arial" panose="020B0604020202020204" pitchFamily="34" charset="0"/>
                </a:rPr>
                <a:t>2| Plan and Communicate</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300"/>
                </a:spcAft>
                <a:buClrTx/>
                <a:buSzTx/>
                <a:buFontTx/>
                <a:buNone/>
                <a:tabLst/>
                <a:defRPr/>
              </a:pPr>
              <a:r>
                <a:rPr lang="en-AU" sz="1000" noProof="0" dirty="0">
                  <a:solidFill>
                    <a:srgbClr val="75787B">
                      <a:lumMod val="50000"/>
                    </a:srgbClr>
                  </a:solidFill>
                  <a:latin typeface="Arial" panose="020B0604020202020204" pitchFamily="34" charset="0"/>
                  <a:cs typeface="Arial" panose="020B0604020202020204" pitchFamily="34" charset="0"/>
                </a:rPr>
                <a:t>Define Benefits Management Plan, including metric identification, process definition and role / responsibility designation.</a:t>
              </a:r>
              <a:endParaRPr kumimoji="0" lang="en-AU"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Rounded Rectangle 37">
              <a:extLst>
                <a:ext uri="{FF2B5EF4-FFF2-40B4-BE49-F238E27FC236}">
                  <a16:creationId xmlns:a16="http://schemas.microsoft.com/office/drawing/2014/main" id="{3DF0539B-D344-FD99-3912-B62EB06EDBF8}"/>
                </a:ext>
              </a:extLst>
            </p:cNvPr>
            <p:cNvSpPr/>
            <p:nvPr/>
          </p:nvSpPr>
          <p:spPr>
            <a:xfrm>
              <a:off x="8989527" y="3077363"/>
              <a:ext cx="2657392" cy="990043"/>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4| Evaluate, Realise and Learn</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300"/>
                </a:spcAft>
                <a:buClrTx/>
                <a:buSzTx/>
                <a:buFontTx/>
                <a:buNone/>
                <a:tabLst/>
                <a:defRPr/>
              </a:pPr>
              <a:r>
                <a:rPr lang="en-AU" sz="1000" noProof="0" dirty="0">
                  <a:solidFill>
                    <a:srgbClr val="75787B">
                      <a:lumMod val="50000"/>
                    </a:srgbClr>
                  </a:solidFill>
                  <a:latin typeface="Arial" panose="020B0604020202020204" pitchFamily="34" charset="0"/>
                  <a:cs typeface="Arial" panose="020B0604020202020204" pitchFamily="34" charset="0"/>
                </a:rPr>
                <a:t>Maintain o</a:t>
              </a:r>
              <a:r>
                <a:rPr kumimoji="0" lang="en-AU" sz="1000" b="0"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n-going Benefits Realisation practices post-delivery / modernisation execution.</a:t>
              </a:r>
            </a:p>
          </p:txBody>
        </p:sp>
        <p:sp>
          <p:nvSpPr>
            <p:cNvPr id="23" name="Rounded Rectangle 37">
              <a:extLst>
                <a:ext uri="{FF2B5EF4-FFF2-40B4-BE49-F238E27FC236}">
                  <a16:creationId xmlns:a16="http://schemas.microsoft.com/office/drawing/2014/main" id="{A9EDD72F-5E2F-647F-F874-B72ADD01D606}"/>
                </a:ext>
              </a:extLst>
            </p:cNvPr>
            <p:cNvSpPr/>
            <p:nvPr/>
          </p:nvSpPr>
          <p:spPr>
            <a:xfrm>
              <a:off x="6192715" y="3077363"/>
              <a:ext cx="2657392" cy="990043"/>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rtlCol="0" anchor="t"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1000" b="1" noProof="0" dirty="0">
                  <a:solidFill>
                    <a:schemeClr val="accent2"/>
                  </a:solidFill>
                  <a:latin typeface="Arial" panose="020B0604020202020204" pitchFamily="34" charset="0"/>
                  <a:cs typeface="Arial" panose="020B0604020202020204" pitchFamily="34" charset="0"/>
                </a:rPr>
                <a:t>3| Monitor and Modify</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algn="ctr" defTabSz="457200">
                <a:spcAft>
                  <a:spcPts val="300"/>
                </a:spcAft>
                <a:defRPr/>
              </a:pPr>
              <a:r>
                <a:rPr kumimoji="0" lang="en-AU" sz="1000" b="0" i="0" u="none" strike="noStrike" kern="1200" cap="none" spc="0" normalizeH="0" baseline="0" noProof="0" dirty="0">
                  <a:ln>
                    <a:noFill/>
                  </a:ln>
                  <a:solidFill>
                    <a:srgbClr val="75787B">
                      <a:lumMod val="50000"/>
                    </a:srgbClr>
                  </a:solidFill>
                  <a:effectLst/>
                  <a:uLnTx/>
                  <a:uFillTx/>
                  <a:latin typeface="Arial" panose="020B0604020202020204" pitchFamily="34" charset="0"/>
                  <a:cs typeface="Arial" panose="020B0604020202020204" pitchFamily="34" charset="0"/>
                </a:rPr>
                <a:t>Monitor and reporting of benefits. </a:t>
              </a:r>
              <a:endParaRPr kumimoji="0" lang="en-AU"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3FEFE59-822B-41E0-A98F-A52F78EE130E}"/>
                </a:ext>
              </a:extLst>
            </p:cNvPr>
            <p:cNvGrpSpPr/>
            <p:nvPr/>
          </p:nvGrpSpPr>
          <p:grpSpPr>
            <a:xfrm>
              <a:off x="6192712" y="4170594"/>
              <a:ext cx="5454200" cy="711986"/>
              <a:chOff x="7633952" y="4047746"/>
              <a:chExt cx="4012965" cy="711986"/>
            </a:xfrm>
          </p:grpSpPr>
          <p:sp>
            <p:nvSpPr>
              <p:cNvPr id="41" name="Rounded Rectangle 37">
                <a:extLst>
                  <a:ext uri="{FF2B5EF4-FFF2-40B4-BE49-F238E27FC236}">
                    <a16:creationId xmlns:a16="http://schemas.microsoft.com/office/drawing/2014/main" id="{92D76370-D59C-A8F3-23CF-14F813AC7940}"/>
                  </a:ext>
                </a:extLst>
              </p:cNvPr>
              <p:cNvSpPr/>
              <p:nvPr/>
            </p:nvSpPr>
            <p:spPr>
              <a:xfrm>
                <a:off x="7633952"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700" b="1" noProof="0" dirty="0">
                    <a:solidFill>
                      <a:schemeClr val="accent2"/>
                    </a:solidFill>
                    <a:latin typeface="Arial" panose="020B0604020202020204" pitchFamily="34" charset="0"/>
                    <a:cs typeface="Arial" panose="020B0604020202020204" pitchFamily="34" charset="0"/>
                  </a:rPr>
                  <a:t>Capture Progress</a:t>
                </a:r>
              </a:p>
            </p:txBody>
          </p:sp>
          <p:sp>
            <p:nvSpPr>
              <p:cNvPr id="42" name="Rounded Rectangle 37">
                <a:extLst>
                  <a:ext uri="{FF2B5EF4-FFF2-40B4-BE49-F238E27FC236}">
                    <a16:creationId xmlns:a16="http://schemas.microsoft.com/office/drawing/2014/main" id="{509CDAF6-98E7-5067-459C-8C852CD0D510}"/>
                  </a:ext>
                </a:extLst>
              </p:cNvPr>
              <p:cNvSpPr/>
              <p:nvPr/>
            </p:nvSpPr>
            <p:spPr>
              <a:xfrm>
                <a:off x="9665755"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Reporting and Forums </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3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43" name="Rounded Rectangle 37">
                <a:extLst>
                  <a:ext uri="{FF2B5EF4-FFF2-40B4-BE49-F238E27FC236}">
                    <a16:creationId xmlns:a16="http://schemas.microsoft.com/office/drawing/2014/main" id="{FD262A4F-98F5-555F-33A1-D20505F345EB}"/>
                  </a:ext>
                </a:extLst>
              </p:cNvPr>
              <p:cNvSpPr/>
              <p:nvPr/>
            </p:nvSpPr>
            <p:spPr>
              <a:xfrm>
                <a:off x="8649854"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700" b="1" noProof="0" dirty="0">
                    <a:solidFill>
                      <a:schemeClr val="accent2"/>
                    </a:solidFill>
                    <a:latin typeface="Arial" panose="020B0604020202020204" pitchFamily="34" charset="0"/>
                    <a:cs typeface="Arial" panose="020B0604020202020204" pitchFamily="34" charset="0"/>
                  </a:rPr>
                  <a:t>Compile Reporting</a:t>
                </a:r>
              </a:p>
            </p:txBody>
          </p:sp>
          <p:sp>
            <p:nvSpPr>
              <p:cNvPr id="44" name="Rounded Rectangle 37">
                <a:extLst>
                  <a:ext uri="{FF2B5EF4-FFF2-40B4-BE49-F238E27FC236}">
                    <a16:creationId xmlns:a16="http://schemas.microsoft.com/office/drawing/2014/main" id="{FD432C98-A322-C5D8-1B03-E60EBFBDD7CF}"/>
                  </a:ext>
                </a:extLst>
              </p:cNvPr>
              <p:cNvSpPr/>
              <p:nvPr/>
            </p:nvSpPr>
            <p:spPr>
              <a:xfrm>
                <a:off x="10681657" y="4047746"/>
                <a:ext cx="965260"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700" b="1" noProof="0" dirty="0">
                    <a:solidFill>
                      <a:schemeClr val="accent2"/>
                    </a:solidFill>
                    <a:latin typeface="Arial" panose="020B0604020202020204" pitchFamily="34" charset="0"/>
                    <a:cs typeface="Arial" panose="020B0604020202020204" pitchFamily="34" charset="0"/>
                  </a:rPr>
                  <a:t>Benefits Review</a:t>
                </a:r>
                <a:endParaRPr kumimoji="0" lang="en-AU" sz="7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3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50FAE42-3E39-6B38-35F3-07ADE04F1B80}"/>
                </a:ext>
              </a:extLst>
            </p:cNvPr>
            <p:cNvGrpSpPr/>
            <p:nvPr/>
          </p:nvGrpSpPr>
          <p:grpSpPr>
            <a:xfrm>
              <a:off x="599090" y="4170594"/>
              <a:ext cx="2657393" cy="711986"/>
              <a:chOff x="-1763163" y="4047746"/>
              <a:chExt cx="2901495" cy="711986"/>
            </a:xfrm>
          </p:grpSpPr>
          <p:sp>
            <p:nvSpPr>
              <p:cNvPr id="34" name="Rounded Rectangle 37">
                <a:extLst>
                  <a:ext uri="{FF2B5EF4-FFF2-40B4-BE49-F238E27FC236}">
                    <a16:creationId xmlns:a16="http://schemas.microsoft.com/office/drawing/2014/main" id="{CD81BFA2-86A0-4D3A-B81B-FB3DA4506B7C}"/>
                  </a:ext>
                </a:extLst>
              </p:cNvPr>
              <p:cNvSpPr/>
              <p:nvPr/>
            </p:nvSpPr>
            <p:spPr>
              <a:xfrm>
                <a:off x="-1763163" y="4047746"/>
                <a:ext cx="935518"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Identify Expected Benefits</a:t>
                </a:r>
              </a:p>
            </p:txBody>
          </p:sp>
          <p:sp>
            <p:nvSpPr>
              <p:cNvPr id="35" name="Rounded Rectangle 37">
                <a:extLst>
                  <a:ext uri="{FF2B5EF4-FFF2-40B4-BE49-F238E27FC236}">
                    <a16:creationId xmlns:a16="http://schemas.microsoft.com/office/drawing/2014/main" id="{A0348353-13B6-B7E1-D289-B93224ED15C6}"/>
                  </a:ext>
                </a:extLst>
              </p:cNvPr>
              <p:cNvSpPr/>
              <p:nvPr/>
            </p:nvSpPr>
            <p:spPr>
              <a:xfrm>
                <a:off x="202813" y="4047746"/>
                <a:ext cx="935519"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600" b="1" noProof="0" dirty="0">
                    <a:solidFill>
                      <a:schemeClr val="accent2"/>
                    </a:solidFill>
                    <a:latin typeface="Arial" panose="020B0604020202020204" pitchFamily="34" charset="0"/>
                    <a:cs typeface="Arial" panose="020B0604020202020204" pitchFamily="34" charset="0"/>
                  </a:rPr>
                  <a:t>Strategic Alignment</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45" name="Rounded Rectangle 37">
                <a:extLst>
                  <a:ext uri="{FF2B5EF4-FFF2-40B4-BE49-F238E27FC236}">
                    <a16:creationId xmlns:a16="http://schemas.microsoft.com/office/drawing/2014/main" id="{052D34AF-49D8-CD48-BA98-97B2DAD83F74}"/>
                  </a:ext>
                </a:extLst>
              </p:cNvPr>
              <p:cNvSpPr/>
              <p:nvPr/>
            </p:nvSpPr>
            <p:spPr>
              <a:xfrm>
                <a:off x="-781787" y="4047746"/>
                <a:ext cx="935518"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Stakeholder Identification</a:t>
                </a:r>
              </a:p>
            </p:txBody>
          </p:sp>
        </p:grpSp>
        <p:sp>
          <p:nvSpPr>
            <p:cNvPr id="20" name="Pentagon 19">
              <a:extLst>
                <a:ext uri="{FF2B5EF4-FFF2-40B4-BE49-F238E27FC236}">
                  <a16:creationId xmlns:a16="http://schemas.microsoft.com/office/drawing/2014/main" id="{F05B76B6-4866-5458-58E7-FDC36FEDE651}"/>
                </a:ext>
              </a:extLst>
            </p:cNvPr>
            <p:cNvSpPr/>
            <p:nvPr/>
          </p:nvSpPr>
          <p:spPr>
            <a:xfrm>
              <a:off x="497703" y="2875859"/>
              <a:ext cx="2066400" cy="291600"/>
            </a:xfrm>
            <a:prstGeom prst="homePlate">
              <a:avLst/>
            </a:prstGeom>
            <a:solidFill>
              <a:srgbClr val="4460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noProof="0" dirty="0">
                  <a:latin typeface="Arial" panose="020B0604020202020204" pitchFamily="34" charset="0"/>
                  <a:cs typeface="Arial" panose="020B0604020202020204" pitchFamily="34" charset="0"/>
                </a:rPr>
                <a:t>Phases</a:t>
              </a:r>
            </a:p>
          </p:txBody>
        </p:sp>
        <p:grpSp>
          <p:nvGrpSpPr>
            <p:cNvPr id="30" name="Group 29">
              <a:extLst>
                <a:ext uri="{FF2B5EF4-FFF2-40B4-BE49-F238E27FC236}">
                  <a16:creationId xmlns:a16="http://schemas.microsoft.com/office/drawing/2014/main" id="{74AE4B22-E367-53C3-AF8A-C8CED9848D7F}"/>
                </a:ext>
              </a:extLst>
            </p:cNvPr>
            <p:cNvGrpSpPr/>
            <p:nvPr/>
          </p:nvGrpSpPr>
          <p:grpSpPr>
            <a:xfrm>
              <a:off x="3422901" y="4166317"/>
              <a:ext cx="2603388" cy="723114"/>
              <a:chOff x="3449909" y="4170594"/>
              <a:chExt cx="2540107" cy="764223"/>
            </a:xfrm>
          </p:grpSpPr>
          <p:sp>
            <p:nvSpPr>
              <p:cNvPr id="40" name="Rounded Rectangle 37">
                <a:extLst>
                  <a:ext uri="{FF2B5EF4-FFF2-40B4-BE49-F238E27FC236}">
                    <a16:creationId xmlns:a16="http://schemas.microsoft.com/office/drawing/2014/main" id="{649946B8-23E2-0F80-0C60-2A01CF56D583}"/>
                  </a:ext>
                </a:extLst>
              </p:cNvPr>
              <p:cNvSpPr/>
              <p:nvPr/>
            </p:nvSpPr>
            <p:spPr>
              <a:xfrm>
                <a:off x="5246779" y="4170594"/>
                <a:ext cx="743237" cy="753323"/>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Establish Practices</a:t>
                </a:r>
              </a:p>
            </p:txBody>
          </p:sp>
          <p:sp>
            <p:nvSpPr>
              <p:cNvPr id="28" name="Rounded Rectangle 37">
                <a:extLst>
                  <a:ext uri="{FF2B5EF4-FFF2-40B4-BE49-F238E27FC236}">
                    <a16:creationId xmlns:a16="http://schemas.microsoft.com/office/drawing/2014/main" id="{27C4DAE4-8B22-C0EA-B331-8863D600ABC0}"/>
                  </a:ext>
                </a:extLst>
              </p:cNvPr>
              <p:cNvSpPr/>
              <p:nvPr/>
            </p:nvSpPr>
            <p:spPr>
              <a:xfrm>
                <a:off x="3449909" y="4170594"/>
                <a:ext cx="743237" cy="753323"/>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algn="ctr" defTabSz="914357"/>
                <a:r>
                  <a:rPr lang="en-AU" sz="700" b="1" noProof="0" dirty="0">
                    <a:solidFill>
                      <a:schemeClr val="accent2"/>
                    </a:solidFill>
                    <a:latin typeface="Arial" panose="020B0604020202020204" pitchFamily="34" charset="0"/>
                    <a:cs typeface="Arial" panose="020B0604020202020204" pitchFamily="34" charset="0"/>
                  </a:rPr>
                  <a:t>Develop benefits profile</a:t>
                </a:r>
              </a:p>
            </p:txBody>
          </p:sp>
          <p:sp>
            <p:nvSpPr>
              <p:cNvPr id="29" name="Rounded Rectangle 37">
                <a:extLst>
                  <a:ext uri="{FF2B5EF4-FFF2-40B4-BE49-F238E27FC236}">
                    <a16:creationId xmlns:a16="http://schemas.microsoft.com/office/drawing/2014/main" id="{70C2CCBE-6D90-FD02-E549-86B1DC788331}"/>
                  </a:ext>
                </a:extLst>
              </p:cNvPr>
              <p:cNvSpPr/>
              <p:nvPr/>
            </p:nvSpPr>
            <p:spPr>
              <a:xfrm>
                <a:off x="4348344" y="4181494"/>
                <a:ext cx="743237" cy="753323"/>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algn="ctr" defTabSz="914357"/>
                <a:r>
                  <a:rPr lang="en-AU" sz="700" b="1" noProof="0" dirty="0">
                    <a:solidFill>
                      <a:schemeClr val="accent2"/>
                    </a:solidFill>
                    <a:latin typeface="Arial" panose="020B0604020202020204" pitchFamily="34" charset="0"/>
                    <a:cs typeface="Arial" panose="020B0604020202020204" pitchFamily="34" charset="0"/>
                  </a:rPr>
                  <a:t>Approach for tracking</a:t>
                </a:r>
              </a:p>
            </p:txBody>
          </p:sp>
        </p:grpSp>
      </p:grpSp>
      <p:sp>
        <p:nvSpPr>
          <p:cNvPr id="36" name="Footer Placeholder 4">
            <a:extLst>
              <a:ext uri="{FF2B5EF4-FFF2-40B4-BE49-F238E27FC236}">
                <a16:creationId xmlns:a16="http://schemas.microsoft.com/office/drawing/2014/main" id="{5883B9F2-47C4-5EB4-7A14-4F102B20E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2" name="Slide Number Placeholder 3">
            <a:extLst>
              <a:ext uri="{FF2B5EF4-FFF2-40B4-BE49-F238E27FC236}">
                <a16:creationId xmlns:a16="http://schemas.microsoft.com/office/drawing/2014/main" id="{BB5AD06A-5B2A-AB14-95DC-A59308565FA4}"/>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8</a:t>
            </a:fld>
            <a:endParaRPr lang="en-AU" noProof="0" dirty="0"/>
          </a:p>
        </p:txBody>
      </p:sp>
    </p:spTree>
    <p:extLst>
      <p:ext uri="{BB962C8B-B14F-4D97-AF65-F5344CB8AC3E}">
        <p14:creationId xmlns:p14="http://schemas.microsoft.com/office/powerpoint/2010/main" val="350476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60F5-E271-E2EA-E146-7EA26A1A38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8A604B-2940-0B40-AAC5-A2FB4CBF1406}"/>
              </a:ext>
            </a:extLst>
          </p:cNvPr>
          <p:cNvSpPr>
            <a:spLocks noGrp="1"/>
          </p:cNvSpPr>
          <p:nvPr>
            <p:ph type="title"/>
          </p:nvPr>
        </p:nvSpPr>
        <p:spPr/>
        <p:txBody>
          <a:bodyPr/>
          <a:lstStyle/>
          <a:p>
            <a:r>
              <a:rPr lang="en-AU" noProof="0" dirty="0"/>
              <a:t>1| Identify and Structure</a:t>
            </a:r>
          </a:p>
        </p:txBody>
      </p:sp>
      <p:sp>
        <p:nvSpPr>
          <p:cNvPr id="4" name="Text Placeholder 3">
            <a:extLst>
              <a:ext uri="{FF2B5EF4-FFF2-40B4-BE49-F238E27FC236}">
                <a16:creationId xmlns:a16="http://schemas.microsoft.com/office/drawing/2014/main" id="{6C181F39-9FB4-9B22-1905-40C7CBDBF085}"/>
              </a:ext>
            </a:extLst>
          </p:cNvPr>
          <p:cNvSpPr>
            <a:spLocks noGrp="1"/>
          </p:cNvSpPr>
          <p:nvPr>
            <p:ph type="body" sz="quarter" idx="13"/>
          </p:nvPr>
        </p:nvSpPr>
        <p:spPr/>
        <p:txBody>
          <a:bodyPr>
            <a:normAutofit/>
          </a:bodyPr>
          <a:lstStyle/>
          <a:p>
            <a:r>
              <a:rPr lang="en-AU" noProof="0" dirty="0"/>
              <a:t>This phase focuses on identifying the expected benefits from the initiative and structuring them to align with organisational goals. It involves stakeholder engagement, defining clear outcomes, and setting measurable objectives.</a:t>
            </a:r>
          </a:p>
        </p:txBody>
      </p:sp>
      <p:grpSp>
        <p:nvGrpSpPr>
          <p:cNvPr id="3" name="Group 2" descr="Graphic demonstrating the key activities, key stakeholders, supporting documents and key outcomes for identifying the expected benefits from the initiative and structuring them to align with organisational goals.">
            <a:extLst>
              <a:ext uri="{FF2B5EF4-FFF2-40B4-BE49-F238E27FC236}">
                <a16:creationId xmlns:a16="http://schemas.microsoft.com/office/drawing/2014/main" id="{A9409C43-F873-E4C7-6AF9-B763668885EB}"/>
              </a:ext>
            </a:extLst>
          </p:cNvPr>
          <p:cNvGrpSpPr/>
          <p:nvPr/>
        </p:nvGrpSpPr>
        <p:grpSpPr>
          <a:xfrm>
            <a:off x="497703" y="430183"/>
            <a:ext cx="11233151" cy="5986492"/>
            <a:chOff x="497703" y="430183"/>
            <a:chExt cx="11233151" cy="5986492"/>
          </a:xfrm>
        </p:grpSpPr>
        <p:grpSp>
          <p:nvGrpSpPr>
            <p:cNvPr id="23" name="Group 22" descr="Visual showing three foundational elements of the Benefits Realisation Framework phase &quot;Identify and Structure&quot;: 1) Identify Expected Benefits—define the intended outcomes of the initiative; 2) Stakeholder Identification—determine key individuals and groups involved or impacted; 3) Strategic Alignment—ensure benefits support organisational goals and priorities.">
              <a:extLst>
                <a:ext uri="{FF2B5EF4-FFF2-40B4-BE49-F238E27FC236}">
                  <a16:creationId xmlns:a16="http://schemas.microsoft.com/office/drawing/2014/main" id="{81BA17A9-6034-DAB6-01CC-326672C33317}"/>
                </a:ext>
              </a:extLst>
            </p:cNvPr>
            <p:cNvGrpSpPr/>
            <p:nvPr/>
          </p:nvGrpSpPr>
          <p:grpSpPr>
            <a:xfrm>
              <a:off x="6901731" y="430183"/>
              <a:ext cx="4086972" cy="603487"/>
              <a:chOff x="-1763163" y="4047746"/>
              <a:chExt cx="2901495" cy="711986"/>
            </a:xfrm>
          </p:grpSpPr>
          <p:sp>
            <p:nvSpPr>
              <p:cNvPr id="24" name="Rounded Rectangle 37">
                <a:extLst>
                  <a:ext uri="{FF2B5EF4-FFF2-40B4-BE49-F238E27FC236}">
                    <a16:creationId xmlns:a16="http://schemas.microsoft.com/office/drawing/2014/main" id="{0830031B-F58B-E9D3-6638-73FBCD76336E}"/>
                  </a:ext>
                </a:extLst>
              </p:cNvPr>
              <p:cNvSpPr/>
              <p:nvPr/>
            </p:nvSpPr>
            <p:spPr>
              <a:xfrm>
                <a:off x="-1763163" y="4047746"/>
                <a:ext cx="935518"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Identify Expected Benefits</a:t>
                </a:r>
              </a:p>
            </p:txBody>
          </p:sp>
          <p:sp>
            <p:nvSpPr>
              <p:cNvPr id="25" name="Rounded Rectangle 37">
                <a:extLst>
                  <a:ext uri="{FF2B5EF4-FFF2-40B4-BE49-F238E27FC236}">
                    <a16:creationId xmlns:a16="http://schemas.microsoft.com/office/drawing/2014/main" id="{E69B0BA9-6A2A-DF24-7E6E-26B00D5DF40D}"/>
                  </a:ext>
                </a:extLst>
              </p:cNvPr>
              <p:cNvSpPr/>
              <p:nvPr/>
            </p:nvSpPr>
            <p:spPr>
              <a:xfrm>
                <a:off x="202813" y="4047746"/>
                <a:ext cx="935519"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lang="en-AU" sz="700" b="1" noProof="0" dirty="0">
                    <a:solidFill>
                      <a:schemeClr val="accent2"/>
                    </a:solidFill>
                    <a:latin typeface="Arial" panose="020B0604020202020204" pitchFamily="34" charset="0"/>
                    <a:cs typeface="Arial" panose="020B0604020202020204" pitchFamily="34" charset="0"/>
                  </a:rPr>
                  <a:t>Strategic Alignment</a:t>
                </a:r>
              </a:p>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AU" sz="3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27" name="Rounded Rectangle 37">
                <a:extLst>
                  <a:ext uri="{FF2B5EF4-FFF2-40B4-BE49-F238E27FC236}">
                    <a16:creationId xmlns:a16="http://schemas.microsoft.com/office/drawing/2014/main" id="{A171C457-0BE6-90BF-BC16-8827FDBBA706}"/>
                  </a:ext>
                </a:extLst>
              </p:cNvPr>
              <p:cNvSpPr/>
              <p:nvPr/>
            </p:nvSpPr>
            <p:spPr>
              <a:xfrm>
                <a:off x="-781787" y="4047746"/>
                <a:ext cx="935518" cy="711986"/>
              </a:xfrm>
              <a:prstGeom prst="roundRect">
                <a:avLst>
                  <a:gd name="adj" fmla="val 6026"/>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108000" rIns="0" rtlCol="0" anchor="ctr" anchorCtr="1"/>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Stakeholder Identification</a:t>
                </a:r>
              </a:p>
            </p:txBody>
          </p:sp>
        </p:grpSp>
        <p:sp>
          <p:nvSpPr>
            <p:cNvPr id="34" name="Rounded Rectangle 3">
              <a:extLst>
                <a:ext uri="{FF2B5EF4-FFF2-40B4-BE49-F238E27FC236}">
                  <a16:creationId xmlns:a16="http://schemas.microsoft.com/office/drawing/2014/main" id="{1E827627-6C79-E2DB-6A81-A8078AAED6C1}"/>
                </a:ext>
              </a:extLst>
            </p:cNvPr>
            <p:cNvSpPr/>
            <p:nvPr/>
          </p:nvSpPr>
          <p:spPr bwMode="gray">
            <a:xfrm>
              <a:off x="497703" y="1875472"/>
              <a:ext cx="11233150" cy="540000"/>
            </a:xfrm>
            <a:prstGeom prst="roundRect">
              <a:avLst>
                <a:gd name="adj" fmla="val 1922"/>
              </a:avLst>
            </a:prstGeom>
            <a:solidFill>
              <a:srgbClr val="65908F"/>
            </a:solidFill>
            <a:ln w="19050" algn="ctr">
              <a:noFill/>
              <a:miter lim="800000"/>
              <a:headEnd/>
              <a:tailEnd/>
            </a:ln>
          </p:spPr>
          <p:txBody>
            <a:bodyPr wrap="square" lIns="144000" tIns="88900" rIns="88900" bIns="88900" rtlCol="0" anchor="ctr"/>
            <a:lstStyle/>
            <a:p>
              <a:pPr marL="0" marR="0" lvl="0" indent="0" defTabSz="914400" rtl="0" eaLnBrk="1" fontAlgn="auto" latinLnBrk="0" hangingPunct="1">
                <a:lnSpc>
                  <a:spcPct val="100000"/>
                </a:lnSpc>
                <a:spcBef>
                  <a:spcPts val="300"/>
                </a:spcBef>
                <a:spcAft>
                  <a:spcPts val="0"/>
                </a:spcAft>
                <a:buClrTx/>
                <a:buSzPct val="100000"/>
                <a:buFontTx/>
                <a:buNone/>
                <a:tabLst/>
                <a:defRPr/>
              </a:pPr>
              <a:r>
                <a:rPr kumimoji="0" lang="en-AU" sz="11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1 | Identity and Structure</a:t>
              </a:r>
            </a:p>
          </p:txBody>
        </p:sp>
        <p:sp>
          <p:nvSpPr>
            <p:cNvPr id="16" name="Rectangle 15">
              <a:extLst>
                <a:ext uri="{FF2B5EF4-FFF2-40B4-BE49-F238E27FC236}">
                  <a16:creationId xmlns:a16="http://schemas.microsoft.com/office/drawing/2014/main" id="{923CB7E8-830D-4152-6A54-9125A955A30E}"/>
                </a:ext>
              </a:extLst>
            </p:cNvPr>
            <p:cNvSpPr/>
            <p:nvPr/>
          </p:nvSpPr>
          <p:spPr>
            <a:xfrm>
              <a:off x="497703" y="2482263"/>
              <a:ext cx="7037753" cy="39344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noProof="0" dirty="0">
                  <a:solidFill>
                    <a:schemeClr val="tx1"/>
                  </a:solidFill>
                </a:rPr>
                <a:t>The initial identification of benefits should commence as early as possible in the initiative. It sets the foundation for the entire initiative by clearly defining what the organisation aims to achieve. Majority of the benefits are identified during the initial phases of the transformation journey like strategy development or business case development. This step involves articulating both business and technical benefits, aligning to the Agency’s and the </a:t>
              </a:r>
              <a:r>
                <a:rPr lang="en-AU" sz="1000" noProof="0" dirty="0" err="1">
                  <a:solidFill>
                    <a:schemeClr val="tx1"/>
                  </a:solidFill>
                </a:rPr>
                <a:t>WoG’s</a:t>
              </a:r>
              <a:r>
                <a:rPr lang="en-AU" sz="1000" noProof="0" dirty="0">
                  <a:solidFill>
                    <a:schemeClr val="tx1"/>
                  </a:solidFill>
                </a:rPr>
                <a:t> strategic objectives and gaining consensus from all relevant stakeholders. </a:t>
              </a:r>
            </a:p>
            <a:p>
              <a:endParaRPr lang="en-AU" sz="1000" noProof="0" dirty="0">
                <a:solidFill>
                  <a:schemeClr val="tx1"/>
                </a:solidFill>
              </a:endParaRPr>
            </a:p>
            <a:p>
              <a:r>
                <a:rPr lang="en-AU" sz="1000" b="1" noProof="0" dirty="0">
                  <a:solidFill>
                    <a:schemeClr val="tx1"/>
                  </a:solidFill>
                </a:rPr>
                <a:t>Key Activities </a:t>
              </a:r>
            </a:p>
            <a:p>
              <a:pPr marL="228600" indent="-228600">
                <a:spcBef>
                  <a:spcPts val="600"/>
                </a:spcBef>
                <a:buFont typeface="Arial" panose="020B0604020202020204" pitchFamily="34" charset="0"/>
                <a:buChar char="•"/>
              </a:pPr>
              <a:r>
                <a:rPr lang="en-AU" sz="1000" b="1" noProof="0" dirty="0">
                  <a:solidFill>
                    <a:schemeClr val="tx1"/>
                  </a:solidFill>
                </a:rPr>
                <a:t>Identify and articulate </a:t>
              </a:r>
              <a:r>
                <a:rPr lang="en-AU" sz="1000" noProof="0" dirty="0">
                  <a:solidFill>
                    <a:schemeClr val="tx1"/>
                  </a:solidFill>
                </a:rPr>
                <a:t>the </a:t>
              </a:r>
              <a:r>
                <a:rPr lang="en-AU" sz="1000" b="1" noProof="0" dirty="0">
                  <a:solidFill>
                    <a:schemeClr val="tx1"/>
                  </a:solidFill>
                </a:rPr>
                <a:t>benefits</a:t>
              </a:r>
              <a:r>
                <a:rPr lang="en-AU" sz="1000" noProof="0" dirty="0">
                  <a:solidFill>
                    <a:schemeClr val="tx1"/>
                  </a:solidFill>
                </a:rPr>
                <a:t> expected from modernisation initiatives. Update the benefits register with the identified details.</a:t>
              </a:r>
            </a:p>
            <a:p>
              <a:pPr marL="228600" indent="-228600">
                <a:spcBef>
                  <a:spcPts val="600"/>
                </a:spcBef>
                <a:buFont typeface="Arial" panose="020B0604020202020204" pitchFamily="34" charset="0"/>
                <a:buChar char="•"/>
              </a:pPr>
              <a:r>
                <a:rPr lang="en-AU" sz="1000" b="1" noProof="0" dirty="0">
                  <a:solidFill>
                    <a:schemeClr val="tx1"/>
                  </a:solidFill>
                </a:rPr>
                <a:t>Identify and engage relevant stakeholders </a:t>
              </a:r>
              <a:r>
                <a:rPr lang="en-AU" sz="1000" noProof="0" dirty="0">
                  <a:solidFill>
                    <a:schemeClr val="tx1"/>
                  </a:solidFill>
                </a:rPr>
                <a:t>in the form of workshops, surveys, or interviews with business leaders, IT teams, and end-users to capture a broad spectrum of expectations.</a:t>
              </a:r>
            </a:p>
            <a:p>
              <a:pPr marL="228600" indent="-228600">
                <a:spcBef>
                  <a:spcPts val="600"/>
                </a:spcBef>
                <a:buFont typeface="Arial" panose="020B0604020202020204" pitchFamily="34" charset="0"/>
                <a:buChar char="•"/>
              </a:pPr>
              <a:r>
                <a:rPr lang="en-AU" sz="1000" b="1" noProof="0" dirty="0">
                  <a:solidFill>
                    <a:schemeClr val="tx1"/>
                  </a:solidFill>
                </a:rPr>
                <a:t>Categorise </a:t>
              </a:r>
              <a:r>
                <a:rPr lang="en-AU" sz="1000" noProof="0" dirty="0">
                  <a:solidFill>
                    <a:schemeClr val="tx1"/>
                  </a:solidFill>
                </a:rPr>
                <a:t>benefits into business (e.g., increased agility, reduced time-to-market, improved customer satisfaction) and technical (e.g., improved system performance, scalability, enhanced security) or financial/ non-financial based on agreed approach</a:t>
              </a:r>
            </a:p>
            <a:p>
              <a:pPr marL="228600" indent="-228600">
                <a:spcBef>
                  <a:spcPts val="600"/>
                </a:spcBef>
                <a:buFont typeface="Arial" panose="020B0604020202020204" pitchFamily="34" charset="0"/>
                <a:buChar char="•"/>
              </a:pPr>
              <a:r>
                <a:rPr lang="en-AU" sz="1000" noProof="0" dirty="0">
                  <a:solidFill>
                    <a:schemeClr val="tx1"/>
                  </a:solidFill>
                </a:rPr>
                <a:t>Validate that the identified </a:t>
              </a:r>
              <a:r>
                <a:rPr lang="en-AU" sz="1000" b="1" noProof="0" dirty="0">
                  <a:solidFill>
                    <a:schemeClr val="tx1"/>
                  </a:solidFill>
                </a:rPr>
                <a:t>benefits align with the Agency’s broader strategic goals</a:t>
              </a:r>
              <a:r>
                <a:rPr lang="en-AU" sz="1000" noProof="0" dirty="0">
                  <a:solidFill>
                    <a:schemeClr val="tx1"/>
                  </a:solidFill>
                </a:rPr>
                <a:t>, such as improving operational efficiency or accelerating digital transformation. </a:t>
              </a:r>
            </a:p>
            <a:p>
              <a:pPr marL="228600" indent="-228600">
                <a:spcBef>
                  <a:spcPts val="600"/>
                </a:spcBef>
                <a:buFont typeface="Arial" panose="020B0604020202020204" pitchFamily="34" charset="0"/>
                <a:buChar char="•"/>
              </a:pPr>
              <a:r>
                <a:rPr lang="en-AU" sz="1000" noProof="0" dirty="0">
                  <a:solidFill>
                    <a:schemeClr val="tx1"/>
                  </a:solidFill>
                </a:rPr>
                <a:t>Ensure that the identified benefits are aligned to WA government objectives.</a:t>
              </a:r>
            </a:p>
            <a:p>
              <a:pPr marL="228600" indent="-228600">
                <a:spcBef>
                  <a:spcPts val="300"/>
                </a:spcBef>
                <a:buFont typeface="Arial" panose="020B0604020202020204" pitchFamily="34" charset="0"/>
                <a:buChar char="•"/>
              </a:pPr>
              <a:endParaRPr lang="en-AU" sz="1000" noProof="0" dirty="0">
                <a:solidFill>
                  <a:schemeClr val="tx1"/>
                </a:solidFill>
              </a:endParaRPr>
            </a:p>
            <a:p>
              <a:pPr>
                <a:spcBef>
                  <a:spcPts val="300"/>
                </a:spcBef>
              </a:pPr>
              <a:endParaRPr lang="en-AU" sz="1000" noProof="0" dirty="0">
                <a:solidFill>
                  <a:schemeClr val="tx1"/>
                </a:solidFill>
              </a:endParaRPr>
            </a:p>
            <a:p>
              <a:endParaRPr lang="en-AU" sz="1000" noProof="0" dirty="0">
                <a:solidFill>
                  <a:schemeClr val="tx1"/>
                </a:solidFill>
              </a:endParaRPr>
            </a:p>
            <a:p>
              <a:r>
                <a:rPr lang="en-AU" sz="1000" noProof="0" dirty="0">
                  <a:solidFill>
                    <a:schemeClr val="tx1"/>
                  </a:solidFill>
                </a:rPr>
                <a:t> </a:t>
              </a:r>
            </a:p>
          </p:txBody>
        </p:sp>
        <p:sp>
          <p:nvSpPr>
            <p:cNvPr id="35" name="Rectangle 34">
              <a:extLst>
                <a:ext uri="{FF2B5EF4-FFF2-40B4-BE49-F238E27FC236}">
                  <a16:creationId xmlns:a16="http://schemas.microsoft.com/office/drawing/2014/main" id="{73B5D589-4018-E7DD-BC5B-4A62B4FA770A}"/>
                </a:ext>
              </a:extLst>
            </p:cNvPr>
            <p:cNvSpPr/>
            <p:nvPr/>
          </p:nvSpPr>
          <p:spPr>
            <a:xfrm>
              <a:off x="7632694" y="2482263"/>
              <a:ext cx="4098160" cy="13221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Stakeholders </a:t>
              </a:r>
              <a:r>
                <a:rPr lang="en-AU" sz="800" noProof="0" dirty="0">
                  <a:solidFill>
                    <a:schemeClr val="tx1"/>
                  </a:solidFill>
                </a:rPr>
                <a:t>[refer to DPC ICT Benefits Realisation Framework for detailed RACI]</a:t>
              </a:r>
            </a:p>
            <a:p>
              <a:pPr marL="171450" indent="-171450">
                <a:buFont typeface="Arial" panose="020B0604020202020204" pitchFamily="34" charset="0"/>
                <a:buChar char="•"/>
              </a:pPr>
              <a:r>
                <a:rPr lang="en-AU" sz="1000" noProof="0" dirty="0">
                  <a:solidFill>
                    <a:schemeClr val="tx1"/>
                  </a:solidFill>
                </a:rPr>
                <a:t>Program/ Project Manager</a:t>
              </a:r>
            </a:p>
            <a:p>
              <a:pPr marL="171450" indent="-171450">
                <a:buFont typeface="Arial" panose="020B0604020202020204" pitchFamily="34" charset="0"/>
                <a:buChar char="•"/>
              </a:pPr>
              <a:r>
                <a:rPr lang="en-AU" sz="1000" noProof="0" dirty="0">
                  <a:solidFill>
                    <a:schemeClr val="tx1"/>
                  </a:solidFill>
                </a:rPr>
                <a:t>Program Sponsor</a:t>
              </a:r>
            </a:p>
            <a:p>
              <a:pPr marL="171450" indent="-171450">
                <a:buFont typeface="Arial" panose="020B0604020202020204" pitchFamily="34" charset="0"/>
                <a:buChar char="•"/>
              </a:pPr>
              <a:r>
                <a:rPr lang="en-AU" sz="1000" noProof="0" dirty="0">
                  <a:solidFill>
                    <a:schemeClr val="tx1"/>
                  </a:solidFill>
                </a:rPr>
                <a:t>Benefits Owner</a:t>
              </a:r>
            </a:p>
          </p:txBody>
        </p:sp>
        <p:sp>
          <p:nvSpPr>
            <p:cNvPr id="36" name="Rectangle 35">
              <a:extLst>
                <a:ext uri="{FF2B5EF4-FFF2-40B4-BE49-F238E27FC236}">
                  <a16:creationId xmlns:a16="http://schemas.microsoft.com/office/drawing/2014/main" id="{1A592DFB-DEDC-5621-9598-965D53265304}"/>
                </a:ext>
              </a:extLst>
            </p:cNvPr>
            <p:cNvSpPr/>
            <p:nvPr/>
          </p:nvSpPr>
          <p:spPr>
            <a:xfrm>
              <a:off x="7632694" y="3885659"/>
              <a:ext cx="4098160" cy="9433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Supporting Documents</a:t>
              </a:r>
            </a:p>
            <a:p>
              <a:pPr marL="171450" indent="-171450">
                <a:buFont typeface="Arial" panose="020B0604020202020204" pitchFamily="34" charset="0"/>
                <a:buChar char="•"/>
              </a:pPr>
              <a:r>
                <a:rPr lang="en-AU" sz="1000" noProof="0" dirty="0">
                  <a:solidFill>
                    <a:schemeClr val="tx1"/>
                  </a:solidFill>
                </a:rPr>
                <a:t>Benefits register</a:t>
              </a:r>
            </a:p>
            <a:p>
              <a:pPr marL="171450" indent="-171450">
                <a:buFont typeface="Arial" panose="020B0604020202020204" pitchFamily="34" charset="0"/>
                <a:buChar char="•"/>
              </a:pPr>
              <a:r>
                <a:rPr lang="en-AU" sz="1000" noProof="0" dirty="0">
                  <a:solidFill>
                    <a:schemeClr val="tx1"/>
                  </a:solidFill>
                </a:rPr>
                <a:t>Benefits distribution matrix </a:t>
              </a:r>
            </a:p>
          </p:txBody>
        </p:sp>
        <p:sp>
          <p:nvSpPr>
            <p:cNvPr id="37" name="Rectangle 36">
              <a:extLst>
                <a:ext uri="{FF2B5EF4-FFF2-40B4-BE49-F238E27FC236}">
                  <a16:creationId xmlns:a16="http://schemas.microsoft.com/office/drawing/2014/main" id="{824FC1FF-8F31-DA5E-1B5D-79F6CE26995C}"/>
                </a:ext>
              </a:extLst>
            </p:cNvPr>
            <p:cNvSpPr/>
            <p:nvPr/>
          </p:nvSpPr>
          <p:spPr>
            <a:xfrm>
              <a:off x="7632694" y="4910188"/>
              <a:ext cx="4098160" cy="15064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noProof="0" dirty="0">
                  <a:solidFill>
                    <a:schemeClr val="tx1"/>
                  </a:solidFill>
                </a:rPr>
                <a:t>Key Outcomes</a:t>
              </a:r>
            </a:p>
            <a:p>
              <a:pPr marL="171450" indent="-171450">
                <a:buClr>
                  <a:srgbClr val="92D050"/>
                </a:buClr>
                <a:buFont typeface="Wingdings" pitchFamily="2" charset="2"/>
                <a:buChar char="ü"/>
              </a:pPr>
              <a:r>
                <a:rPr lang="en-AU" sz="1000" noProof="0" dirty="0">
                  <a:solidFill>
                    <a:schemeClr val="tx1"/>
                  </a:solidFill>
                </a:rPr>
                <a:t>Benefits expected are clearly understood, categorised and prioritised.</a:t>
              </a:r>
            </a:p>
            <a:p>
              <a:pPr marL="171450" indent="-171450">
                <a:buClr>
                  <a:srgbClr val="92D050"/>
                </a:buClr>
                <a:buFont typeface="Wingdings" pitchFamily="2" charset="2"/>
                <a:buChar char="ü"/>
              </a:pPr>
              <a:r>
                <a:rPr lang="en-AU" sz="1000" noProof="0" dirty="0">
                  <a:solidFill>
                    <a:schemeClr val="tx1"/>
                  </a:solidFill>
                </a:rPr>
                <a:t>The identified benefits are validated by all relevant stakeholders and strategic alignment is considered.</a:t>
              </a:r>
            </a:p>
          </p:txBody>
        </p:sp>
      </p:grpSp>
      <p:sp>
        <p:nvSpPr>
          <p:cNvPr id="20" name="Footer Placeholder 4">
            <a:extLst>
              <a:ext uri="{FF2B5EF4-FFF2-40B4-BE49-F238E27FC236}">
                <a16:creationId xmlns:a16="http://schemas.microsoft.com/office/drawing/2014/main" id="{8884B8CD-6C8B-E365-2328-122C8DC037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a:solidFill>
                  <a:schemeClr val="tx1">
                    <a:tint val="82000"/>
                  </a:schemeClr>
                </a:solidFill>
                <a:latin typeface="Arial" panose="020B0604020202020204" pitchFamily="34" charset="0"/>
                <a:cs typeface="Arial" panose="020B0604020202020204" pitchFamily="34" charset="0"/>
              </a:defRPr>
            </a:lvl1pPr>
          </a:lstStyle>
          <a:p>
            <a:r>
              <a:rPr lang="en-AU" noProof="0" dirty="0"/>
              <a:t>ICT Modernisation Benefits Realisation Framework</a:t>
            </a:r>
          </a:p>
        </p:txBody>
      </p:sp>
      <p:sp>
        <p:nvSpPr>
          <p:cNvPr id="2" name="Slide Number Placeholder 3">
            <a:extLst>
              <a:ext uri="{FF2B5EF4-FFF2-40B4-BE49-F238E27FC236}">
                <a16:creationId xmlns:a16="http://schemas.microsoft.com/office/drawing/2014/main" id="{115EA655-0C0C-210F-4CBF-6BA59A904BC3}"/>
              </a:ext>
            </a:extLst>
          </p:cNvPr>
          <p:cNvSpPr>
            <a:spLocks noGrp="1"/>
          </p:cNvSpPr>
          <p:nvPr>
            <p:ph type="sldNum" sz="quarter" idx="16"/>
          </p:nvPr>
        </p:nvSpPr>
        <p:spPr>
          <a:xfrm>
            <a:off x="8969375" y="6356350"/>
            <a:ext cx="2743200" cy="365125"/>
          </a:xfrm>
        </p:spPr>
        <p:txBody>
          <a:bodyPr/>
          <a:lstStyle/>
          <a:p>
            <a:fld id="{C78C21DC-8AC8-EE42-B241-192DE2D50ED7}" type="slidenum">
              <a:rPr lang="en-AU" noProof="0" smtClean="0"/>
              <a:pPr/>
              <a:t>9</a:t>
            </a:fld>
            <a:endParaRPr lang="en-AU" noProof="0" dirty="0"/>
          </a:p>
        </p:txBody>
      </p:sp>
    </p:spTree>
    <p:extLst>
      <p:ext uri="{BB962C8B-B14F-4D97-AF65-F5344CB8AC3E}">
        <p14:creationId xmlns:p14="http://schemas.microsoft.com/office/powerpoint/2010/main" val="4025898764"/>
      </p:ext>
    </p:extLst>
  </p:cSld>
  <p:clrMapOvr>
    <a:masterClrMapping/>
  </p:clrMapOvr>
</p:sld>
</file>

<file path=ppt/theme/theme1.xml><?xml version="1.0" encoding="utf-8"?>
<a:theme xmlns:a="http://schemas.openxmlformats.org/drawingml/2006/main" name="FINAL_Master">
  <a:themeElements>
    <a:clrScheme name="DPC colour palette">
      <a:dk1>
        <a:srgbClr val="000000"/>
      </a:dk1>
      <a:lt1>
        <a:srgbClr val="FFFFFF"/>
      </a:lt1>
      <a:dk2>
        <a:srgbClr val="2D2F32"/>
      </a:dk2>
      <a:lt2>
        <a:srgbClr val="E7E6E6"/>
      </a:lt2>
      <a:accent1>
        <a:srgbClr val="2D2F32"/>
      </a:accent1>
      <a:accent2>
        <a:srgbClr val="0D3E40"/>
      </a:accent2>
      <a:accent3>
        <a:srgbClr val="0C322E"/>
      </a:accent3>
      <a:accent4>
        <a:srgbClr val="65908F"/>
      </a:accent4>
      <a:accent5>
        <a:srgbClr val="69786D"/>
      </a:accent5>
      <a:accent6>
        <a:srgbClr val="3F3F3F"/>
      </a:accent6>
      <a:hlink>
        <a:srgbClr val="0D3E40"/>
      </a:hlink>
      <a:folHlink>
        <a:srgbClr val="0D3E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ABB10CD-2E4B-AC49-AF12-8146F23BEFFC}">
  <we:reference id="b418fb04-8180-4c53-b735-83b849343522"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QAcomplete_x003f_ xmlns="0053acd5-c58f-4fee-b5b9-a488ee5899aa">false</AccessibilityQAcomplete_x003f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8C78E9232A724F88D9A716CA43CE6B" ma:contentTypeVersion="5" ma:contentTypeDescription="Create a new document." ma:contentTypeScope="" ma:versionID="67a73f505ade970dc4dbbd94cfe48194">
  <xsd:schema xmlns:xsd="http://www.w3.org/2001/XMLSchema" xmlns:xs="http://www.w3.org/2001/XMLSchema" xmlns:p="http://schemas.microsoft.com/office/2006/metadata/properties" xmlns:ns2="0053acd5-c58f-4fee-b5b9-a488ee5899aa" targetNamespace="http://schemas.microsoft.com/office/2006/metadata/properties" ma:root="true" ma:fieldsID="a844dcf2c6ca5a6e838ab8ebecd91174" ns2:_="">
    <xsd:import namespace="0053acd5-c58f-4fee-b5b9-a488ee5899a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AccessibilityQAcomplete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3acd5-c58f-4fee-b5b9-a488ee589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AccessibilityQAcomplete_x003f_" ma:index="12" nillable="true" ma:displayName="Accessibility QA complete?" ma:default="0" ma:format="Dropdown" ma:internalName="AccessibilityQAcomplete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CF145-4955-4026-B618-45464BB29D92}">
  <ds:schemaRefs>
    <ds:schemaRef ds:uri="http://schemas.microsoft.com/sharepoint/v3/contenttype/forms"/>
  </ds:schemaRefs>
</ds:datastoreItem>
</file>

<file path=customXml/itemProps2.xml><?xml version="1.0" encoding="utf-8"?>
<ds:datastoreItem xmlns:ds="http://schemas.openxmlformats.org/officeDocument/2006/customXml" ds:itemID="{08EB0FE0-A1E4-497E-B97A-0D74E4D6E779}">
  <ds:schemaRef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0053acd5-c58f-4fee-b5b9-a488ee5899aa"/>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943667A-AE99-4F0C-8A72-B2E2E5CBF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3acd5-c58f-4fee-b5b9-a488ee589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TotalTime>
  <Words>5025</Words>
  <Application>Microsoft Office PowerPoint</Application>
  <PresentationFormat>Widescreen</PresentationFormat>
  <Paragraphs>497</Paragraphs>
  <Slides>24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PGothic</vt:lpstr>
      <vt:lpstr>Arial</vt:lpstr>
      <vt:lpstr>Calibri</vt:lpstr>
      <vt:lpstr>Open Sans</vt:lpstr>
      <vt:lpstr>Open Sans Light</vt:lpstr>
      <vt:lpstr>Times New Roman</vt:lpstr>
      <vt:lpstr>Wingdings</vt:lpstr>
      <vt:lpstr>Wingdings 2</vt:lpstr>
      <vt:lpstr>FINAL_Master</vt:lpstr>
      <vt:lpstr>Agency ICT Modernisation Benefits Realisation Framework</vt:lpstr>
      <vt:lpstr>Contents Page</vt:lpstr>
      <vt:lpstr>Benefits Realisation Overview</vt:lpstr>
      <vt:lpstr>Framework Overview</vt:lpstr>
      <vt:lpstr>Benefits Realisation Framework</vt:lpstr>
      <vt:lpstr>Benefits Realisation – Why?</vt:lpstr>
      <vt:lpstr>Benefits Realisation Process </vt:lpstr>
      <vt:lpstr>Benefits Realisation Process </vt:lpstr>
      <vt:lpstr>1| Identify and Structure</vt:lpstr>
      <vt:lpstr>How Do We Identify Modernisation Benefits?</vt:lpstr>
      <vt:lpstr>2| Plan and Communicate</vt:lpstr>
      <vt:lpstr>3| Monitor and Modify</vt:lpstr>
      <vt:lpstr>4| Evaluate, Realise and Learn</vt:lpstr>
      <vt:lpstr>Operationalisation</vt:lpstr>
      <vt:lpstr>Operationalising Benefits Realisation</vt:lpstr>
      <vt:lpstr>Establishing Core Roles and Responsibilities (1 of 2)</vt:lpstr>
      <vt:lpstr>Establishing Core Roles and Responsibilities (2 of 2)</vt:lpstr>
      <vt:lpstr>Forums and Reporting</vt:lpstr>
      <vt:lpstr>Appendix</vt:lpstr>
      <vt:lpstr>Key considerations</vt:lpstr>
      <vt:lpstr>Benefits Register Template</vt:lpstr>
      <vt:lpstr>Benefits Realisation Report/ Benefit Profile Template</vt:lpstr>
      <vt:lpstr>Benefits Dashboard</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Justin</dc:creator>
  <cp:lastModifiedBy>Hepcal, Matei</cp:lastModifiedBy>
  <cp:revision>3</cp:revision>
  <dcterms:created xsi:type="dcterms:W3CDTF">2024-10-08T23:53:25Z</dcterms:created>
  <dcterms:modified xsi:type="dcterms:W3CDTF">2026-05-13T01:19:37Z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2024-10-08T23:53:30Z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4e90ded8-fd71-40c5-894f-0b78a3b801b3</vt:lpwstr>
  </property>
  <property fmtid="{D5CDD505-2E9C-101B-9397-08002B2CF9AE}" pid="8" name="MSIP_Label_ea60d57e-af5b-4752-ac57-3e4f28ca11dc_ContentBits">
    <vt:lpwstr>0</vt:lpwstr>
  </property>
  <property fmtid="{D5CDD505-2E9C-101B-9397-08002B2CF9AE}" pid="9" name="ContentTypeId">
    <vt:lpwstr>0x010100DC8C78E9232A724F88D9A716CA43CE6B</vt:lpwstr>
  </property>
  <property fmtid="{D5CDD505-2E9C-101B-9397-08002B2CF9AE}" pid="10" name="MSIP_Label_116cf7cf-4bad-475a-a557-f71d08d59046_Method">
    <vt:lpwstr>Standard</vt:lpwstr>
  </property>
  <property fmtid="{D5CDD505-2E9C-101B-9397-08002B2CF9AE}" pid="11" name="MSIP_Label_116cf7cf-4bad-475a-a557-f71d08d59046_ContentBits">
    <vt:lpwstr>0</vt:lpwstr>
  </property>
  <property fmtid="{D5CDD505-2E9C-101B-9397-08002B2CF9AE}" pid="12" name="MSIP_Label_116cf7cf-4bad-475a-a557-f71d08d59046_Enabled">
    <vt:lpwstr>true</vt:lpwstr>
  </property>
  <property fmtid="{D5CDD505-2E9C-101B-9397-08002B2CF9AE}" pid="13" name="MSIP_Label_116cf7cf-4bad-475a-a557-f71d08d59046_SetDate">
    <vt:lpwstr>2025-01-14T04:45:30Z</vt:lpwstr>
  </property>
  <property fmtid="{D5CDD505-2E9C-101B-9397-08002B2CF9AE}" pid="14" name="MSIP_Label_116cf7cf-4bad-475a-a557-f71d08d59046_Name">
    <vt:lpwstr>OFFICIAL [ Office ]</vt:lpwstr>
  </property>
  <property fmtid="{D5CDD505-2E9C-101B-9397-08002B2CF9AE}" pid="15" name="MSIP_Label_116cf7cf-4bad-475a-a557-f71d08d59046_SiteId">
    <vt:lpwstr>d48144b5-571f-4b68-9721-e41bc0071e17</vt:lpwstr>
  </property>
  <property fmtid="{D5CDD505-2E9C-101B-9397-08002B2CF9AE}" pid="16" name="MSIP_Label_116cf7cf-4bad-475a-a557-f71d08d59046_ActionId">
    <vt:lpwstr>6747703a-a568-41c6-8c47-283be91b00f7</vt:lpwstr>
  </property>
  <property fmtid="{D5CDD505-2E9C-101B-9397-08002B2CF9AE}" pid="17" name="MediaServiceImageTags">
    <vt:lpwstr/>
  </property>
  <property fmtid="{D5CDD505-2E9C-101B-9397-08002B2CF9AE}" pid="18" name="_AdHocReviewCycleID">
    <vt:i4>399530954</vt:i4>
  </property>
  <property fmtid="{D5CDD505-2E9C-101B-9397-08002B2CF9AE}" pid="19" name="_NewReviewCycle">
    <vt:lpwstr/>
  </property>
  <property fmtid="{D5CDD505-2E9C-101B-9397-08002B2CF9AE}" pid="20" name="_EmailSubject">
    <vt:lpwstr>NEW communications request submitted -  ICT Modernisation Benefits Realisation Framework</vt:lpwstr>
  </property>
  <property fmtid="{D5CDD505-2E9C-101B-9397-08002B2CF9AE}" pid="21" name="_AuthorEmail">
    <vt:lpwstr>Matei.Hepcal@dpc.wa.gov.au</vt:lpwstr>
  </property>
  <property fmtid="{D5CDD505-2E9C-101B-9397-08002B2CF9AE}" pid="22" name="_AuthorEmailDisplayName">
    <vt:lpwstr>Hepcal, Matei</vt:lpwstr>
  </property>
</Properties>
</file>